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32-4658-8A68-D41CECCA8088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32-4658-8A68-D41CECCA808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91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E32-4658-8A68-D41CECCA8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FC785B"/>
                </a:gs>
                <a:gs pos="100000">
                  <a:srgbClr val="E52F6D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7D-4E59-BA63-F2DD6ADC9D47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7D-4E59-BA63-F2DD6ADC9D47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180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7D-4E59-BA63-F2DD6ADC9D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B1-42E5-A98B-ECC231DFCDA6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B1-42E5-A98B-ECC231DFCDA6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0B1-42E5-A98B-ECC231DFC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image" Target="../media/image5.jpeg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>
            <a:extLst>
              <a:ext uri="{FF2B5EF4-FFF2-40B4-BE49-F238E27FC236}">
                <a16:creationId xmlns="" xmlns:a16="http://schemas.microsoft.com/office/drawing/2014/main" id="{FA8D1194-2BE9-45B5-A1DD-B8523B2E4361}"/>
              </a:ext>
            </a:extLst>
          </p:cNvPr>
          <p:cNvSpPr/>
          <p:nvPr/>
        </p:nvSpPr>
        <p:spPr>
          <a:xfrm>
            <a:off x="0" y="3152179"/>
            <a:ext cx="3714750" cy="2667000"/>
          </a:xfrm>
          <a:prstGeom prst="rect">
            <a:avLst/>
          </a:prstGeom>
          <a:solidFill>
            <a:srgbClr val="E5583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9" name="弧形 68">
            <a:extLst>
              <a:ext uri="{FF2B5EF4-FFF2-40B4-BE49-F238E27FC236}">
                <a16:creationId xmlns="" xmlns:a16="http://schemas.microsoft.com/office/drawing/2014/main" id="{FF8CAE83-82D6-476A-B4CF-FD99933ED75A}"/>
              </a:ext>
            </a:extLst>
          </p:cNvPr>
          <p:cNvSpPr/>
          <p:nvPr/>
        </p:nvSpPr>
        <p:spPr>
          <a:xfrm>
            <a:off x="-1652587" y="618529"/>
            <a:ext cx="7734300" cy="7734300"/>
          </a:xfrm>
          <a:prstGeom prst="arc">
            <a:avLst>
              <a:gd name="adj1" fmla="val 16200000"/>
              <a:gd name="adj2" fmla="val 5337435"/>
            </a:avLst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="" xmlns:a16="http://schemas.microsoft.com/office/drawing/2014/main" id="{207800FC-A361-49D1-B6F8-4AFD2AAD8469}"/>
              </a:ext>
            </a:extLst>
          </p:cNvPr>
          <p:cNvSpPr/>
          <p:nvPr/>
        </p:nvSpPr>
        <p:spPr>
          <a:xfrm>
            <a:off x="5418551" y="2557661"/>
            <a:ext cx="677459" cy="677458"/>
          </a:xfrm>
          <a:prstGeom prst="ellipse">
            <a:avLst/>
          </a:prstGeom>
          <a:solidFill>
            <a:srgbClr val="81B9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1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71" name="椭圆 70">
            <a:extLst>
              <a:ext uri="{FF2B5EF4-FFF2-40B4-BE49-F238E27FC236}">
                <a16:creationId xmlns="" xmlns:a16="http://schemas.microsoft.com/office/drawing/2014/main" id="{D5393AA6-7DA3-4CD7-BFCB-E3AE7356D80D}"/>
              </a:ext>
            </a:extLst>
          </p:cNvPr>
          <p:cNvSpPr/>
          <p:nvPr/>
        </p:nvSpPr>
        <p:spPr>
          <a:xfrm>
            <a:off x="5647151" y="3617188"/>
            <a:ext cx="677459" cy="677458"/>
          </a:xfrm>
          <a:prstGeom prst="ellipse">
            <a:avLst/>
          </a:prstGeom>
          <a:solidFill>
            <a:srgbClr val="46A4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2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72" name="椭圆 71">
            <a:extLst>
              <a:ext uri="{FF2B5EF4-FFF2-40B4-BE49-F238E27FC236}">
                <a16:creationId xmlns="" xmlns:a16="http://schemas.microsoft.com/office/drawing/2014/main" id="{0BA8F625-2630-465C-8B68-778AD8CF088A}"/>
              </a:ext>
            </a:extLst>
          </p:cNvPr>
          <p:cNvSpPr/>
          <p:nvPr/>
        </p:nvSpPr>
        <p:spPr>
          <a:xfrm>
            <a:off x="5647140" y="4676714"/>
            <a:ext cx="677459" cy="677458"/>
          </a:xfrm>
          <a:prstGeom prst="ellipse">
            <a:avLst/>
          </a:prstGeom>
          <a:solidFill>
            <a:srgbClr val="81B9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3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73" name="椭圆 72">
            <a:extLst>
              <a:ext uri="{FF2B5EF4-FFF2-40B4-BE49-F238E27FC236}">
                <a16:creationId xmlns="" xmlns:a16="http://schemas.microsoft.com/office/drawing/2014/main" id="{F1639041-F539-4F44-B0A8-03C7CEB10E5B}"/>
              </a:ext>
            </a:extLst>
          </p:cNvPr>
          <p:cNvSpPr/>
          <p:nvPr/>
        </p:nvSpPr>
        <p:spPr>
          <a:xfrm>
            <a:off x="5418551" y="5736240"/>
            <a:ext cx="677459" cy="677458"/>
          </a:xfrm>
          <a:prstGeom prst="ellipse">
            <a:avLst/>
          </a:prstGeom>
          <a:solidFill>
            <a:srgbClr val="46A4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4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E5343B9F-3971-458A-81F2-2B7AD3A530D2}"/>
              </a:ext>
            </a:extLst>
          </p:cNvPr>
          <p:cNvGrpSpPr/>
          <p:nvPr/>
        </p:nvGrpSpPr>
        <p:grpSpPr>
          <a:xfrm>
            <a:off x="6733011" y="2599131"/>
            <a:ext cx="3365086" cy="594518"/>
            <a:chOff x="6733011" y="1542452"/>
            <a:chExt cx="3365086" cy="594518"/>
          </a:xfrm>
        </p:grpSpPr>
        <p:sp>
          <p:nvSpPr>
            <p:cNvPr id="75" name="矩形: 圆角 10">
              <a:extLst>
                <a:ext uri="{FF2B5EF4-FFF2-40B4-BE49-F238E27FC236}">
                  <a16:creationId xmlns="" xmlns:a16="http://schemas.microsoft.com/office/drawing/2014/main" id="{7B6CED06-05A5-42B8-98FB-D33F164EBD25}"/>
                </a:ext>
              </a:extLst>
            </p:cNvPr>
            <p:cNvSpPr/>
            <p:nvPr/>
          </p:nvSpPr>
          <p:spPr>
            <a:xfrm>
              <a:off x="6733011" y="1542452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6" name="文本框 14">
              <a:extLst>
                <a:ext uri="{FF2B5EF4-FFF2-40B4-BE49-F238E27FC236}">
                  <a16:creationId xmlns="" xmlns:a16="http://schemas.microsoft.com/office/drawing/2014/main" id="{2551C85B-6727-445F-817E-1D85441BF7A5}"/>
                </a:ext>
              </a:extLst>
            </p:cNvPr>
            <p:cNvSpPr txBox="1"/>
            <p:nvPr/>
          </p:nvSpPr>
          <p:spPr>
            <a:xfrm>
              <a:off x="7171161" y="1606612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marR="0" lvl="0" indent="-342900" algn="di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认知自我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="" xmlns:a16="http://schemas.microsoft.com/office/drawing/2014/main" id="{610B9477-0F20-4674-8FCD-FAEE97D143A9}"/>
              </a:ext>
            </a:extLst>
          </p:cNvPr>
          <p:cNvGrpSpPr/>
          <p:nvPr/>
        </p:nvGrpSpPr>
        <p:grpSpPr>
          <a:xfrm>
            <a:off x="6733011" y="3658658"/>
            <a:ext cx="3365086" cy="594518"/>
            <a:chOff x="6733011" y="2601979"/>
            <a:chExt cx="3365086" cy="594518"/>
          </a:xfrm>
        </p:grpSpPr>
        <p:sp>
          <p:nvSpPr>
            <p:cNvPr id="78" name="矩形: 圆角 11">
              <a:extLst>
                <a:ext uri="{FF2B5EF4-FFF2-40B4-BE49-F238E27FC236}">
                  <a16:creationId xmlns="" xmlns:a16="http://schemas.microsoft.com/office/drawing/2014/main" id="{843B7ED0-CD62-48F9-9EFE-1FA355DAE8FD}"/>
                </a:ext>
              </a:extLst>
            </p:cNvPr>
            <p:cNvSpPr/>
            <p:nvPr/>
          </p:nvSpPr>
          <p:spPr>
            <a:xfrm>
              <a:off x="6733011" y="2601979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9" name="文本框 15">
              <a:extLst>
                <a:ext uri="{FF2B5EF4-FFF2-40B4-BE49-F238E27FC236}">
                  <a16:creationId xmlns="" xmlns:a16="http://schemas.microsoft.com/office/drawing/2014/main" id="{A3A60A9C-64AB-4D3A-9D8A-950E84521178}"/>
                </a:ext>
              </a:extLst>
            </p:cNvPr>
            <p:cNvSpPr txBox="1"/>
            <p:nvPr/>
          </p:nvSpPr>
          <p:spPr>
            <a:xfrm>
              <a:off x="7171161" y="2678178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marR="0" lvl="0" indent="-342900" algn="di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环境分析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5B0415E8-0614-4820-9AD7-9AC75409CB94}"/>
              </a:ext>
            </a:extLst>
          </p:cNvPr>
          <p:cNvGrpSpPr/>
          <p:nvPr/>
        </p:nvGrpSpPr>
        <p:grpSpPr>
          <a:xfrm>
            <a:off x="6733011" y="4718184"/>
            <a:ext cx="3365086" cy="594518"/>
            <a:chOff x="6733011" y="3661505"/>
            <a:chExt cx="3365086" cy="594518"/>
          </a:xfrm>
        </p:grpSpPr>
        <p:sp>
          <p:nvSpPr>
            <p:cNvPr id="81" name="矩形: 圆角 12">
              <a:extLst>
                <a:ext uri="{FF2B5EF4-FFF2-40B4-BE49-F238E27FC236}">
                  <a16:creationId xmlns="" xmlns:a16="http://schemas.microsoft.com/office/drawing/2014/main" id="{5E876759-9D69-4B8C-BE54-A29A5FE4790A}"/>
                </a:ext>
              </a:extLst>
            </p:cNvPr>
            <p:cNvSpPr/>
            <p:nvPr/>
          </p:nvSpPr>
          <p:spPr>
            <a:xfrm>
              <a:off x="6733011" y="3661505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2" name="文本框 16">
              <a:extLst>
                <a:ext uri="{FF2B5EF4-FFF2-40B4-BE49-F238E27FC236}">
                  <a16:creationId xmlns="" xmlns:a16="http://schemas.microsoft.com/office/drawing/2014/main" id="{D947A93E-ABE0-4517-AB34-46EACAD8C9AB}"/>
                </a:ext>
              </a:extLst>
            </p:cNvPr>
            <p:cNvSpPr txBox="1"/>
            <p:nvPr/>
          </p:nvSpPr>
          <p:spPr>
            <a:xfrm>
              <a:off x="7171161" y="3737704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marR="0" lvl="0" indent="-342900" algn="di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职业定位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52D101F7-7E96-4C77-A76C-1E533B741B2A}"/>
              </a:ext>
            </a:extLst>
          </p:cNvPr>
          <p:cNvGrpSpPr/>
          <p:nvPr/>
        </p:nvGrpSpPr>
        <p:grpSpPr>
          <a:xfrm>
            <a:off x="6733011" y="5777710"/>
            <a:ext cx="3365086" cy="594518"/>
            <a:chOff x="6733011" y="4721031"/>
            <a:chExt cx="3365086" cy="594518"/>
          </a:xfrm>
        </p:grpSpPr>
        <p:sp>
          <p:nvSpPr>
            <p:cNvPr id="84" name="矩形: 圆角 13">
              <a:extLst>
                <a:ext uri="{FF2B5EF4-FFF2-40B4-BE49-F238E27FC236}">
                  <a16:creationId xmlns="" xmlns:a16="http://schemas.microsoft.com/office/drawing/2014/main" id="{9B322804-7C49-488F-98BA-DF1D9AD7F6EB}"/>
                </a:ext>
              </a:extLst>
            </p:cNvPr>
            <p:cNvSpPr/>
            <p:nvPr/>
          </p:nvSpPr>
          <p:spPr>
            <a:xfrm>
              <a:off x="6733011" y="4721031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5" name="文本框 17">
              <a:extLst>
                <a:ext uri="{FF2B5EF4-FFF2-40B4-BE49-F238E27FC236}">
                  <a16:creationId xmlns="" xmlns:a16="http://schemas.microsoft.com/office/drawing/2014/main" id="{97820D45-CE86-4B54-B203-F83C3FB16905}"/>
                </a:ext>
              </a:extLst>
            </p:cNvPr>
            <p:cNvSpPr txBox="1"/>
            <p:nvPr/>
          </p:nvSpPr>
          <p:spPr>
            <a:xfrm>
              <a:off x="7171161" y="4781550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marR="0" lvl="0" indent="-342900" algn="di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计划执行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8FAB73A4-E513-4188-8540-64E5EC6BEE9F}"/>
              </a:ext>
            </a:extLst>
          </p:cNvPr>
          <p:cNvGrpSpPr/>
          <p:nvPr/>
        </p:nvGrpSpPr>
        <p:grpSpPr>
          <a:xfrm>
            <a:off x="2514600" y="3228379"/>
            <a:ext cx="2514600" cy="2514600"/>
            <a:chOff x="2514600" y="2171700"/>
            <a:chExt cx="2514600" cy="2514600"/>
          </a:xfrm>
        </p:grpSpPr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069881C3-354E-49D3-BD45-7F0C02F883F6}"/>
                </a:ext>
              </a:extLst>
            </p:cNvPr>
            <p:cNvSpPr/>
            <p:nvPr/>
          </p:nvSpPr>
          <p:spPr>
            <a:xfrm>
              <a:off x="2514600" y="2171700"/>
              <a:ext cx="2514600" cy="2514600"/>
            </a:xfrm>
            <a:prstGeom prst="ellipse">
              <a:avLst/>
            </a:prstGeom>
            <a:solidFill>
              <a:srgbClr val="E5583A"/>
            </a:solidFill>
            <a:ln w="190500" cap="flat" cmpd="sng" algn="ctr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8" name="文本框 18">
              <a:extLst>
                <a:ext uri="{FF2B5EF4-FFF2-40B4-BE49-F238E27FC236}">
                  <a16:creationId xmlns="" xmlns:a16="http://schemas.microsoft.com/office/drawing/2014/main" id="{2B7CC33C-9854-45F6-A583-9723F2CB0AD4}"/>
                </a:ext>
              </a:extLst>
            </p:cNvPr>
            <p:cNvSpPr txBox="1"/>
            <p:nvPr/>
          </p:nvSpPr>
          <p:spPr>
            <a:xfrm>
              <a:off x="3018261" y="2599768"/>
              <a:ext cx="15255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目录</a:t>
              </a:r>
            </a:p>
          </p:txBody>
        </p:sp>
        <p:sp>
          <p:nvSpPr>
            <p:cNvPr id="89" name="文本框 19">
              <a:extLst>
                <a:ext uri="{FF2B5EF4-FFF2-40B4-BE49-F238E27FC236}">
                  <a16:creationId xmlns="" xmlns:a16="http://schemas.microsoft.com/office/drawing/2014/main" id="{83CD29E5-5D30-42B6-BDB7-98D147C72024}"/>
                </a:ext>
              </a:extLst>
            </p:cNvPr>
            <p:cNvSpPr txBox="1"/>
            <p:nvPr/>
          </p:nvSpPr>
          <p:spPr>
            <a:xfrm>
              <a:off x="3018261" y="3448050"/>
              <a:ext cx="15255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CONTENTS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089acb92-771b-4ef2-80b5-7b1b8f0be10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C67DF4F2-CF22-44D8-AC3C-1D85C8305C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091594" y="3257415"/>
            <a:ext cx="3152954" cy="3743326"/>
            <a:chOff x="4154488" y="1217613"/>
            <a:chExt cx="3883026" cy="4610101"/>
          </a:xfrm>
        </p:grpSpPr>
        <p:sp>
          <p:nvSpPr>
            <p:cNvPr id="82" name="îśḷíḓe">
              <a:extLst>
                <a:ext uri="{FF2B5EF4-FFF2-40B4-BE49-F238E27FC236}">
                  <a16:creationId xmlns="" xmlns:a16="http://schemas.microsoft.com/office/drawing/2014/main" id="{C594440B-9F2F-4D82-AC54-EC5B151FB16C}"/>
                </a:ext>
              </a:extLst>
            </p:cNvPr>
            <p:cNvSpPr/>
            <p:nvPr/>
          </p:nvSpPr>
          <p:spPr bwMode="auto">
            <a:xfrm>
              <a:off x="4883151" y="3546476"/>
              <a:ext cx="3154363" cy="1935163"/>
            </a:xfrm>
            <a:custGeom>
              <a:avLst/>
              <a:gdLst>
                <a:gd name="T0" fmla="*/ 11386 w 11916"/>
                <a:gd name="T1" fmla="*/ 7318 h 7318"/>
                <a:gd name="T2" fmla="*/ 530 w 11916"/>
                <a:gd name="T3" fmla="*/ 7318 h 7318"/>
                <a:gd name="T4" fmla="*/ 0 w 11916"/>
                <a:gd name="T5" fmla="*/ 6789 h 7318"/>
                <a:gd name="T6" fmla="*/ 0 w 11916"/>
                <a:gd name="T7" fmla="*/ 529 h 7318"/>
                <a:gd name="T8" fmla="*/ 530 w 11916"/>
                <a:gd name="T9" fmla="*/ 0 h 7318"/>
                <a:gd name="T10" fmla="*/ 11386 w 11916"/>
                <a:gd name="T11" fmla="*/ 0 h 7318"/>
                <a:gd name="T12" fmla="*/ 11916 w 11916"/>
                <a:gd name="T13" fmla="*/ 529 h 7318"/>
                <a:gd name="T14" fmla="*/ 11916 w 11916"/>
                <a:gd name="T15" fmla="*/ 6789 h 7318"/>
                <a:gd name="T16" fmla="*/ 11386 w 11916"/>
                <a:gd name="T17" fmla="*/ 7318 h 7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6" h="7318">
                  <a:moveTo>
                    <a:pt x="11386" y="7318"/>
                  </a:moveTo>
                  <a:cubicBezTo>
                    <a:pt x="530" y="7318"/>
                    <a:pt x="530" y="7318"/>
                    <a:pt x="530" y="7318"/>
                  </a:cubicBezTo>
                  <a:cubicBezTo>
                    <a:pt x="237" y="7318"/>
                    <a:pt x="0" y="7081"/>
                    <a:pt x="0" y="6789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237"/>
                    <a:pt x="237" y="0"/>
                    <a:pt x="530" y="0"/>
                  </a:cubicBezTo>
                  <a:cubicBezTo>
                    <a:pt x="11386" y="0"/>
                    <a:pt x="11386" y="0"/>
                    <a:pt x="11386" y="0"/>
                  </a:cubicBezTo>
                  <a:cubicBezTo>
                    <a:pt x="11678" y="0"/>
                    <a:pt x="11916" y="237"/>
                    <a:pt x="11916" y="529"/>
                  </a:cubicBezTo>
                  <a:cubicBezTo>
                    <a:pt x="11916" y="6789"/>
                    <a:pt x="11916" y="6789"/>
                    <a:pt x="11916" y="6789"/>
                  </a:cubicBezTo>
                  <a:cubicBezTo>
                    <a:pt x="11916" y="7081"/>
                    <a:pt x="11678" y="7318"/>
                    <a:pt x="11386" y="7318"/>
                  </a:cubicBezTo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iṧḷîḋè">
              <a:extLst>
                <a:ext uri="{FF2B5EF4-FFF2-40B4-BE49-F238E27FC236}">
                  <a16:creationId xmlns="" xmlns:a16="http://schemas.microsoft.com/office/drawing/2014/main" id="{36D26460-A0F1-4B67-A67C-98BCDB6ED87C}"/>
                </a:ext>
              </a:extLst>
            </p:cNvPr>
            <p:cNvSpPr/>
            <p:nvPr/>
          </p:nvSpPr>
          <p:spPr bwMode="auto">
            <a:xfrm>
              <a:off x="4972051" y="3635376"/>
              <a:ext cx="2976563" cy="1755775"/>
            </a:xfrm>
            <a:custGeom>
              <a:avLst/>
              <a:gdLst>
                <a:gd name="T0" fmla="*/ 10749 w 11239"/>
                <a:gd name="T1" fmla="*/ 6638 h 6638"/>
                <a:gd name="T2" fmla="*/ 490 w 11239"/>
                <a:gd name="T3" fmla="*/ 6638 h 6638"/>
                <a:gd name="T4" fmla="*/ 0 w 11239"/>
                <a:gd name="T5" fmla="*/ 6148 h 6638"/>
                <a:gd name="T6" fmla="*/ 0 w 11239"/>
                <a:gd name="T7" fmla="*/ 490 h 6638"/>
                <a:gd name="T8" fmla="*/ 490 w 11239"/>
                <a:gd name="T9" fmla="*/ 0 h 6638"/>
                <a:gd name="T10" fmla="*/ 10749 w 11239"/>
                <a:gd name="T11" fmla="*/ 0 h 6638"/>
                <a:gd name="T12" fmla="*/ 11239 w 11239"/>
                <a:gd name="T13" fmla="*/ 490 h 6638"/>
                <a:gd name="T14" fmla="*/ 11239 w 11239"/>
                <a:gd name="T15" fmla="*/ 6148 h 6638"/>
                <a:gd name="T16" fmla="*/ 10749 w 11239"/>
                <a:gd name="T17" fmla="*/ 6638 h 6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9" h="6638">
                  <a:moveTo>
                    <a:pt x="10749" y="6638"/>
                  </a:moveTo>
                  <a:cubicBezTo>
                    <a:pt x="490" y="6638"/>
                    <a:pt x="490" y="6638"/>
                    <a:pt x="490" y="6638"/>
                  </a:cubicBezTo>
                  <a:cubicBezTo>
                    <a:pt x="219" y="6638"/>
                    <a:pt x="0" y="6418"/>
                    <a:pt x="0" y="614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220"/>
                    <a:pt x="219" y="0"/>
                    <a:pt x="490" y="0"/>
                  </a:cubicBezTo>
                  <a:cubicBezTo>
                    <a:pt x="10749" y="0"/>
                    <a:pt x="10749" y="0"/>
                    <a:pt x="10749" y="0"/>
                  </a:cubicBezTo>
                  <a:cubicBezTo>
                    <a:pt x="11020" y="0"/>
                    <a:pt x="11239" y="220"/>
                    <a:pt x="11239" y="490"/>
                  </a:cubicBezTo>
                  <a:cubicBezTo>
                    <a:pt x="11239" y="6148"/>
                    <a:pt x="11239" y="6148"/>
                    <a:pt x="11239" y="6148"/>
                  </a:cubicBezTo>
                  <a:cubicBezTo>
                    <a:pt x="11239" y="6418"/>
                    <a:pt x="11020" y="6638"/>
                    <a:pt x="10749" y="6638"/>
                  </a:cubicBezTo>
                </a:path>
              </a:pathLst>
            </a:cu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iṩ1ïḑè">
              <a:extLst>
                <a:ext uri="{FF2B5EF4-FFF2-40B4-BE49-F238E27FC236}">
                  <a16:creationId xmlns="" xmlns:a16="http://schemas.microsoft.com/office/drawing/2014/main" id="{9D2A1FE3-B384-41F6-9D98-1A975EF625A8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i$ḷîḓè">
              <a:extLst>
                <a:ext uri="{FF2B5EF4-FFF2-40B4-BE49-F238E27FC236}">
                  <a16:creationId xmlns="" xmlns:a16="http://schemas.microsoft.com/office/drawing/2014/main" id="{E69FAA34-7B45-47C0-A576-154E3AF7E22B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ïŝ1îďè">
              <a:extLst>
                <a:ext uri="{FF2B5EF4-FFF2-40B4-BE49-F238E27FC236}">
                  <a16:creationId xmlns="" xmlns:a16="http://schemas.microsoft.com/office/drawing/2014/main" id="{AE65B848-BCF8-4329-BA0B-F8C2A4B3A2D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solidFill>
              <a:srgbClr val="151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ṥļiḋe">
              <a:extLst>
                <a:ext uri="{FF2B5EF4-FFF2-40B4-BE49-F238E27FC236}">
                  <a16:creationId xmlns="" xmlns:a16="http://schemas.microsoft.com/office/drawing/2014/main" id="{983EE385-5FF1-4EB7-8A76-4023E4273E9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ṩ1ídé">
              <a:extLst>
                <a:ext uri="{FF2B5EF4-FFF2-40B4-BE49-F238E27FC236}">
                  <a16:creationId xmlns="" xmlns:a16="http://schemas.microsoft.com/office/drawing/2014/main" id="{063D5C71-5F4E-4C2C-8FB2-A47D5F0755D6}"/>
                </a:ext>
              </a:extLst>
            </p:cNvPr>
            <p:cNvSpPr/>
            <p:nvPr/>
          </p:nvSpPr>
          <p:spPr bwMode="auto">
            <a:xfrm>
              <a:off x="5913438" y="5715001"/>
              <a:ext cx="1092200" cy="112713"/>
            </a:xfrm>
            <a:custGeom>
              <a:avLst/>
              <a:gdLst>
                <a:gd name="T0" fmla="*/ 3713 w 4123"/>
                <a:gd name="T1" fmla="*/ 0 h 427"/>
                <a:gd name="T2" fmla="*/ 411 w 4123"/>
                <a:gd name="T3" fmla="*/ 0 h 427"/>
                <a:gd name="T4" fmla="*/ 186 w 4123"/>
                <a:gd name="T5" fmla="*/ 126 h 427"/>
                <a:gd name="T6" fmla="*/ 0 w 4123"/>
                <a:gd name="T7" fmla="*/ 427 h 427"/>
                <a:gd name="T8" fmla="*/ 4123 w 4123"/>
                <a:gd name="T9" fmla="*/ 427 h 427"/>
                <a:gd name="T10" fmla="*/ 3940 w 4123"/>
                <a:gd name="T11" fmla="*/ 127 h 427"/>
                <a:gd name="T12" fmla="*/ 3713 w 4123"/>
                <a:gd name="T1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3" h="427">
                  <a:moveTo>
                    <a:pt x="3713" y="0"/>
                  </a:moveTo>
                  <a:cubicBezTo>
                    <a:pt x="411" y="0"/>
                    <a:pt x="411" y="0"/>
                    <a:pt x="411" y="0"/>
                  </a:cubicBezTo>
                  <a:cubicBezTo>
                    <a:pt x="319" y="0"/>
                    <a:pt x="234" y="48"/>
                    <a:pt x="186" y="126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4123" y="427"/>
                    <a:pt x="4123" y="427"/>
                    <a:pt x="4123" y="427"/>
                  </a:cubicBezTo>
                  <a:cubicBezTo>
                    <a:pt x="3940" y="127"/>
                    <a:pt x="3940" y="127"/>
                    <a:pt x="3940" y="127"/>
                  </a:cubicBezTo>
                  <a:cubicBezTo>
                    <a:pt x="3892" y="48"/>
                    <a:pt x="3806" y="0"/>
                    <a:pt x="3713" y="0"/>
                  </a:cubicBezTo>
                  <a:close/>
                </a:path>
              </a:pathLst>
            </a:custGeom>
            <a:solidFill>
              <a:srgbClr val="141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ïṥľiḑê">
              <a:extLst>
                <a:ext uri="{FF2B5EF4-FFF2-40B4-BE49-F238E27FC236}">
                  <a16:creationId xmlns="" xmlns:a16="http://schemas.microsoft.com/office/drawing/2014/main" id="{E16B5A30-6C8A-44E8-8795-88DC1260C9C8}"/>
                </a:ext>
              </a:extLst>
            </p:cNvPr>
            <p:cNvSpPr/>
            <p:nvPr/>
          </p:nvSpPr>
          <p:spPr bwMode="auto">
            <a:xfrm>
              <a:off x="5006976" y="1589088"/>
              <a:ext cx="549275" cy="776288"/>
            </a:xfrm>
            <a:custGeom>
              <a:avLst/>
              <a:gdLst>
                <a:gd name="T0" fmla="*/ 93 w 2071"/>
                <a:gd name="T1" fmla="*/ 2003 h 2937"/>
                <a:gd name="T2" fmla="*/ 153 w 2071"/>
                <a:gd name="T3" fmla="*/ 1877 h 2937"/>
                <a:gd name="T4" fmla="*/ 169 w 2071"/>
                <a:gd name="T5" fmla="*/ 1613 h 2937"/>
                <a:gd name="T6" fmla="*/ 49 w 2071"/>
                <a:gd name="T7" fmla="*/ 1274 h 2937"/>
                <a:gd name="T8" fmla="*/ 92 w 2071"/>
                <a:gd name="T9" fmla="*/ 737 h 2937"/>
                <a:gd name="T10" fmla="*/ 1387 w 2071"/>
                <a:gd name="T11" fmla="*/ 573 h 2937"/>
                <a:gd name="T12" fmla="*/ 1541 w 2071"/>
                <a:gd name="T13" fmla="*/ 1950 h 2937"/>
                <a:gd name="T14" fmla="*/ 1482 w 2071"/>
                <a:gd name="T15" fmla="*/ 2009 h 2937"/>
                <a:gd name="T16" fmla="*/ 1822 w 2071"/>
                <a:gd name="T17" fmla="*/ 1979 h 2937"/>
                <a:gd name="T18" fmla="*/ 1930 w 2071"/>
                <a:gd name="T19" fmla="*/ 2224 h 2937"/>
                <a:gd name="T20" fmla="*/ 1190 w 2071"/>
                <a:gd name="T21" fmla="*/ 2937 h 2937"/>
                <a:gd name="T22" fmla="*/ 989 w 2071"/>
                <a:gd name="T23" fmla="*/ 2477 h 2937"/>
                <a:gd name="T24" fmla="*/ 514 w 2071"/>
                <a:gd name="T25" fmla="*/ 2566 h 2937"/>
                <a:gd name="T26" fmla="*/ 505 w 2071"/>
                <a:gd name="T27" fmla="*/ 2442 h 2937"/>
                <a:gd name="T28" fmla="*/ 502 w 2071"/>
                <a:gd name="T29" fmla="*/ 2408 h 2937"/>
                <a:gd name="T30" fmla="*/ 457 w 2071"/>
                <a:gd name="T31" fmla="*/ 2352 h 2937"/>
                <a:gd name="T32" fmla="*/ 309 w 2071"/>
                <a:gd name="T33" fmla="*/ 2152 h 2937"/>
                <a:gd name="T34" fmla="*/ 187 w 2071"/>
                <a:gd name="T35" fmla="*/ 2103 h 2937"/>
                <a:gd name="T36" fmla="*/ 93 w 2071"/>
                <a:gd name="T37" fmla="*/ 2003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71" h="2937">
                  <a:moveTo>
                    <a:pt x="93" y="2003"/>
                  </a:moveTo>
                  <a:cubicBezTo>
                    <a:pt x="108" y="1975"/>
                    <a:pt x="128" y="1935"/>
                    <a:pt x="153" y="1877"/>
                  </a:cubicBezTo>
                  <a:cubicBezTo>
                    <a:pt x="187" y="1793"/>
                    <a:pt x="193" y="1700"/>
                    <a:pt x="169" y="1613"/>
                  </a:cubicBezTo>
                  <a:cubicBezTo>
                    <a:pt x="140" y="1511"/>
                    <a:pt x="97" y="1372"/>
                    <a:pt x="49" y="1274"/>
                  </a:cubicBezTo>
                  <a:cubicBezTo>
                    <a:pt x="49" y="1274"/>
                    <a:pt x="0" y="1009"/>
                    <a:pt x="92" y="737"/>
                  </a:cubicBezTo>
                  <a:cubicBezTo>
                    <a:pt x="92" y="737"/>
                    <a:pt x="683" y="0"/>
                    <a:pt x="1387" y="573"/>
                  </a:cubicBezTo>
                  <a:cubicBezTo>
                    <a:pt x="1387" y="573"/>
                    <a:pt x="2071" y="1110"/>
                    <a:pt x="1541" y="1950"/>
                  </a:cubicBezTo>
                  <a:cubicBezTo>
                    <a:pt x="1482" y="2009"/>
                    <a:pt x="1482" y="2009"/>
                    <a:pt x="1482" y="2009"/>
                  </a:cubicBezTo>
                  <a:cubicBezTo>
                    <a:pt x="1822" y="1979"/>
                    <a:pt x="1822" y="1979"/>
                    <a:pt x="1822" y="1979"/>
                  </a:cubicBezTo>
                  <a:cubicBezTo>
                    <a:pt x="1930" y="2224"/>
                    <a:pt x="1930" y="2224"/>
                    <a:pt x="1930" y="2224"/>
                  </a:cubicBezTo>
                  <a:cubicBezTo>
                    <a:pt x="1190" y="2937"/>
                    <a:pt x="1190" y="2937"/>
                    <a:pt x="1190" y="2937"/>
                  </a:cubicBezTo>
                  <a:cubicBezTo>
                    <a:pt x="989" y="2477"/>
                    <a:pt x="989" y="2477"/>
                    <a:pt x="989" y="2477"/>
                  </a:cubicBezTo>
                  <a:cubicBezTo>
                    <a:pt x="989" y="2477"/>
                    <a:pt x="593" y="2679"/>
                    <a:pt x="514" y="2566"/>
                  </a:cubicBezTo>
                  <a:cubicBezTo>
                    <a:pt x="514" y="2566"/>
                    <a:pt x="470" y="2517"/>
                    <a:pt x="505" y="2442"/>
                  </a:cubicBezTo>
                  <a:cubicBezTo>
                    <a:pt x="505" y="2442"/>
                    <a:pt x="504" y="2429"/>
                    <a:pt x="502" y="2408"/>
                  </a:cubicBezTo>
                  <a:cubicBezTo>
                    <a:pt x="486" y="2391"/>
                    <a:pt x="470" y="2372"/>
                    <a:pt x="457" y="2352"/>
                  </a:cubicBezTo>
                  <a:cubicBezTo>
                    <a:pt x="406" y="2278"/>
                    <a:pt x="329" y="2168"/>
                    <a:pt x="309" y="2152"/>
                  </a:cubicBezTo>
                  <a:cubicBezTo>
                    <a:pt x="288" y="2137"/>
                    <a:pt x="255" y="2123"/>
                    <a:pt x="187" y="2103"/>
                  </a:cubicBezTo>
                  <a:cubicBezTo>
                    <a:pt x="138" y="2088"/>
                    <a:pt x="68" y="2047"/>
                    <a:pt x="93" y="2003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íṧľîḑê">
              <a:extLst>
                <a:ext uri="{FF2B5EF4-FFF2-40B4-BE49-F238E27FC236}">
                  <a16:creationId xmlns="" xmlns:a16="http://schemas.microsoft.com/office/drawing/2014/main" id="{4CE3FA25-A11A-4B9D-A1F7-50AF9C965F91}"/>
                </a:ext>
              </a:extLst>
            </p:cNvPr>
            <p:cNvSpPr/>
            <p:nvPr/>
          </p:nvSpPr>
          <p:spPr bwMode="auto">
            <a:xfrm>
              <a:off x="4975226" y="1662113"/>
              <a:ext cx="565150" cy="546100"/>
            </a:xfrm>
            <a:custGeom>
              <a:avLst/>
              <a:gdLst>
                <a:gd name="T0" fmla="*/ 218 w 2132"/>
                <a:gd name="T1" fmla="*/ 972 h 2066"/>
                <a:gd name="T2" fmla="*/ 126 w 2132"/>
                <a:gd name="T3" fmla="*/ 979 h 2066"/>
                <a:gd name="T4" fmla="*/ 99 w 2132"/>
                <a:gd name="T5" fmla="*/ 377 h 2066"/>
                <a:gd name="T6" fmla="*/ 370 w 2132"/>
                <a:gd name="T7" fmla="*/ 103 h 2066"/>
                <a:gd name="T8" fmla="*/ 858 w 2132"/>
                <a:gd name="T9" fmla="*/ 28 h 2066"/>
                <a:gd name="T10" fmla="*/ 960 w 2132"/>
                <a:gd name="T11" fmla="*/ 57 h 2066"/>
                <a:gd name="T12" fmla="*/ 1211 w 2132"/>
                <a:gd name="T13" fmla="*/ 86 h 2066"/>
                <a:gd name="T14" fmla="*/ 1576 w 2132"/>
                <a:gd name="T15" fmla="*/ 145 h 2066"/>
                <a:gd name="T16" fmla="*/ 1998 w 2132"/>
                <a:gd name="T17" fmla="*/ 603 h 2066"/>
                <a:gd name="T18" fmla="*/ 2072 w 2132"/>
                <a:gd name="T19" fmla="*/ 1175 h 2066"/>
                <a:gd name="T20" fmla="*/ 2069 w 2132"/>
                <a:gd name="T21" fmla="*/ 1187 h 2066"/>
                <a:gd name="T22" fmla="*/ 2051 w 2132"/>
                <a:gd name="T23" fmla="*/ 1931 h 2066"/>
                <a:gd name="T24" fmla="*/ 2035 w 2132"/>
                <a:gd name="T25" fmla="*/ 1964 h 2066"/>
                <a:gd name="T26" fmla="*/ 1710 w 2132"/>
                <a:gd name="T27" fmla="*/ 1966 h 2066"/>
                <a:gd name="T28" fmla="*/ 1556 w 2132"/>
                <a:gd name="T29" fmla="*/ 1754 h 2066"/>
                <a:gd name="T30" fmla="*/ 1508 w 2132"/>
                <a:gd name="T31" fmla="*/ 1468 h 2066"/>
                <a:gd name="T32" fmla="*/ 1433 w 2132"/>
                <a:gd name="T33" fmla="*/ 1213 h 2066"/>
                <a:gd name="T34" fmla="*/ 1431 w 2132"/>
                <a:gd name="T35" fmla="*/ 1210 h 2066"/>
                <a:gd name="T36" fmla="*/ 1176 w 2132"/>
                <a:gd name="T37" fmla="*/ 1175 h 2066"/>
                <a:gd name="T38" fmla="*/ 1173 w 2132"/>
                <a:gd name="T39" fmla="*/ 1180 h 2066"/>
                <a:gd name="T40" fmla="*/ 1029 w 2132"/>
                <a:gd name="T41" fmla="*/ 1305 h 2066"/>
                <a:gd name="T42" fmla="*/ 871 w 2132"/>
                <a:gd name="T43" fmla="*/ 1262 h 2066"/>
                <a:gd name="T44" fmla="*/ 697 w 2132"/>
                <a:gd name="T45" fmla="*/ 994 h 2066"/>
                <a:gd name="T46" fmla="*/ 693 w 2132"/>
                <a:gd name="T47" fmla="*/ 918 h 2066"/>
                <a:gd name="T48" fmla="*/ 319 w 2132"/>
                <a:gd name="T49" fmla="*/ 804 h 2066"/>
                <a:gd name="T50" fmla="*/ 218 w 2132"/>
                <a:gd name="T51" fmla="*/ 972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32" h="2066">
                  <a:moveTo>
                    <a:pt x="218" y="972"/>
                  </a:moveTo>
                  <a:cubicBezTo>
                    <a:pt x="200" y="1008"/>
                    <a:pt x="150" y="1012"/>
                    <a:pt x="126" y="979"/>
                  </a:cubicBezTo>
                  <a:cubicBezTo>
                    <a:pt x="88" y="924"/>
                    <a:pt x="0" y="761"/>
                    <a:pt x="99" y="377"/>
                  </a:cubicBezTo>
                  <a:cubicBezTo>
                    <a:pt x="125" y="277"/>
                    <a:pt x="245" y="154"/>
                    <a:pt x="370" y="103"/>
                  </a:cubicBezTo>
                  <a:cubicBezTo>
                    <a:pt x="487" y="56"/>
                    <a:pt x="673" y="0"/>
                    <a:pt x="858" y="28"/>
                  </a:cubicBezTo>
                  <a:cubicBezTo>
                    <a:pt x="893" y="33"/>
                    <a:pt x="927" y="44"/>
                    <a:pt x="960" y="57"/>
                  </a:cubicBezTo>
                  <a:cubicBezTo>
                    <a:pt x="999" y="71"/>
                    <a:pt x="1082" y="95"/>
                    <a:pt x="1211" y="86"/>
                  </a:cubicBezTo>
                  <a:cubicBezTo>
                    <a:pt x="1336" y="76"/>
                    <a:pt x="1461" y="95"/>
                    <a:pt x="1576" y="145"/>
                  </a:cubicBezTo>
                  <a:cubicBezTo>
                    <a:pt x="1749" y="220"/>
                    <a:pt x="1920" y="386"/>
                    <a:pt x="1998" y="603"/>
                  </a:cubicBezTo>
                  <a:cubicBezTo>
                    <a:pt x="1998" y="603"/>
                    <a:pt x="2132" y="1024"/>
                    <a:pt x="2072" y="1175"/>
                  </a:cubicBezTo>
                  <a:cubicBezTo>
                    <a:pt x="2070" y="1179"/>
                    <a:pt x="2069" y="1183"/>
                    <a:pt x="2069" y="1187"/>
                  </a:cubicBezTo>
                  <a:cubicBezTo>
                    <a:pt x="2065" y="1248"/>
                    <a:pt x="1865" y="1579"/>
                    <a:pt x="2051" y="1931"/>
                  </a:cubicBezTo>
                  <a:cubicBezTo>
                    <a:pt x="2057" y="1942"/>
                    <a:pt x="2046" y="1956"/>
                    <a:pt x="2035" y="1964"/>
                  </a:cubicBezTo>
                  <a:cubicBezTo>
                    <a:pt x="1990" y="1995"/>
                    <a:pt x="1860" y="2066"/>
                    <a:pt x="1710" y="1966"/>
                  </a:cubicBezTo>
                  <a:cubicBezTo>
                    <a:pt x="1710" y="1966"/>
                    <a:pt x="1626" y="1917"/>
                    <a:pt x="1556" y="1754"/>
                  </a:cubicBezTo>
                  <a:cubicBezTo>
                    <a:pt x="1517" y="1664"/>
                    <a:pt x="1502" y="1566"/>
                    <a:pt x="1508" y="1468"/>
                  </a:cubicBezTo>
                  <a:cubicBezTo>
                    <a:pt x="1513" y="1398"/>
                    <a:pt x="1503" y="1299"/>
                    <a:pt x="1433" y="1213"/>
                  </a:cubicBezTo>
                  <a:cubicBezTo>
                    <a:pt x="1433" y="1212"/>
                    <a:pt x="1432" y="1211"/>
                    <a:pt x="1431" y="1210"/>
                  </a:cubicBezTo>
                  <a:cubicBezTo>
                    <a:pt x="1414" y="1194"/>
                    <a:pt x="1249" y="1031"/>
                    <a:pt x="1176" y="1175"/>
                  </a:cubicBezTo>
                  <a:cubicBezTo>
                    <a:pt x="1175" y="1177"/>
                    <a:pt x="1174" y="1178"/>
                    <a:pt x="1173" y="1180"/>
                  </a:cubicBezTo>
                  <a:cubicBezTo>
                    <a:pt x="1163" y="1194"/>
                    <a:pt x="1107" y="1268"/>
                    <a:pt x="1029" y="1305"/>
                  </a:cubicBezTo>
                  <a:cubicBezTo>
                    <a:pt x="973" y="1332"/>
                    <a:pt x="906" y="1313"/>
                    <a:pt x="871" y="1262"/>
                  </a:cubicBezTo>
                  <a:cubicBezTo>
                    <a:pt x="840" y="1216"/>
                    <a:pt x="716" y="1057"/>
                    <a:pt x="697" y="994"/>
                  </a:cubicBezTo>
                  <a:cubicBezTo>
                    <a:pt x="693" y="980"/>
                    <a:pt x="695" y="951"/>
                    <a:pt x="693" y="918"/>
                  </a:cubicBezTo>
                  <a:cubicBezTo>
                    <a:pt x="682" y="726"/>
                    <a:pt x="436" y="651"/>
                    <a:pt x="319" y="804"/>
                  </a:cubicBezTo>
                  <a:cubicBezTo>
                    <a:pt x="287" y="847"/>
                    <a:pt x="252" y="902"/>
                    <a:pt x="218" y="972"/>
                  </a:cubicBezTo>
                  <a:close/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iṧľíḍe">
              <a:extLst>
                <a:ext uri="{FF2B5EF4-FFF2-40B4-BE49-F238E27FC236}">
                  <a16:creationId xmlns="" xmlns:a16="http://schemas.microsoft.com/office/drawing/2014/main" id="{3DD3A3D6-1A93-4C86-AD63-B0D1D5A3E2E4}"/>
                </a:ext>
              </a:extLst>
            </p:cNvPr>
            <p:cNvSpPr/>
            <p:nvPr/>
          </p:nvSpPr>
          <p:spPr bwMode="auto">
            <a:xfrm>
              <a:off x="4448176" y="4064001"/>
              <a:ext cx="214313" cy="165100"/>
            </a:xfrm>
            <a:custGeom>
              <a:avLst/>
              <a:gdLst>
                <a:gd name="T0" fmla="*/ 148 w 812"/>
                <a:gd name="T1" fmla="*/ 0 h 622"/>
                <a:gd name="T2" fmla="*/ 0 w 812"/>
                <a:gd name="T3" fmla="*/ 602 h 622"/>
                <a:gd name="T4" fmla="*/ 744 w 812"/>
                <a:gd name="T5" fmla="*/ 622 h 622"/>
                <a:gd name="T6" fmla="*/ 812 w 812"/>
                <a:gd name="T7" fmla="*/ 84 h 622"/>
                <a:gd name="T8" fmla="*/ 148 w 812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2" h="622">
                  <a:moveTo>
                    <a:pt x="148" y="0"/>
                  </a:moveTo>
                  <a:cubicBezTo>
                    <a:pt x="148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2" y="84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CCA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iśḻíḑê">
              <a:extLst>
                <a:ext uri="{FF2B5EF4-FFF2-40B4-BE49-F238E27FC236}">
                  <a16:creationId xmlns="" xmlns:a16="http://schemas.microsoft.com/office/drawing/2014/main" id="{4F61343C-9CCF-45A0-9EEB-96AE9D4D071E}"/>
                </a:ext>
              </a:extLst>
            </p:cNvPr>
            <p:cNvSpPr/>
            <p:nvPr/>
          </p:nvSpPr>
          <p:spPr bwMode="auto">
            <a:xfrm>
              <a:off x="4154488" y="4143376"/>
              <a:ext cx="503238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6 w 1903"/>
                <a:gd name="T19" fmla="*/ 188 h 954"/>
                <a:gd name="T20" fmla="*/ 797 w 1903"/>
                <a:gd name="T21" fmla="*/ 203 h 954"/>
                <a:gd name="T22" fmla="*/ 776 w 1903"/>
                <a:gd name="T23" fmla="*/ 215 h 954"/>
                <a:gd name="T24" fmla="*/ 712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69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6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1 w 1903"/>
                <a:gd name="T45" fmla="*/ 7 h 954"/>
                <a:gd name="T46" fmla="*/ 1413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8" y="18"/>
                    <a:pt x="1069" y="38"/>
                    <a:pt x="1035" y="61"/>
                  </a:cubicBezTo>
                  <a:cubicBezTo>
                    <a:pt x="1033" y="62"/>
                    <a:pt x="1032" y="63"/>
                    <a:pt x="1030" y="64"/>
                  </a:cubicBezTo>
                  <a:cubicBezTo>
                    <a:pt x="1007" y="79"/>
                    <a:pt x="982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19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6" y="188"/>
                  </a:cubicBezTo>
                  <a:cubicBezTo>
                    <a:pt x="817" y="193"/>
                    <a:pt x="807" y="198"/>
                    <a:pt x="797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2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09" y="335"/>
                    <a:pt x="418" y="361"/>
                  </a:cubicBezTo>
                  <a:cubicBezTo>
                    <a:pt x="402" y="365"/>
                    <a:pt x="386" y="370"/>
                    <a:pt x="369" y="374"/>
                  </a:cubicBezTo>
                  <a:cubicBezTo>
                    <a:pt x="51" y="452"/>
                    <a:pt x="2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6" y="754"/>
                    <a:pt x="1826" y="754"/>
                  </a:cubicBezTo>
                  <a:cubicBezTo>
                    <a:pt x="1826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2" y="462"/>
                    <a:pt x="1862" y="109"/>
                    <a:pt x="1841" y="7"/>
                  </a:cubicBezTo>
                  <a:cubicBezTo>
                    <a:pt x="1762" y="24"/>
                    <a:pt x="1637" y="46"/>
                    <a:pt x="1413" y="63"/>
                  </a:cubicBezTo>
                  <a:cubicBezTo>
                    <a:pt x="1393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7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6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E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ïš1iďe">
              <a:extLst>
                <a:ext uri="{FF2B5EF4-FFF2-40B4-BE49-F238E27FC236}">
                  <a16:creationId xmlns="" xmlns:a16="http://schemas.microsoft.com/office/drawing/2014/main" id="{33387224-E58B-435B-AFEE-9CF92C6BDB1E}"/>
                </a:ext>
              </a:extLst>
            </p:cNvPr>
            <p:cNvSpPr/>
            <p:nvPr/>
          </p:nvSpPr>
          <p:spPr bwMode="auto">
            <a:xfrm>
              <a:off x="4154488" y="4314826"/>
              <a:ext cx="498475" cy="80963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7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7" y="107"/>
                    <a:pt x="1827" y="107"/>
                  </a:cubicBezTo>
                  <a:cubicBezTo>
                    <a:pt x="1827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íṣ1iḓè">
              <a:extLst>
                <a:ext uri="{FF2B5EF4-FFF2-40B4-BE49-F238E27FC236}">
                  <a16:creationId xmlns="" xmlns:a16="http://schemas.microsoft.com/office/drawing/2014/main" id="{E86D6FF7-1417-4817-80D0-A3718C8A4506}"/>
                </a:ext>
              </a:extLst>
            </p:cNvPr>
            <p:cNvSpPr/>
            <p:nvPr/>
          </p:nvSpPr>
          <p:spPr bwMode="auto">
            <a:xfrm>
              <a:off x="4403726" y="4159251"/>
              <a:ext cx="85725" cy="47625"/>
            </a:xfrm>
            <a:custGeom>
              <a:avLst/>
              <a:gdLst>
                <a:gd name="T0" fmla="*/ 316 w 324"/>
                <a:gd name="T1" fmla="*/ 154 h 178"/>
                <a:gd name="T2" fmla="*/ 254 w 324"/>
                <a:gd name="T3" fmla="*/ 166 h 178"/>
                <a:gd name="T4" fmla="*/ 0 w 324"/>
                <a:gd name="T5" fmla="*/ 48 h 178"/>
                <a:gd name="T6" fmla="*/ 75 w 324"/>
                <a:gd name="T7" fmla="*/ 0 h 178"/>
                <a:gd name="T8" fmla="*/ 285 w 324"/>
                <a:gd name="T9" fmla="*/ 98 h 178"/>
                <a:gd name="T10" fmla="*/ 316 w 324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0" y="110"/>
                    <a:pt x="324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ïŝ1iḍe">
              <a:extLst>
                <a:ext uri="{FF2B5EF4-FFF2-40B4-BE49-F238E27FC236}">
                  <a16:creationId xmlns="" xmlns:a16="http://schemas.microsoft.com/office/drawing/2014/main" id="{5386AFF1-F961-4905-AE82-2F5FE882CD38}"/>
                </a:ext>
              </a:extLst>
            </p:cNvPr>
            <p:cNvSpPr/>
            <p:nvPr/>
          </p:nvSpPr>
          <p:spPr bwMode="auto">
            <a:xfrm>
              <a:off x="4373563" y="4178301"/>
              <a:ext cx="80963" cy="44450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2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49" y="18"/>
                    <a:pt x="72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iṣḻîdé">
              <a:extLst>
                <a:ext uri="{FF2B5EF4-FFF2-40B4-BE49-F238E27FC236}">
                  <a16:creationId xmlns="" xmlns:a16="http://schemas.microsoft.com/office/drawing/2014/main" id="{A1B23DD7-7D6E-4DE6-8875-34570949F3B8}"/>
                </a:ext>
              </a:extLst>
            </p:cNvPr>
            <p:cNvSpPr/>
            <p:nvPr/>
          </p:nvSpPr>
          <p:spPr bwMode="auto">
            <a:xfrm>
              <a:off x="4338638" y="4197351"/>
              <a:ext cx="79375" cy="41275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1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îṣ1iḋê">
              <a:extLst>
                <a:ext uri="{FF2B5EF4-FFF2-40B4-BE49-F238E27FC236}">
                  <a16:creationId xmlns="" xmlns:a16="http://schemas.microsoft.com/office/drawing/2014/main" id="{360FCEC4-539D-43E6-B56B-90FB6BF7954C}"/>
                </a:ext>
              </a:extLst>
            </p:cNvPr>
            <p:cNvSpPr/>
            <p:nvPr/>
          </p:nvSpPr>
          <p:spPr bwMode="auto">
            <a:xfrm>
              <a:off x="4464051" y="3238501"/>
              <a:ext cx="365125" cy="893763"/>
            </a:xfrm>
            <a:custGeom>
              <a:avLst/>
              <a:gdLst>
                <a:gd name="T0" fmla="*/ 332 w 1374"/>
                <a:gd name="T1" fmla="*/ 3378 h 3378"/>
                <a:gd name="T2" fmla="*/ 0 w 1374"/>
                <a:gd name="T3" fmla="*/ 3348 h 3378"/>
                <a:gd name="T4" fmla="*/ 881 w 1374"/>
                <a:gd name="T5" fmla="*/ 63 h 3378"/>
                <a:gd name="T6" fmla="*/ 919 w 1374"/>
                <a:gd name="T7" fmla="*/ 1624 h 3378"/>
                <a:gd name="T8" fmla="*/ 332 w 1374"/>
                <a:gd name="T9" fmla="*/ 3378 h 3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3378">
                  <a:moveTo>
                    <a:pt x="332" y="3378"/>
                  </a:moveTo>
                  <a:cubicBezTo>
                    <a:pt x="0" y="3348"/>
                    <a:pt x="0" y="3348"/>
                    <a:pt x="0" y="3348"/>
                  </a:cubicBezTo>
                  <a:cubicBezTo>
                    <a:pt x="0" y="3348"/>
                    <a:pt x="149" y="0"/>
                    <a:pt x="881" y="63"/>
                  </a:cubicBezTo>
                  <a:cubicBezTo>
                    <a:pt x="1374" y="106"/>
                    <a:pt x="919" y="1624"/>
                    <a:pt x="919" y="1624"/>
                  </a:cubicBezTo>
                  <a:lnTo>
                    <a:pt x="332" y="3378"/>
                  </a:lnTo>
                  <a:close/>
                </a:path>
              </a:pathLst>
            </a:custGeom>
            <a:solidFill>
              <a:srgbClr val="EFA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ïṣḻîḋé">
              <a:extLst>
                <a:ext uri="{FF2B5EF4-FFF2-40B4-BE49-F238E27FC236}">
                  <a16:creationId xmlns="" xmlns:a16="http://schemas.microsoft.com/office/drawing/2014/main" id="{9D31CA02-20D3-436A-922A-BB09EBC53112}"/>
                </a:ext>
              </a:extLst>
            </p:cNvPr>
            <p:cNvSpPr/>
            <p:nvPr/>
          </p:nvSpPr>
          <p:spPr bwMode="auto">
            <a:xfrm>
              <a:off x="4610101" y="3135313"/>
              <a:ext cx="700088" cy="82550"/>
            </a:xfrm>
            <a:custGeom>
              <a:avLst/>
              <a:gdLst>
                <a:gd name="T0" fmla="*/ 61 w 2644"/>
                <a:gd name="T1" fmla="*/ 0 h 312"/>
                <a:gd name="T2" fmla="*/ 2582 w 2644"/>
                <a:gd name="T3" fmla="*/ 0 h 312"/>
                <a:gd name="T4" fmla="*/ 2644 w 2644"/>
                <a:gd name="T5" fmla="*/ 62 h 312"/>
                <a:gd name="T6" fmla="*/ 2644 w 2644"/>
                <a:gd name="T7" fmla="*/ 251 h 312"/>
                <a:gd name="T8" fmla="*/ 2582 w 2644"/>
                <a:gd name="T9" fmla="*/ 312 h 312"/>
                <a:gd name="T10" fmla="*/ 61 w 2644"/>
                <a:gd name="T11" fmla="*/ 312 h 312"/>
                <a:gd name="T12" fmla="*/ 0 w 2644"/>
                <a:gd name="T13" fmla="*/ 251 h 312"/>
                <a:gd name="T14" fmla="*/ 0 w 2644"/>
                <a:gd name="T15" fmla="*/ 62 h 312"/>
                <a:gd name="T16" fmla="*/ 61 w 2644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4" h="312">
                  <a:moveTo>
                    <a:pt x="61" y="0"/>
                  </a:moveTo>
                  <a:cubicBezTo>
                    <a:pt x="2582" y="0"/>
                    <a:pt x="2582" y="0"/>
                    <a:pt x="2582" y="0"/>
                  </a:cubicBezTo>
                  <a:cubicBezTo>
                    <a:pt x="2616" y="0"/>
                    <a:pt x="2644" y="28"/>
                    <a:pt x="2644" y="62"/>
                  </a:cubicBezTo>
                  <a:cubicBezTo>
                    <a:pt x="2644" y="251"/>
                    <a:pt x="2644" y="251"/>
                    <a:pt x="2644" y="251"/>
                  </a:cubicBezTo>
                  <a:cubicBezTo>
                    <a:pt x="2644" y="285"/>
                    <a:pt x="2616" y="312"/>
                    <a:pt x="2582" y="312"/>
                  </a:cubicBezTo>
                  <a:cubicBezTo>
                    <a:pt x="61" y="312"/>
                    <a:pt x="61" y="312"/>
                    <a:pt x="61" y="312"/>
                  </a:cubicBezTo>
                  <a:cubicBezTo>
                    <a:pt x="27" y="312"/>
                    <a:pt x="0" y="285"/>
                    <a:pt x="0" y="2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7" y="0"/>
                    <a:pt x="61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śḻíḋê">
              <a:extLst>
                <a:ext uri="{FF2B5EF4-FFF2-40B4-BE49-F238E27FC236}">
                  <a16:creationId xmlns="" xmlns:a16="http://schemas.microsoft.com/office/drawing/2014/main" id="{F9579FF5-DD2A-4849-AF6D-C7360E7E03E3}"/>
                </a:ext>
              </a:extLst>
            </p:cNvPr>
            <p:cNvSpPr/>
            <p:nvPr/>
          </p:nvSpPr>
          <p:spPr bwMode="auto">
            <a:xfrm>
              <a:off x="4264026" y="2590801"/>
              <a:ext cx="401638" cy="604838"/>
            </a:xfrm>
            <a:custGeom>
              <a:avLst/>
              <a:gdLst>
                <a:gd name="T0" fmla="*/ 133 w 1518"/>
                <a:gd name="T1" fmla="*/ 28 h 2283"/>
                <a:gd name="T2" fmla="*/ 1504 w 1518"/>
                <a:gd name="T3" fmla="*/ 2179 h 2283"/>
                <a:gd name="T4" fmla="*/ 1490 w 1518"/>
                <a:gd name="T5" fmla="*/ 2243 h 2283"/>
                <a:gd name="T6" fmla="*/ 1450 w 1518"/>
                <a:gd name="T7" fmla="*/ 2269 h 2283"/>
                <a:gd name="T8" fmla="*/ 1385 w 1518"/>
                <a:gd name="T9" fmla="*/ 2255 h 2283"/>
                <a:gd name="T10" fmla="*/ 14 w 1518"/>
                <a:gd name="T11" fmla="*/ 104 h 2283"/>
                <a:gd name="T12" fmla="*/ 28 w 1518"/>
                <a:gd name="T13" fmla="*/ 40 h 2283"/>
                <a:gd name="T14" fmla="*/ 68 w 1518"/>
                <a:gd name="T15" fmla="*/ 14 h 2283"/>
                <a:gd name="T16" fmla="*/ 133 w 1518"/>
                <a:gd name="T17" fmla="*/ 28 h 2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8" h="2283">
                  <a:moveTo>
                    <a:pt x="133" y="28"/>
                  </a:moveTo>
                  <a:cubicBezTo>
                    <a:pt x="1504" y="2179"/>
                    <a:pt x="1504" y="2179"/>
                    <a:pt x="1504" y="2179"/>
                  </a:cubicBezTo>
                  <a:cubicBezTo>
                    <a:pt x="1518" y="2201"/>
                    <a:pt x="1512" y="2229"/>
                    <a:pt x="1490" y="2243"/>
                  </a:cubicBezTo>
                  <a:cubicBezTo>
                    <a:pt x="1450" y="2269"/>
                    <a:pt x="1450" y="2269"/>
                    <a:pt x="1450" y="2269"/>
                  </a:cubicBezTo>
                  <a:cubicBezTo>
                    <a:pt x="1428" y="2283"/>
                    <a:pt x="1399" y="2276"/>
                    <a:pt x="1385" y="2255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0" y="82"/>
                    <a:pt x="6" y="53"/>
                    <a:pt x="28" y="4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90" y="0"/>
                    <a:pt x="119" y="6"/>
                    <a:pt x="133" y="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ïS1iḑé">
              <a:extLst>
                <a:ext uri="{FF2B5EF4-FFF2-40B4-BE49-F238E27FC236}">
                  <a16:creationId xmlns="" xmlns:a16="http://schemas.microsoft.com/office/drawing/2014/main" id="{51F07924-C905-47A3-85AC-43C9473C7639}"/>
                </a:ext>
              </a:extLst>
            </p:cNvPr>
            <p:cNvSpPr/>
            <p:nvPr/>
          </p:nvSpPr>
          <p:spPr bwMode="auto">
            <a:xfrm>
              <a:off x="4554538" y="4094163"/>
              <a:ext cx="215900" cy="165100"/>
            </a:xfrm>
            <a:custGeom>
              <a:avLst/>
              <a:gdLst>
                <a:gd name="T0" fmla="*/ 149 w 813"/>
                <a:gd name="T1" fmla="*/ 0 h 622"/>
                <a:gd name="T2" fmla="*/ 0 w 813"/>
                <a:gd name="T3" fmla="*/ 602 h 622"/>
                <a:gd name="T4" fmla="*/ 744 w 813"/>
                <a:gd name="T5" fmla="*/ 622 h 622"/>
                <a:gd name="T6" fmla="*/ 813 w 813"/>
                <a:gd name="T7" fmla="*/ 84 h 622"/>
                <a:gd name="T8" fmla="*/ 149 w 813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3" h="622">
                  <a:moveTo>
                    <a:pt x="149" y="0"/>
                  </a:moveTo>
                  <a:cubicBezTo>
                    <a:pt x="149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3" y="84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DBB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ïšḷîḋê">
              <a:extLst>
                <a:ext uri="{FF2B5EF4-FFF2-40B4-BE49-F238E27FC236}">
                  <a16:creationId xmlns="" xmlns:a16="http://schemas.microsoft.com/office/drawing/2014/main" id="{EBB808F5-0047-44B0-9AAE-4863FE13779F}"/>
                </a:ext>
              </a:extLst>
            </p:cNvPr>
            <p:cNvSpPr/>
            <p:nvPr/>
          </p:nvSpPr>
          <p:spPr bwMode="auto">
            <a:xfrm>
              <a:off x="4260851" y="4173538"/>
              <a:ext cx="504825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7 w 1903"/>
                <a:gd name="T19" fmla="*/ 188 h 954"/>
                <a:gd name="T20" fmla="*/ 798 w 1903"/>
                <a:gd name="T21" fmla="*/ 203 h 954"/>
                <a:gd name="T22" fmla="*/ 776 w 1903"/>
                <a:gd name="T23" fmla="*/ 215 h 954"/>
                <a:gd name="T24" fmla="*/ 713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70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7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2 w 1903"/>
                <a:gd name="T45" fmla="*/ 8 h 954"/>
                <a:gd name="T46" fmla="*/ 1414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9" y="18"/>
                    <a:pt x="1069" y="38"/>
                    <a:pt x="1035" y="61"/>
                  </a:cubicBezTo>
                  <a:cubicBezTo>
                    <a:pt x="1034" y="62"/>
                    <a:pt x="1032" y="63"/>
                    <a:pt x="1030" y="64"/>
                  </a:cubicBezTo>
                  <a:cubicBezTo>
                    <a:pt x="1008" y="79"/>
                    <a:pt x="983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20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7" y="188"/>
                  </a:cubicBezTo>
                  <a:cubicBezTo>
                    <a:pt x="817" y="193"/>
                    <a:pt x="807" y="198"/>
                    <a:pt x="798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3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10" y="335"/>
                    <a:pt x="418" y="361"/>
                  </a:cubicBezTo>
                  <a:cubicBezTo>
                    <a:pt x="402" y="365"/>
                    <a:pt x="386" y="370"/>
                    <a:pt x="370" y="374"/>
                  </a:cubicBezTo>
                  <a:cubicBezTo>
                    <a:pt x="51" y="452"/>
                    <a:pt x="3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7" y="754"/>
                    <a:pt x="1827" y="754"/>
                  </a:cubicBezTo>
                  <a:cubicBezTo>
                    <a:pt x="1827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3" y="462"/>
                    <a:pt x="1862" y="109"/>
                    <a:pt x="1842" y="8"/>
                  </a:cubicBezTo>
                  <a:cubicBezTo>
                    <a:pt x="1762" y="24"/>
                    <a:pt x="1637" y="46"/>
                    <a:pt x="1414" y="63"/>
                  </a:cubicBezTo>
                  <a:cubicBezTo>
                    <a:pt x="1394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8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7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7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ïśḷîḍè">
              <a:extLst>
                <a:ext uri="{FF2B5EF4-FFF2-40B4-BE49-F238E27FC236}">
                  <a16:creationId xmlns="" xmlns:a16="http://schemas.microsoft.com/office/drawing/2014/main" id="{528DCEFC-8DDD-4589-8599-34334F25BC3B}"/>
                </a:ext>
              </a:extLst>
            </p:cNvPr>
            <p:cNvSpPr/>
            <p:nvPr/>
          </p:nvSpPr>
          <p:spPr bwMode="auto">
            <a:xfrm>
              <a:off x="4260851" y="4343401"/>
              <a:ext cx="500063" cy="82550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8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8" y="107"/>
                    <a:pt x="1828" y="107"/>
                  </a:cubicBezTo>
                  <a:cubicBezTo>
                    <a:pt x="1828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$ľíde">
              <a:extLst>
                <a:ext uri="{FF2B5EF4-FFF2-40B4-BE49-F238E27FC236}">
                  <a16:creationId xmlns="" xmlns:a16="http://schemas.microsoft.com/office/drawing/2014/main" id="{DDD3D5FD-2019-4890-A58E-9CFDD7002C1E}"/>
                </a:ext>
              </a:extLst>
            </p:cNvPr>
            <p:cNvSpPr/>
            <p:nvPr/>
          </p:nvSpPr>
          <p:spPr bwMode="auto">
            <a:xfrm>
              <a:off x="4510088" y="4189413"/>
              <a:ext cx="85725" cy="47625"/>
            </a:xfrm>
            <a:custGeom>
              <a:avLst/>
              <a:gdLst>
                <a:gd name="T0" fmla="*/ 316 w 325"/>
                <a:gd name="T1" fmla="*/ 154 h 178"/>
                <a:gd name="T2" fmla="*/ 254 w 325"/>
                <a:gd name="T3" fmla="*/ 166 h 178"/>
                <a:gd name="T4" fmla="*/ 0 w 325"/>
                <a:gd name="T5" fmla="*/ 48 h 178"/>
                <a:gd name="T6" fmla="*/ 75 w 325"/>
                <a:gd name="T7" fmla="*/ 0 h 178"/>
                <a:gd name="T8" fmla="*/ 285 w 325"/>
                <a:gd name="T9" fmla="*/ 98 h 178"/>
                <a:gd name="T10" fmla="*/ 316 w 325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1" y="110"/>
                    <a:pt x="325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í$ľíḑe">
              <a:extLst>
                <a:ext uri="{FF2B5EF4-FFF2-40B4-BE49-F238E27FC236}">
                  <a16:creationId xmlns="" xmlns:a16="http://schemas.microsoft.com/office/drawing/2014/main" id="{75788E29-50F0-40AC-AA3B-D246096632F4}"/>
                </a:ext>
              </a:extLst>
            </p:cNvPr>
            <p:cNvSpPr/>
            <p:nvPr/>
          </p:nvSpPr>
          <p:spPr bwMode="auto">
            <a:xfrm>
              <a:off x="4479926" y="4208463"/>
              <a:ext cx="80963" cy="42863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3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50" y="18"/>
                    <a:pt x="73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íṧľiḓe">
              <a:extLst>
                <a:ext uri="{FF2B5EF4-FFF2-40B4-BE49-F238E27FC236}">
                  <a16:creationId xmlns="" xmlns:a16="http://schemas.microsoft.com/office/drawing/2014/main" id="{4BB55F52-4D1E-4C33-8ED1-D5AEEDF81180}"/>
                </a:ext>
              </a:extLst>
            </p:cNvPr>
            <p:cNvSpPr/>
            <p:nvPr/>
          </p:nvSpPr>
          <p:spPr bwMode="auto">
            <a:xfrm>
              <a:off x="4446588" y="4225926"/>
              <a:ext cx="77788" cy="42863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2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íś1ídè">
              <a:extLst>
                <a:ext uri="{FF2B5EF4-FFF2-40B4-BE49-F238E27FC236}">
                  <a16:creationId xmlns="" xmlns:a16="http://schemas.microsoft.com/office/drawing/2014/main" id="{F73D7EB2-EC56-4F61-AD25-5FE590BA8664}"/>
                </a:ext>
              </a:extLst>
            </p:cNvPr>
            <p:cNvSpPr/>
            <p:nvPr/>
          </p:nvSpPr>
          <p:spPr bwMode="auto">
            <a:xfrm>
              <a:off x="4522788" y="3209926"/>
              <a:ext cx="1238250" cy="954088"/>
            </a:xfrm>
            <a:custGeom>
              <a:avLst/>
              <a:gdLst>
                <a:gd name="T0" fmla="*/ 353 w 4679"/>
                <a:gd name="T1" fmla="*/ 836 h 3612"/>
                <a:gd name="T2" fmla="*/ 884 w 4679"/>
                <a:gd name="T3" fmla="*/ 46 h 3612"/>
                <a:gd name="T4" fmla="*/ 2363 w 4679"/>
                <a:gd name="T5" fmla="*/ 35 h 3612"/>
                <a:gd name="T6" fmla="*/ 3009 w 4679"/>
                <a:gd name="T7" fmla="*/ 0 h 3612"/>
                <a:gd name="T8" fmla="*/ 4679 w 4679"/>
                <a:gd name="T9" fmla="*/ 602 h 3612"/>
                <a:gd name="T10" fmla="*/ 4648 w 4679"/>
                <a:gd name="T11" fmla="*/ 769 h 3612"/>
                <a:gd name="T12" fmla="*/ 4009 w 4679"/>
                <a:gd name="T13" fmla="*/ 1265 h 3612"/>
                <a:gd name="T14" fmla="*/ 2693 w 4679"/>
                <a:gd name="T15" fmla="*/ 1265 h 3612"/>
                <a:gd name="T16" fmla="*/ 1358 w 4679"/>
                <a:gd name="T17" fmla="*/ 1254 h 3612"/>
                <a:gd name="T18" fmla="*/ 1358 w 4679"/>
                <a:gd name="T19" fmla="*/ 1482 h 3612"/>
                <a:gd name="T20" fmla="*/ 1134 w 4679"/>
                <a:gd name="T21" fmla="*/ 3584 h 3612"/>
                <a:gd name="T22" fmla="*/ 69 w 4679"/>
                <a:gd name="T23" fmla="*/ 3535 h 3612"/>
                <a:gd name="T24" fmla="*/ 136 w 4679"/>
                <a:gd name="T25" fmla="*/ 2482 h 3612"/>
                <a:gd name="T26" fmla="*/ 353 w 4679"/>
                <a:gd name="T27" fmla="*/ 836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9" h="3612">
                  <a:moveTo>
                    <a:pt x="353" y="836"/>
                  </a:moveTo>
                  <a:cubicBezTo>
                    <a:pt x="416" y="421"/>
                    <a:pt x="504" y="64"/>
                    <a:pt x="884" y="46"/>
                  </a:cubicBezTo>
                  <a:cubicBezTo>
                    <a:pt x="1427" y="21"/>
                    <a:pt x="1758" y="25"/>
                    <a:pt x="2363" y="35"/>
                  </a:cubicBezTo>
                  <a:cubicBezTo>
                    <a:pt x="2423" y="36"/>
                    <a:pt x="2849" y="69"/>
                    <a:pt x="3009" y="0"/>
                  </a:cubicBezTo>
                  <a:cubicBezTo>
                    <a:pt x="3893" y="425"/>
                    <a:pt x="4409" y="561"/>
                    <a:pt x="4679" y="602"/>
                  </a:cubicBezTo>
                  <a:cubicBezTo>
                    <a:pt x="4670" y="659"/>
                    <a:pt x="4660" y="715"/>
                    <a:pt x="4648" y="769"/>
                  </a:cubicBezTo>
                  <a:cubicBezTo>
                    <a:pt x="4596" y="995"/>
                    <a:pt x="4246" y="1251"/>
                    <a:pt x="4009" y="1265"/>
                  </a:cubicBezTo>
                  <a:cubicBezTo>
                    <a:pt x="3605" y="1289"/>
                    <a:pt x="3093" y="1265"/>
                    <a:pt x="2693" y="1265"/>
                  </a:cubicBezTo>
                  <a:cubicBezTo>
                    <a:pt x="2223" y="1267"/>
                    <a:pt x="1638" y="1265"/>
                    <a:pt x="1358" y="1254"/>
                  </a:cubicBezTo>
                  <a:cubicBezTo>
                    <a:pt x="1358" y="1345"/>
                    <a:pt x="1358" y="1413"/>
                    <a:pt x="1358" y="1482"/>
                  </a:cubicBezTo>
                  <a:cubicBezTo>
                    <a:pt x="1359" y="2114"/>
                    <a:pt x="1145" y="3519"/>
                    <a:pt x="1134" y="3584"/>
                  </a:cubicBezTo>
                  <a:cubicBezTo>
                    <a:pt x="621" y="3612"/>
                    <a:pt x="492" y="3546"/>
                    <a:pt x="69" y="3535"/>
                  </a:cubicBezTo>
                  <a:cubicBezTo>
                    <a:pt x="0" y="3533"/>
                    <a:pt x="128" y="2533"/>
                    <a:pt x="136" y="2482"/>
                  </a:cubicBezTo>
                  <a:cubicBezTo>
                    <a:pt x="218" y="1922"/>
                    <a:pt x="244" y="1415"/>
                    <a:pt x="353" y="836"/>
                  </a:cubicBez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i$ľïďê">
              <a:extLst>
                <a:ext uri="{FF2B5EF4-FFF2-40B4-BE49-F238E27FC236}">
                  <a16:creationId xmlns="" xmlns:a16="http://schemas.microsoft.com/office/drawing/2014/main" id="{4C28036B-12DD-4509-9CC4-149862A86972}"/>
                </a:ext>
              </a:extLst>
            </p:cNvPr>
            <p:cNvSpPr/>
            <p:nvPr/>
          </p:nvSpPr>
          <p:spPr bwMode="auto">
            <a:xfrm>
              <a:off x="4754563" y="2900363"/>
              <a:ext cx="128588" cy="130175"/>
            </a:xfrm>
            <a:custGeom>
              <a:avLst/>
              <a:gdLst>
                <a:gd name="T0" fmla="*/ 81 w 81"/>
                <a:gd name="T1" fmla="*/ 48 h 82"/>
                <a:gd name="T2" fmla="*/ 48 w 81"/>
                <a:gd name="T3" fmla="*/ 82 h 82"/>
                <a:gd name="T4" fmla="*/ 0 w 81"/>
                <a:gd name="T5" fmla="*/ 36 h 82"/>
                <a:gd name="T6" fmla="*/ 36 w 81"/>
                <a:gd name="T7" fmla="*/ 0 h 82"/>
                <a:gd name="T8" fmla="*/ 81 w 81"/>
                <a:gd name="T9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1" y="48"/>
                  </a:moveTo>
                  <a:lnTo>
                    <a:pt x="48" y="82"/>
                  </a:lnTo>
                  <a:lnTo>
                    <a:pt x="0" y="36"/>
                  </a:lnTo>
                  <a:lnTo>
                    <a:pt x="36" y="0"/>
                  </a:lnTo>
                  <a:lnTo>
                    <a:pt x="81" y="48"/>
                  </a:ln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Sḷîḋe">
              <a:extLst>
                <a:ext uri="{FF2B5EF4-FFF2-40B4-BE49-F238E27FC236}">
                  <a16:creationId xmlns="" xmlns:a16="http://schemas.microsoft.com/office/drawing/2014/main" id="{48EE59D4-0473-4352-8053-320093B58852}"/>
                </a:ext>
              </a:extLst>
            </p:cNvPr>
            <p:cNvSpPr/>
            <p:nvPr/>
          </p:nvSpPr>
          <p:spPr bwMode="auto">
            <a:xfrm>
              <a:off x="4579938" y="2946401"/>
              <a:ext cx="250825" cy="244475"/>
            </a:xfrm>
            <a:custGeom>
              <a:avLst/>
              <a:gdLst>
                <a:gd name="T0" fmla="*/ 707 w 948"/>
                <a:gd name="T1" fmla="*/ 0 h 924"/>
                <a:gd name="T2" fmla="*/ 948 w 948"/>
                <a:gd name="T3" fmla="*/ 306 h 924"/>
                <a:gd name="T4" fmla="*/ 841 w 948"/>
                <a:gd name="T5" fmla="*/ 660 h 924"/>
                <a:gd name="T6" fmla="*/ 557 w 948"/>
                <a:gd name="T7" fmla="*/ 892 h 924"/>
                <a:gd name="T8" fmla="*/ 412 w 948"/>
                <a:gd name="T9" fmla="*/ 836 h 924"/>
                <a:gd name="T10" fmla="*/ 273 w 948"/>
                <a:gd name="T11" fmla="*/ 678 h 924"/>
                <a:gd name="T12" fmla="*/ 161 w 948"/>
                <a:gd name="T13" fmla="*/ 476 h 924"/>
                <a:gd name="T14" fmla="*/ 145 w 948"/>
                <a:gd name="T15" fmla="*/ 301 h 924"/>
                <a:gd name="T16" fmla="*/ 230 w 948"/>
                <a:gd name="T17" fmla="*/ 163 h 924"/>
                <a:gd name="T18" fmla="*/ 451 w 948"/>
                <a:gd name="T19" fmla="*/ 54 h 924"/>
                <a:gd name="T20" fmla="*/ 707 w 948"/>
                <a:gd name="T2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8" h="924">
                  <a:moveTo>
                    <a:pt x="707" y="0"/>
                  </a:moveTo>
                  <a:cubicBezTo>
                    <a:pt x="948" y="306"/>
                    <a:pt x="948" y="306"/>
                    <a:pt x="948" y="306"/>
                  </a:cubicBezTo>
                  <a:cubicBezTo>
                    <a:pt x="948" y="306"/>
                    <a:pt x="905" y="593"/>
                    <a:pt x="841" y="660"/>
                  </a:cubicBezTo>
                  <a:cubicBezTo>
                    <a:pt x="841" y="660"/>
                    <a:pt x="736" y="873"/>
                    <a:pt x="557" y="892"/>
                  </a:cubicBezTo>
                  <a:cubicBezTo>
                    <a:pt x="557" y="892"/>
                    <a:pt x="392" y="924"/>
                    <a:pt x="412" y="836"/>
                  </a:cubicBezTo>
                  <a:cubicBezTo>
                    <a:pt x="412" y="836"/>
                    <a:pt x="199" y="820"/>
                    <a:pt x="273" y="678"/>
                  </a:cubicBezTo>
                  <a:cubicBezTo>
                    <a:pt x="273" y="678"/>
                    <a:pt x="44" y="659"/>
                    <a:pt x="161" y="476"/>
                  </a:cubicBezTo>
                  <a:cubicBezTo>
                    <a:pt x="161" y="476"/>
                    <a:pt x="0" y="427"/>
                    <a:pt x="145" y="301"/>
                  </a:cubicBezTo>
                  <a:cubicBezTo>
                    <a:pt x="145" y="301"/>
                    <a:pt x="180" y="273"/>
                    <a:pt x="230" y="163"/>
                  </a:cubicBezTo>
                  <a:cubicBezTo>
                    <a:pt x="230" y="163"/>
                    <a:pt x="293" y="39"/>
                    <a:pt x="451" y="54"/>
                  </a:cubicBezTo>
                  <a:cubicBezTo>
                    <a:pt x="451" y="54"/>
                    <a:pt x="559" y="93"/>
                    <a:pt x="707" y="0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îṣḻiďè">
              <a:extLst>
                <a:ext uri="{FF2B5EF4-FFF2-40B4-BE49-F238E27FC236}">
                  <a16:creationId xmlns="" xmlns:a16="http://schemas.microsoft.com/office/drawing/2014/main" id="{BBB0F822-EC55-490F-8887-A05F464BBFA5}"/>
                </a:ext>
              </a:extLst>
            </p:cNvPr>
            <p:cNvSpPr/>
            <p:nvPr/>
          </p:nvSpPr>
          <p:spPr bwMode="auto">
            <a:xfrm>
              <a:off x="4757738" y="2151063"/>
              <a:ext cx="1023938" cy="1217613"/>
            </a:xfrm>
            <a:custGeom>
              <a:avLst/>
              <a:gdLst>
                <a:gd name="T0" fmla="*/ 3479 w 3861"/>
                <a:gd name="T1" fmla="*/ 1512 h 4601"/>
                <a:gd name="T2" fmla="*/ 3064 w 3861"/>
                <a:gd name="T3" fmla="*/ 459 h 4601"/>
                <a:gd name="T4" fmla="*/ 2831 w 3861"/>
                <a:gd name="T5" fmla="*/ 0 h 4601"/>
                <a:gd name="T6" fmla="*/ 2343 w 3861"/>
                <a:gd name="T7" fmla="*/ 425 h 4601"/>
                <a:gd name="T8" fmla="*/ 2029 w 3861"/>
                <a:gd name="T9" fmla="*/ 740 h 4601"/>
                <a:gd name="T10" fmla="*/ 1624 w 3861"/>
                <a:gd name="T11" fmla="*/ 1690 h 4601"/>
                <a:gd name="T12" fmla="*/ 1284 w 3861"/>
                <a:gd name="T13" fmla="*/ 2021 h 4601"/>
                <a:gd name="T14" fmla="*/ 0 w 3861"/>
                <a:gd name="T15" fmla="*/ 2964 h 4601"/>
                <a:gd name="T16" fmla="*/ 408 w 3861"/>
                <a:gd name="T17" fmla="*/ 3564 h 4601"/>
                <a:gd name="T18" fmla="*/ 1888 w 3861"/>
                <a:gd name="T19" fmla="*/ 2573 h 4601"/>
                <a:gd name="T20" fmla="*/ 2005 w 3861"/>
                <a:gd name="T21" fmla="*/ 2475 h 4601"/>
                <a:gd name="T22" fmla="*/ 2155 w 3861"/>
                <a:gd name="T23" fmla="*/ 3978 h 4601"/>
                <a:gd name="T24" fmla="*/ 2118 w 3861"/>
                <a:gd name="T25" fmla="*/ 3999 h 4601"/>
                <a:gd name="T26" fmla="*/ 3788 w 3861"/>
                <a:gd name="T27" fmla="*/ 4601 h 4601"/>
                <a:gd name="T28" fmla="*/ 3827 w 3861"/>
                <a:gd name="T29" fmla="*/ 4251 h 4601"/>
                <a:gd name="T30" fmla="*/ 3846 w 3861"/>
                <a:gd name="T31" fmla="*/ 3732 h 4601"/>
                <a:gd name="T32" fmla="*/ 3479 w 3861"/>
                <a:gd name="T33" fmla="*/ 1512 h 4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61" h="4601">
                  <a:moveTo>
                    <a:pt x="3479" y="1512"/>
                  </a:moveTo>
                  <a:cubicBezTo>
                    <a:pt x="3353" y="1081"/>
                    <a:pt x="3308" y="1002"/>
                    <a:pt x="3064" y="459"/>
                  </a:cubicBezTo>
                  <a:cubicBezTo>
                    <a:pt x="2935" y="201"/>
                    <a:pt x="2975" y="259"/>
                    <a:pt x="2831" y="0"/>
                  </a:cubicBezTo>
                  <a:cubicBezTo>
                    <a:pt x="2677" y="129"/>
                    <a:pt x="2549" y="246"/>
                    <a:pt x="2343" y="425"/>
                  </a:cubicBezTo>
                  <a:cubicBezTo>
                    <a:pt x="2070" y="690"/>
                    <a:pt x="2070" y="690"/>
                    <a:pt x="2029" y="740"/>
                  </a:cubicBezTo>
                  <a:cubicBezTo>
                    <a:pt x="1787" y="1034"/>
                    <a:pt x="1747" y="1384"/>
                    <a:pt x="1624" y="1690"/>
                  </a:cubicBezTo>
                  <a:cubicBezTo>
                    <a:pt x="1505" y="1835"/>
                    <a:pt x="1284" y="2021"/>
                    <a:pt x="1284" y="2021"/>
                  </a:cubicBezTo>
                  <a:cubicBezTo>
                    <a:pt x="0" y="2964"/>
                    <a:pt x="0" y="2964"/>
                    <a:pt x="0" y="2964"/>
                  </a:cubicBezTo>
                  <a:cubicBezTo>
                    <a:pt x="408" y="3564"/>
                    <a:pt x="408" y="3564"/>
                    <a:pt x="408" y="3564"/>
                  </a:cubicBezTo>
                  <a:cubicBezTo>
                    <a:pt x="1888" y="2573"/>
                    <a:pt x="1888" y="2573"/>
                    <a:pt x="1888" y="2573"/>
                  </a:cubicBezTo>
                  <a:cubicBezTo>
                    <a:pt x="1888" y="2573"/>
                    <a:pt x="1943" y="2539"/>
                    <a:pt x="2005" y="2475"/>
                  </a:cubicBezTo>
                  <a:cubicBezTo>
                    <a:pt x="2155" y="3978"/>
                    <a:pt x="2155" y="3978"/>
                    <a:pt x="2155" y="3978"/>
                  </a:cubicBezTo>
                  <a:cubicBezTo>
                    <a:pt x="2145" y="3986"/>
                    <a:pt x="2133" y="3993"/>
                    <a:pt x="2118" y="3999"/>
                  </a:cubicBezTo>
                  <a:cubicBezTo>
                    <a:pt x="3002" y="4424"/>
                    <a:pt x="3518" y="4560"/>
                    <a:pt x="3788" y="4601"/>
                  </a:cubicBezTo>
                  <a:cubicBezTo>
                    <a:pt x="3806" y="4488"/>
                    <a:pt x="3819" y="4369"/>
                    <a:pt x="3827" y="4251"/>
                  </a:cubicBezTo>
                  <a:cubicBezTo>
                    <a:pt x="3839" y="4073"/>
                    <a:pt x="3843" y="3895"/>
                    <a:pt x="3846" y="3732"/>
                  </a:cubicBezTo>
                  <a:cubicBezTo>
                    <a:pt x="3861" y="2969"/>
                    <a:pt x="3691" y="2245"/>
                    <a:pt x="3479" y="1512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ṣlîḍé">
              <a:extLst>
                <a:ext uri="{FF2B5EF4-FFF2-40B4-BE49-F238E27FC236}">
                  <a16:creationId xmlns="" xmlns:a16="http://schemas.microsoft.com/office/drawing/2014/main" id="{F3CAA3F2-697A-4E4B-A788-DE208960FAE7}"/>
                </a:ext>
              </a:extLst>
            </p:cNvPr>
            <p:cNvSpPr/>
            <p:nvPr/>
          </p:nvSpPr>
          <p:spPr bwMode="auto">
            <a:xfrm>
              <a:off x="4727576" y="2890838"/>
              <a:ext cx="190500" cy="220663"/>
            </a:xfrm>
            <a:custGeom>
              <a:avLst/>
              <a:gdLst>
                <a:gd name="T0" fmla="*/ 292 w 718"/>
                <a:gd name="T1" fmla="*/ 47 h 839"/>
                <a:gd name="T2" fmla="*/ 691 w 718"/>
                <a:gd name="T3" fmla="*/ 602 h 839"/>
                <a:gd name="T4" fmla="*/ 671 w 718"/>
                <a:gd name="T5" fmla="*/ 722 h 839"/>
                <a:gd name="T6" fmla="*/ 546 w 718"/>
                <a:gd name="T7" fmla="*/ 812 h 839"/>
                <a:gd name="T8" fmla="*/ 426 w 718"/>
                <a:gd name="T9" fmla="*/ 792 h 839"/>
                <a:gd name="T10" fmla="*/ 28 w 718"/>
                <a:gd name="T11" fmla="*/ 237 h 839"/>
                <a:gd name="T12" fmla="*/ 47 w 718"/>
                <a:gd name="T13" fmla="*/ 117 h 839"/>
                <a:gd name="T14" fmla="*/ 173 w 718"/>
                <a:gd name="T15" fmla="*/ 27 h 839"/>
                <a:gd name="T16" fmla="*/ 292 w 718"/>
                <a:gd name="T17" fmla="*/ 4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839">
                  <a:moveTo>
                    <a:pt x="292" y="47"/>
                  </a:moveTo>
                  <a:cubicBezTo>
                    <a:pt x="691" y="602"/>
                    <a:pt x="691" y="602"/>
                    <a:pt x="691" y="602"/>
                  </a:cubicBezTo>
                  <a:cubicBezTo>
                    <a:pt x="718" y="640"/>
                    <a:pt x="709" y="694"/>
                    <a:pt x="671" y="722"/>
                  </a:cubicBezTo>
                  <a:cubicBezTo>
                    <a:pt x="546" y="812"/>
                    <a:pt x="546" y="812"/>
                    <a:pt x="546" y="812"/>
                  </a:cubicBezTo>
                  <a:cubicBezTo>
                    <a:pt x="507" y="839"/>
                    <a:pt x="453" y="830"/>
                    <a:pt x="426" y="792"/>
                  </a:cubicBezTo>
                  <a:cubicBezTo>
                    <a:pt x="28" y="237"/>
                    <a:pt x="28" y="237"/>
                    <a:pt x="28" y="237"/>
                  </a:cubicBezTo>
                  <a:cubicBezTo>
                    <a:pt x="0" y="199"/>
                    <a:pt x="9" y="145"/>
                    <a:pt x="47" y="117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211" y="0"/>
                    <a:pt x="265" y="9"/>
                    <a:pt x="29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îŝļîḋe">
              <a:extLst>
                <a:ext uri="{FF2B5EF4-FFF2-40B4-BE49-F238E27FC236}">
                  <a16:creationId xmlns="" xmlns:a16="http://schemas.microsoft.com/office/drawing/2014/main" id="{92CCD51E-D4A4-4961-9C13-A843B337E62A}"/>
                </a:ext>
              </a:extLst>
            </p:cNvPr>
            <p:cNvSpPr/>
            <p:nvPr/>
          </p:nvSpPr>
          <p:spPr bwMode="auto">
            <a:xfrm>
              <a:off x="6286501" y="2641601"/>
              <a:ext cx="106363" cy="212725"/>
            </a:xfrm>
            <a:custGeom>
              <a:avLst/>
              <a:gdLst>
                <a:gd name="T0" fmla="*/ 0 w 403"/>
                <a:gd name="T1" fmla="*/ 806 h 806"/>
                <a:gd name="T2" fmla="*/ 0 w 403"/>
                <a:gd name="T3" fmla="*/ 0 h 806"/>
                <a:gd name="T4" fmla="*/ 403 w 403"/>
                <a:gd name="T5" fmla="*/ 403 h 806"/>
                <a:gd name="T6" fmla="*/ 0 w 403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806">
                  <a:moveTo>
                    <a:pt x="0" y="8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8" y="0"/>
                    <a:pt x="403" y="181"/>
                    <a:pt x="403" y="403"/>
                  </a:cubicBezTo>
                  <a:cubicBezTo>
                    <a:pt x="403" y="626"/>
                    <a:pt x="198" y="806"/>
                    <a:pt x="0" y="806"/>
                  </a:cubicBez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iṣlïḋê">
              <a:extLst>
                <a:ext uri="{FF2B5EF4-FFF2-40B4-BE49-F238E27FC236}">
                  <a16:creationId xmlns="" xmlns:a16="http://schemas.microsoft.com/office/drawing/2014/main" id="{11FC73FB-5E1E-44F4-B157-C093E7AE777F}"/>
                </a:ext>
              </a:extLst>
            </p:cNvPr>
            <p:cNvSpPr/>
            <p:nvPr/>
          </p:nvSpPr>
          <p:spPr bwMode="auto">
            <a:xfrm>
              <a:off x="6022976" y="1535113"/>
              <a:ext cx="695325" cy="1366838"/>
            </a:xfrm>
            <a:custGeom>
              <a:avLst/>
              <a:gdLst>
                <a:gd name="T0" fmla="*/ 2225 w 2625"/>
                <a:gd name="T1" fmla="*/ 0 h 5168"/>
                <a:gd name="T2" fmla="*/ 1312 w 2625"/>
                <a:gd name="T3" fmla="*/ 0 h 5168"/>
                <a:gd name="T4" fmla="*/ 400 w 2625"/>
                <a:gd name="T5" fmla="*/ 0 h 5168"/>
                <a:gd name="T6" fmla="*/ 60 w 2625"/>
                <a:gd name="T7" fmla="*/ 2596 h 5168"/>
                <a:gd name="T8" fmla="*/ 781 w 2625"/>
                <a:gd name="T9" fmla="*/ 5168 h 5168"/>
                <a:gd name="T10" fmla="*/ 1312 w 2625"/>
                <a:gd name="T11" fmla="*/ 5168 h 5168"/>
                <a:gd name="T12" fmla="*/ 1845 w 2625"/>
                <a:gd name="T13" fmla="*/ 5168 h 5168"/>
                <a:gd name="T14" fmla="*/ 2565 w 2625"/>
                <a:gd name="T15" fmla="*/ 2596 h 5168"/>
                <a:gd name="T16" fmla="*/ 2225 w 2625"/>
                <a:gd name="T17" fmla="*/ 0 h 5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5" h="5168">
                  <a:moveTo>
                    <a:pt x="2225" y="0"/>
                  </a:moveTo>
                  <a:cubicBezTo>
                    <a:pt x="1312" y="0"/>
                    <a:pt x="1312" y="0"/>
                    <a:pt x="1312" y="0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0" y="1109"/>
                    <a:pt x="60" y="2596"/>
                    <a:pt x="60" y="2596"/>
                  </a:cubicBezTo>
                  <a:cubicBezTo>
                    <a:pt x="106" y="4926"/>
                    <a:pt x="781" y="5168"/>
                    <a:pt x="781" y="5168"/>
                  </a:cubicBezTo>
                  <a:cubicBezTo>
                    <a:pt x="1312" y="5168"/>
                    <a:pt x="1312" y="5168"/>
                    <a:pt x="1312" y="5168"/>
                  </a:cubicBezTo>
                  <a:cubicBezTo>
                    <a:pt x="1845" y="5168"/>
                    <a:pt x="1845" y="5168"/>
                    <a:pt x="1845" y="5168"/>
                  </a:cubicBezTo>
                  <a:cubicBezTo>
                    <a:pt x="1845" y="5168"/>
                    <a:pt x="2519" y="4926"/>
                    <a:pt x="2565" y="2596"/>
                  </a:cubicBezTo>
                  <a:cubicBezTo>
                    <a:pt x="2565" y="2596"/>
                    <a:pt x="2625" y="1109"/>
                    <a:pt x="2225" y="0"/>
                  </a:cubicBezTo>
                  <a:close/>
                </a:path>
              </a:pathLst>
            </a:cu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îṡlíḍé">
              <a:extLst>
                <a:ext uri="{FF2B5EF4-FFF2-40B4-BE49-F238E27FC236}">
                  <a16:creationId xmlns="" xmlns:a16="http://schemas.microsoft.com/office/drawing/2014/main" id="{7DF8419C-0A4A-49B9-9141-8F5C4A1E08B0}"/>
                </a:ext>
              </a:extLst>
            </p:cNvPr>
            <p:cNvSpPr/>
            <p:nvPr/>
          </p:nvSpPr>
          <p:spPr bwMode="auto">
            <a:xfrm>
              <a:off x="5713413" y="2276476"/>
              <a:ext cx="500063" cy="782638"/>
            </a:xfrm>
            <a:custGeom>
              <a:avLst/>
              <a:gdLst>
                <a:gd name="T0" fmla="*/ 1237 w 1888"/>
                <a:gd name="T1" fmla="*/ 0 h 2960"/>
                <a:gd name="T2" fmla="*/ 922 w 1888"/>
                <a:gd name="T3" fmla="*/ 2960 h 2960"/>
                <a:gd name="T4" fmla="*/ 1888 w 1888"/>
                <a:gd name="T5" fmla="*/ 2321 h 2960"/>
                <a:gd name="T6" fmla="*/ 1237 w 1888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8" h="2960">
                  <a:moveTo>
                    <a:pt x="1237" y="0"/>
                  </a:moveTo>
                  <a:cubicBezTo>
                    <a:pt x="1237" y="0"/>
                    <a:pt x="0" y="907"/>
                    <a:pt x="922" y="2960"/>
                  </a:cubicBezTo>
                  <a:cubicBezTo>
                    <a:pt x="922" y="2960"/>
                    <a:pt x="1179" y="2237"/>
                    <a:pt x="1888" y="2321"/>
                  </a:cubicBezTo>
                  <a:cubicBezTo>
                    <a:pt x="1888" y="2321"/>
                    <a:pt x="1307" y="1954"/>
                    <a:pt x="1237" y="0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íṧļíḍe">
              <a:extLst>
                <a:ext uri="{FF2B5EF4-FFF2-40B4-BE49-F238E27FC236}">
                  <a16:creationId xmlns="" xmlns:a16="http://schemas.microsoft.com/office/drawing/2014/main" id="{56A086A4-9948-4E15-A898-D76BBCC1105A}"/>
                </a:ext>
              </a:extLst>
            </p:cNvPr>
            <p:cNvSpPr/>
            <p:nvPr/>
          </p:nvSpPr>
          <p:spPr bwMode="auto">
            <a:xfrm>
              <a:off x="6529388" y="2276476"/>
              <a:ext cx="498475" cy="782638"/>
            </a:xfrm>
            <a:custGeom>
              <a:avLst/>
              <a:gdLst>
                <a:gd name="T0" fmla="*/ 646 w 1883"/>
                <a:gd name="T1" fmla="*/ 0 h 2960"/>
                <a:gd name="T2" fmla="*/ 961 w 1883"/>
                <a:gd name="T3" fmla="*/ 2960 h 2960"/>
                <a:gd name="T4" fmla="*/ 0 w 1883"/>
                <a:gd name="T5" fmla="*/ 2320 h 2960"/>
                <a:gd name="T6" fmla="*/ 646 w 1883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3" h="2960">
                  <a:moveTo>
                    <a:pt x="646" y="0"/>
                  </a:moveTo>
                  <a:cubicBezTo>
                    <a:pt x="646" y="0"/>
                    <a:pt x="1883" y="907"/>
                    <a:pt x="961" y="2960"/>
                  </a:cubicBezTo>
                  <a:cubicBezTo>
                    <a:pt x="961" y="2960"/>
                    <a:pt x="709" y="2237"/>
                    <a:pt x="0" y="2320"/>
                  </a:cubicBezTo>
                  <a:cubicBezTo>
                    <a:pt x="0" y="2320"/>
                    <a:pt x="577" y="1954"/>
                    <a:pt x="646" y="0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iṡľïdè">
              <a:extLst>
                <a:ext uri="{FF2B5EF4-FFF2-40B4-BE49-F238E27FC236}">
                  <a16:creationId xmlns="" xmlns:a16="http://schemas.microsoft.com/office/drawing/2014/main" id="{75A714D0-E9E2-42FD-BB61-453823F92B03}"/>
                </a:ext>
              </a:extLst>
            </p:cNvPr>
            <p:cNvSpPr/>
            <p:nvPr/>
          </p:nvSpPr>
          <p:spPr bwMode="auto">
            <a:xfrm>
              <a:off x="6370638" y="1535113"/>
              <a:ext cx="347663" cy="1365250"/>
            </a:xfrm>
            <a:custGeom>
              <a:avLst/>
              <a:gdLst>
                <a:gd name="T0" fmla="*/ 1253 w 1312"/>
                <a:gd name="T1" fmla="*/ 2552 h 5161"/>
                <a:gd name="T2" fmla="*/ 529 w 1312"/>
                <a:gd name="T3" fmla="*/ 5161 h 5161"/>
                <a:gd name="T4" fmla="*/ 0 w 1312"/>
                <a:gd name="T5" fmla="*/ 5156 h 5161"/>
                <a:gd name="T6" fmla="*/ 4 w 1312"/>
                <a:gd name="T7" fmla="*/ 0 h 5161"/>
                <a:gd name="T8" fmla="*/ 922 w 1312"/>
                <a:gd name="T9" fmla="*/ 0 h 5161"/>
                <a:gd name="T10" fmla="*/ 1253 w 1312"/>
                <a:gd name="T11" fmla="*/ 2552 h 5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2" h="5161">
                  <a:moveTo>
                    <a:pt x="1253" y="2552"/>
                  </a:moveTo>
                  <a:cubicBezTo>
                    <a:pt x="1214" y="4942"/>
                    <a:pt x="529" y="5161"/>
                    <a:pt x="529" y="5161"/>
                  </a:cubicBezTo>
                  <a:cubicBezTo>
                    <a:pt x="0" y="5156"/>
                    <a:pt x="0" y="5156"/>
                    <a:pt x="0" y="515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22" y="0"/>
                    <a:pt x="922" y="0"/>
                    <a:pt x="922" y="0"/>
                  </a:cubicBezTo>
                  <a:cubicBezTo>
                    <a:pt x="1312" y="1089"/>
                    <a:pt x="1253" y="2552"/>
                    <a:pt x="1253" y="2552"/>
                  </a:cubicBez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iṩḷïḋe">
              <a:extLst>
                <a:ext uri="{FF2B5EF4-FFF2-40B4-BE49-F238E27FC236}">
                  <a16:creationId xmlns="" xmlns:a16="http://schemas.microsoft.com/office/drawing/2014/main" id="{8D1D0FC0-96FC-4B04-B330-9AAF6A316CE2}"/>
                </a:ext>
              </a:extLst>
            </p:cNvPr>
            <p:cNvSpPr/>
            <p:nvPr/>
          </p:nvSpPr>
          <p:spPr bwMode="auto">
            <a:xfrm>
              <a:off x="6151563" y="1217613"/>
              <a:ext cx="228600" cy="271463"/>
            </a:xfrm>
            <a:custGeom>
              <a:avLst/>
              <a:gdLst>
                <a:gd name="T0" fmla="*/ 829 w 863"/>
                <a:gd name="T1" fmla="*/ 7 h 1023"/>
                <a:gd name="T2" fmla="*/ 824 w 863"/>
                <a:gd name="T3" fmla="*/ 8 h 1023"/>
                <a:gd name="T4" fmla="*/ 815 w 863"/>
                <a:gd name="T5" fmla="*/ 0 h 1023"/>
                <a:gd name="T6" fmla="*/ 0 w 863"/>
                <a:gd name="T7" fmla="*/ 1023 h 1023"/>
                <a:gd name="T8" fmla="*/ 814 w 863"/>
                <a:gd name="T9" fmla="*/ 1023 h 1023"/>
                <a:gd name="T10" fmla="*/ 825 w 863"/>
                <a:gd name="T11" fmla="*/ 1023 h 1023"/>
                <a:gd name="T12" fmla="*/ 863 w 863"/>
                <a:gd name="T13" fmla="*/ 1023 h 1023"/>
                <a:gd name="T14" fmla="*/ 863 w 863"/>
                <a:gd name="T15" fmla="*/ 19 h 1023"/>
                <a:gd name="T16" fmla="*/ 829 w 863"/>
                <a:gd name="T17" fmla="*/ 7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3" h="1023">
                  <a:moveTo>
                    <a:pt x="829" y="7"/>
                  </a:moveTo>
                  <a:cubicBezTo>
                    <a:pt x="829" y="7"/>
                    <a:pt x="825" y="8"/>
                    <a:pt x="824" y="8"/>
                  </a:cubicBezTo>
                  <a:cubicBezTo>
                    <a:pt x="820" y="8"/>
                    <a:pt x="815" y="0"/>
                    <a:pt x="815" y="0"/>
                  </a:cubicBezTo>
                  <a:cubicBezTo>
                    <a:pt x="733" y="17"/>
                    <a:pt x="238" y="151"/>
                    <a:pt x="0" y="1023"/>
                  </a:cubicBezTo>
                  <a:cubicBezTo>
                    <a:pt x="814" y="1023"/>
                    <a:pt x="814" y="1023"/>
                    <a:pt x="814" y="1023"/>
                  </a:cubicBezTo>
                  <a:cubicBezTo>
                    <a:pt x="825" y="1023"/>
                    <a:pt x="825" y="1023"/>
                    <a:pt x="825" y="1023"/>
                  </a:cubicBezTo>
                  <a:cubicBezTo>
                    <a:pt x="863" y="1023"/>
                    <a:pt x="863" y="1023"/>
                    <a:pt x="863" y="1023"/>
                  </a:cubicBezTo>
                  <a:cubicBezTo>
                    <a:pt x="863" y="19"/>
                    <a:pt x="863" y="19"/>
                    <a:pt x="863" y="19"/>
                  </a:cubicBezTo>
                  <a:cubicBezTo>
                    <a:pt x="843" y="15"/>
                    <a:pt x="836" y="9"/>
                    <a:pt x="829" y="7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íśḻîḋé">
              <a:extLst>
                <a:ext uri="{FF2B5EF4-FFF2-40B4-BE49-F238E27FC236}">
                  <a16:creationId xmlns="" xmlns:a16="http://schemas.microsoft.com/office/drawing/2014/main" id="{0C90302C-F823-47AD-93E0-B3F576D26BFB}"/>
                </a:ext>
              </a:extLst>
            </p:cNvPr>
            <p:cNvSpPr/>
            <p:nvPr/>
          </p:nvSpPr>
          <p:spPr bwMode="auto">
            <a:xfrm>
              <a:off x="6369051" y="1217613"/>
              <a:ext cx="217488" cy="271463"/>
            </a:xfrm>
            <a:custGeom>
              <a:avLst/>
              <a:gdLst>
                <a:gd name="T0" fmla="*/ 0 w 821"/>
                <a:gd name="T1" fmla="*/ 0 h 1025"/>
                <a:gd name="T2" fmla="*/ 6 w 821"/>
                <a:gd name="T3" fmla="*/ 1025 h 1025"/>
                <a:gd name="T4" fmla="*/ 821 w 821"/>
                <a:gd name="T5" fmla="*/ 1025 h 1025"/>
                <a:gd name="T6" fmla="*/ 0 w 821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1025">
                  <a:moveTo>
                    <a:pt x="0" y="0"/>
                  </a:moveTo>
                  <a:cubicBezTo>
                    <a:pt x="6" y="1025"/>
                    <a:pt x="6" y="1025"/>
                    <a:pt x="6" y="1025"/>
                  </a:cubicBezTo>
                  <a:cubicBezTo>
                    <a:pt x="821" y="1025"/>
                    <a:pt x="821" y="1025"/>
                    <a:pt x="821" y="1025"/>
                  </a:cubicBezTo>
                  <a:cubicBezTo>
                    <a:pt x="604" y="233"/>
                    <a:pt x="127" y="41"/>
                    <a:pt x="0" y="0"/>
                  </a:cubicBez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ṣľiḋé">
              <a:extLst>
                <a:ext uri="{FF2B5EF4-FFF2-40B4-BE49-F238E27FC236}">
                  <a16:creationId xmlns="" xmlns:a16="http://schemas.microsoft.com/office/drawing/2014/main" id="{80A75759-CBAA-426D-9150-B3BCFDFC9798}"/>
                </a:ext>
              </a:extLst>
            </p:cNvPr>
            <p:cNvSpPr/>
            <p:nvPr/>
          </p:nvSpPr>
          <p:spPr bwMode="auto">
            <a:xfrm>
              <a:off x="6294438" y="2068513"/>
              <a:ext cx="168275" cy="168275"/>
            </a:xfrm>
            <a:custGeom>
              <a:avLst/>
              <a:gdLst>
                <a:gd name="T0" fmla="*/ 319 w 637"/>
                <a:gd name="T1" fmla="*/ 0 h 637"/>
                <a:gd name="T2" fmla="*/ 0 w 637"/>
                <a:gd name="T3" fmla="*/ 319 h 637"/>
                <a:gd name="T4" fmla="*/ 319 w 637"/>
                <a:gd name="T5" fmla="*/ 637 h 637"/>
                <a:gd name="T6" fmla="*/ 637 w 637"/>
                <a:gd name="T7" fmla="*/ 319 h 637"/>
                <a:gd name="T8" fmla="*/ 319 w 637"/>
                <a:gd name="T9" fmla="*/ 0 h 637"/>
                <a:gd name="T10" fmla="*/ 531 w 637"/>
                <a:gd name="T11" fmla="*/ 434 h 637"/>
                <a:gd name="T12" fmla="*/ 519 w 637"/>
                <a:gd name="T13" fmla="*/ 454 h 637"/>
                <a:gd name="T14" fmla="*/ 513 w 637"/>
                <a:gd name="T15" fmla="*/ 464 h 637"/>
                <a:gd name="T16" fmla="*/ 498 w 637"/>
                <a:gd name="T17" fmla="*/ 482 h 637"/>
                <a:gd name="T18" fmla="*/ 454 w 637"/>
                <a:gd name="T19" fmla="*/ 520 h 637"/>
                <a:gd name="T20" fmla="*/ 424 w 637"/>
                <a:gd name="T21" fmla="*/ 537 h 637"/>
                <a:gd name="T22" fmla="*/ 319 w 637"/>
                <a:gd name="T23" fmla="*/ 561 h 637"/>
                <a:gd name="T24" fmla="*/ 214 w 637"/>
                <a:gd name="T25" fmla="*/ 537 h 637"/>
                <a:gd name="T26" fmla="*/ 183 w 637"/>
                <a:gd name="T27" fmla="*/ 520 h 637"/>
                <a:gd name="T28" fmla="*/ 156 w 637"/>
                <a:gd name="T29" fmla="*/ 498 h 637"/>
                <a:gd name="T30" fmla="*/ 139 w 637"/>
                <a:gd name="T31" fmla="*/ 482 h 637"/>
                <a:gd name="T32" fmla="*/ 125 w 637"/>
                <a:gd name="T33" fmla="*/ 464 h 637"/>
                <a:gd name="T34" fmla="*/ 118 w 637"/>
                <a:gd name="T35" fmla="*/ 454 h 637"/>
                <a:gd name="T36" fmla="*/ 106 w 637"/>
                <a:gd name="T37" fmla="*/ 434 h 637"/>
                <a:gd name="T38" fmla="*/ 76 w 637"/>
                <a:gd name="T39" fmla="*/ 319 h 637"/>
                <a:gd name="T40" fmla="*/ 118 w 637"/>
                <a:gd name="T41" fmla="*/ 184 h 637"/>
                <a:gd name="T42" fmla="*/ 125 w 637"/>
                <a:gd name="T43" fmla="*/ 174 h 637"/>
                <a:gd name="T44" fmla="*/ 139 w 637"/>
                <a:gd name="T45" fmla="*/ 156 h 637"/>
                <a:gd name="T46" fmla="*/ 156 w 637"/>
                <a:gd name="T47" fmla="*/ 140 h 637"/>
                <a:gd name="T48" fmla="*/ 183 w 637"/>
                <a:gd name="T49" fmla="*/ 118 h 637"/>
                <a:gd name="T50" fmla="*/ 214 w 637"/>
                <a:gd name="T51" fmla="*/ 101 h 637"/>
                <a:gd name="T52" fmla="*/ 235 w 637"/>
                <a:gd name="T53" fmla="*/ 92 h 637"/>
                <a:gd name="T54" fmla="*/ 258 w 637"/>
                <a:gd name="T55" fmla="*/ 84 h 637"/>
                <a:gd name="T56" fmla="*/ 319 w 637"/>
                <a:gd name="T57" fmla="*/ 77 h 637"/>
                <a:gd name="T58" fmla="*/ 379 w 637"/>
                <a:gd name="T59" fmla="*/ 84 h 637"/>
                <a:gd name="T60" fmla="*/ 402 w 637"/>
                <a:gd name="T61" fmla="*/ 92 h 637"/>
                <a:gd name="T62" fmla="*/ 424 w 637"/>
                <a:gd name="T63" fmla="*/ 101 h 637"/>
                <a:gd name="T64" fmla="*/ 454 w 637"/>
                <a:gd name="T65" fmla="*/ 118 h 637"/>
                <a:gd name="T66" fmla="*/ 498 w 637"/>
                <a:gd name="T67" fmla="*/ 156 h 637"/>
                <a:gd name="T68" fmla="*/ 513 w 637"/>
                <a:gd name="T69" fmla="*/ 174 h 637"/>
                <a:gd name="T70" fmla="*/ 519 w 637"/>
                <a:gd name="T71" fmla="*/ 184 h 637"/>
                <a:gd name="T72" fmla="*/ 561 w 637"/>
                <a:gd name="T73" fmla="*/ 319 h 637"/>
                <a:gd name="T74" fmla="*/ 531 w 637"/>
                <a:gd name="T75" fmla="*/ 43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7" h="637">
                  <a:moveTo>
                    <a:pt x="319" y="0"/>
                  </a:moveTo>
                  <a:cubicBezTo>
                    <a:pt x="143" y="0"/>
                    <a:pt x="0" y="143"/>
                    <a:pt x="0" y="319"/>
                  </a:cubicBezTo>
                  <a:cubicBezTo>
                    <a:pt x="0" y="495"/>
                    <a:pt x="143" y="637"/>
                    <a:pt x="319" y="637"/>
                  </a:cubicBezTo>
                  <a:cubicBezTo>
                    <a:pt x="494" y="637"/>
                    <a:pt x="637" y="495"/>
                    <a:pt x="637" y="319"/>
                  </a:cubicBezTo>
                  <a:cubicBezTo>
                    <a:pt x="637" y="143"/>
                    <a:pt x="494" y="0"/>
                    <a:pt x="319" y="0"/>
                  </a:cubicBezTo>
                  <a:close/>
                  <a:moveTo>
                    <a:pt x="531" y="434"/>
                  </a:moveTo>
                  <a:cubicBezTo>
                    <a:pt x="528" y="441"/>
                    <a:pt x="524" y="448"/>
                    <a:pt x="519" y="454"/>
                  </a:cubicBezTo>
                  <a:cubicBezTo>
                    <a:pt x="517" y="457"/>
                    <a:pt x="515" y="461"/>
                    <a:pt x="513" y="464"/>
                  </a:cubicBezTo>
                  <a:cubicBezTo>
                    <a:pt x="508" y="470"/>
                    <a:pt x="503" y="476"/>
                    <a:pt x="498" y="482"/>
                  </a:cubicBezTo>
                  <a:cubicBezTo>
                    <a:pt x="485" y="496"/>
                    <a:pt x="470" y="509"/>
                    <a:pt x="454" y="520"/>
                  </a:cubicBezTo>
                  <a:cubicBezTo>
                    <a:pt x="444" y="526"/>
                    <a:pt x="434" y="532"/>
                    <a:pt x="424" y="537"/>
                  </a:cubicBezTo>
                  <a:cubicBezTo>
                    <a:pt x="392" y="552"/>
                    <a:pt x="356" y="561"/>
                    <a:pt x="319" y="561"/>
                  </a:cubicBezTo>
                  <a:cubicBezTo>
                    <a:pt x="281" y="561"/>
                    <a:pt x="245" y="552"/>
                    <a:pt x="214" y="537"/>
                  </a:cubicBezTo>
                  <a:cubicBezTo>
                    <a:pt x="203" y="532"/>
                    <a:pt x="193" y="526"/>
                    <a:pt x="183" y="520"/>
                  </a:cubicBezTo>
                  <a:cubicBezTo>
                    <a:pt x="174" y="513"/>
                    <a:pt x="164" y="506"/>
                    <a:pt x="156" y="498"/>
                  </a:cubicBezTo>
                  <a:cubicBezTo>
                    <a:pt x="150" y="493"/>
                    <a:pt x="145" y="487"/>
                    <a:pt x="139" y="482"/>
                  </a:cubicBezTo>
                  <a:cubicBezTo>
                    <a:pt x="134" y="476"/>
                    <a:pt x="129" y="470"/>
                    <a:pt x="125" y="464"/>
                  </a:cubicBezTo>
                  <a:cubicBezTo>
                    <a:pt x="122" y="461"/>
                    <a:pt x="120" y="457"/>
                    <a:pt x="118" y="454"/>
                  </a:cubicBezTo>
                  <a:cubicBezTo>
                    <a:pt x="113" y="448"/>
                    <a:pt x="109" y="441"/>
                    <a:pt x="106" y="434"/>
                  </a:cubicBezTo>
                  <a:cubicBezTo>
                    <a:pt x="87" y="400"/>
                    <a:pt x="76" y="361"/>
                    <a:pt x="76" y="319"/>
                  </a:cubicBezTo>
                  <a:cubicBezTo>
                    <a:pt x="76" y="269"/>
                    <a:pt x="92" y="222"/>
                    <a:pt x="118" y="184"/>
                  </a:cubicBezTo>
                  <a:cubicBezTo>
                    <a:pt x="120" y="180"/>
                    <a:pt x="122" y="177"/>
                    <a:pt x="125" y="174"/>
                  </a:cubicBezTo>
                  <a:cubicBezTo>
                    <a:pt x="129" y="168"/>
                    <a:pt x="134" y="162"/>
                    <a:pt x="139" y="156"/>
                  </a:cubicBezTo>
                  <a:cubicBezTo>
                    <a:pt x="145" y="150"/>
                    <a:pt x="150" y="145"/>
                    <a:pt x="156" y="140"/>
                  </a:cubicBezTo>
                  <a:cubicBezTo>
                    <a:pt x="164" y="132"/>
                    <a:pt x="174" y="125"/>
                    <a:pt x="183" y="118"/>
                  </a:cubicBezTo>
                  <a:cubicBezTo>
                    <a:pt x="193" y="112"/>
                    <a:pt x="203" y="106"/>
                    <a:pt x="214" y="101"/>
                  </a:cubicBezTo>
                  <a:cubicBezTo>
                    <a:pt x="221" y="97"/>
                    <a:pt x="228" y="94"/>
                    <a:pt x="235" y="92"/>
                  </a:cubicBezTo>
                  <a:cubicBezTo>
                    <a:pt x="243" y="89"/>
                    <a:pt x="250" y="86"/>
                    <a:pt x="258" y="84"/>
                  </a:cubicBezTo>
                  <a:cubicBezTo>
                    <a:pt x="277" y="79"/>
                    <a:pt x="298" y="77"/>
                    <a:pt x="319" y="77"/>
                  </a:cubicBezTo>
                  <a:cubicBezTo>
                    <a:pt x="339" y="77"/>
                    <a:pt x="360" y="79"/>
                    <a:pt x="379" y="84"/>
                  </a:cubicBezTo>
                  <a:cubicBezTo>
                    <a:pt x="387" y="86"/>
                    <a:pt x="394" y="89"/>
                    <a:pt x="402" y="92"/>
                  </a:cubicBezTo>
                  <a:cubicBezTo>
                    <a:pt x="409" y="94"/>
                    <a:pt x="416" y="97"/>
                    <a:pt x="424" y="101"/>
                  </a:cubicBezTo>
                  <a:cubicBezTo>
                    <a:pt x="434" y="106"/>
                    <a:pt x="444" y="112"/>
                    <a:pt x="454" y="118"/>
                  </a:cubicBezTo>
                  <a:cubicBezTo>
                    <a:pt x="470" y="129"/>
                    <a:pt x="485" y="142"/>
                    <a:pt x="498" y="156"/>
                  </a:cubicBezTo>
                  <a:cubicBezTo>
                    <a:pt x="503" y="162"/>
                    <a:pt x="508" y="168"/>
                    <a:pt x="513" y="174"/>
                  </a:cubicBezTo>
                  <a:cubicBezTo>
                    <a:pt x="515" y="177"/>
                    <a:pt x="517" y="180"/>
                    <a:pt x="519" y="184"/>
                  </a:cubicBezTo>
                  <a:cubicBezTo>
                    <a:pt x="545" y="222"/>
                    <a:pt x="561" y="269"/>
                    <a:pt x="561" y="319"/>
                  </a:cubicBezTo>
                  <a:cubicBezTo>
                    <a:pt x="561" y="361"/>
                    <a:pt x="550" y="400"/>
                    <a:pt x="531" y="434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iṧlïdé">
              <a:extLst>
                <a:ext uri="{FF2B5EF4-FFF2-40B4-BE49-F238E27FC236}">
                  <a16:creationId xmlns="" xmlns:a16="http://schemas.microsoft.com/office/drawing/2014/main" id="{2AA5E85B-CDC0-4600-AB30-767C03040791}"/>
                </a:ext>
              </a:extLst>
            </p:cNvPr>
            <p:cNvSpPr/>
            <p:nvPr/>
          </p:nvSpPr>
          <p:spPr bwMode="auto">
            <a:xfrm>
              <a:off x="6311901" y="1757363"/>
              <a:ext cx="131763" cy="131763"/>
            </a:xfrm>
            <a:custGeom>
              <a:avLst/>
              <a:gdLst>
                <a:gd name="T0" fmla="*/ 248 w 495"/>
                <a:gd name="T1" fmla="*/ 0 h 495"/>
                <a:gd name="T2" fmla="*/ 0 w 495"/>
                <a:gd name="T3" fmla="*/ 247 h 495"/>
                <a:gd name="T4" fmla="*/ 248 w 495"/>
                <a:gd name="T5" fmla="*/ 495 h 495"/>
                <a:gd name="T6" fmla="*/ 495 w 495"/>
                <a:gd name="T7" fmla="*/ 247 h 495"/>
                <a:gd name="T8" fmla="*/ 248 w 495"/>
                <a:gd name="T9" fmla="*/ 0 h 495"/>
                <a:gd name="T10" fmla="*/ 413 w 495"/>
                <a:gd name="T11" fmla="*/ 337 h 495"/>
                <a:gd name="T12" fmla="*/ 403 w 495"/>
                <a:gd name="T13" fmla="*/ 353 h 495"/>
                <a:gd name="T14" fmla="*/ 398 w 495"/>
                <a:gd name="T15" fmla="*/ 360 h 495"/>
                <a:gd name="T16" fmla="*/ 387 w 495"/>
                <a:gd name="T17" fmla="*/ 374 h 495"/>
                <a:gd name="T18" fmla="*/ 353 w 495"/>
                <a:gd name="T19" fmla="*/ 403 h 495"/>
                <a:gd name="T20" fmla="*/ 329 w 495"/>
                <a:gd name="T21" fmla="*/ 417 h 495"/>
                <a:gd name="T22" fmla="*/ 248 w 495"/>
                <a:gd name="T23" fmla="*/ 436 h 495"/>
                <a:gd name="T24" fmla="*/ 166 w 495"/>
                <a:gd name="T25" fmla="*/ 417 h 495"/>
                <a:gd name="T26" fmla="*/ 142 w 495"/>
                <a:gd name="T27" fmla="*/ 403 h 495"/>
                <a:gd name="T28" fmla="*/ 121 w 495"/>
                <a:gd name="T29" fmla="*/ 387 h 495"/>
                <a:gd name="T30" fmla="*/ 108 w 495"/>
                <a:gd name="T31" fmla="*/ 374 h 495"/>
                <a:gd name="T32" fmla="*/ 97 w 495"/>
                <a:gd name="T33" fmla="*/ 360 h 495"/>
                <a:gd name="T34" fmla="*/ 92 w 495"/>
                <a:gd name="T35" fmla="*/ 353 h 495"/>
                <a:gd name="T36" fmla="*/ 82 w 495"/>
                <a:gd name="T37" fmla="*/ 337 h 495"/>
                <a:gd name="T38" fmla="*/ 60 w 495"/>
                <a:gd name="T39" fmla="*/ 247 h 495"/>
                <a:gd name="T40" fmla="*/ 92 w 495"/>
                <a:gd name="T41" fmla="*/ 142 h 495"/>
                <a:gd name="T42" fmla="*/ 97 w 495"/>
                <a:gd name="T43" fmla="*/ 135 h 495"/>
                <a:gd name="T44" fmla="*/ 108 w 495"/>
                <a:gd name="T45" fmla="*/ 121 h 495"/>
                <a:gd name="T46" fmla="*/ 121 w 495"/>
                <a:gd name="T47" fmla="*/ 108 h 495"/>
                <a:gd name="T48" fmla="*/ 142 w 495"/>
                <a:gd name="T49" fmla="*/ 92 h 495"/>
                <a:gd name="T50" fmla="*/ 166 w 495"/>
                <a:gd name="T51" fmla="*/ 78 h 495"/>
                <a:gd name="T52" fmla="*/ 183 w 495"/>
                <a:gd name="T53" fmla="*/ 71 h 495"/>
                <a:gd name="T54" fmla="*/ 201 w 495"/>
                <a:gd name="T55" fmla="*/ 65 h 495"/>
                <a:gd name="T56" fmla="*/ 248 w 495"/>
                <a:gd name="T57" fmla="*/ 59 h 495"/>
                <a:gd name="T58" fmla="*/ 295 w 495"/>
                <a:gd name="T59" fmla="*/ 65 h 495"/>
                <a:gd name="T60" fmla="*/ 312 w 495"/>
                <a:gd name="T61" fmla="*/ 71 h 495"/>
                <a:gd name="T62" fmla="*/ 329 w 495"/>
                <a:gd name="T63" fmla="*/ 78 h 495"/>
                <a:gd name="T64" fmla="*/ 353 w 495"/>
                <a:gd name="T65" fmla="*/ 92 h 495"/>
                <a:gd name="T66" fmla="*/ 387 w 495"/>
                <a:gd name="T67" fmla="*/ 121 h 495"/>
                <a:gd name="T68" fmla="*/ 398 w 495"/>
                <a:gd name="T69" fmla="*/ 135 h 495"/>
                <a:gd name="T70" fmla="*/ 403 w 495"/>
                <a:gd name="T71" fmla="*/ 142 h 495"/>
                <a:gd name="T72" fmla="*/ 436 w 495"/>
                <a:gd name="T73" fmla="*/ 247 h 495"/>
                <a:gd name="T74" fmla="*/ 413 w 495"/>
                <a:gd name="T75" fmla="*/ 33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5" h="495">
                  <a:moveTo>
                    <a:pt x="248" y="0"/>
                  </a:moveTo>
                  <a:cubicBezTo>
                    <a:pt x="111" y="0"/>
                    <a:pt x="0" y="111"/>
                    <a:pt x="0" y="247"/>
                  </a:cubicBezTo>
                  <a:cubicBezTo>
                    <a:pt x="0" y="384"/>
                    <a:pt x="111" y="495"/>
                    <a:pt x="248" y="495"/>
                  </a:cubicBezTo>
                  <a:cubicBezTo>
                    <a:pt x="384" y="495"/>
                    <a:pt x="495" y="384"/>
                    <a:pt x="495" y="247"/>
                  </a:cubicBezTo>
                  <a:cubicBezTo>
                    <a:pt x="495" y="111"/>
                    <a:pt x="384" y="0"/>
                    <a:pt x="248" y="0"/>
                  </a:cubicBezTo>
                  <a:close/>
                  <a:moveTo>
                    <a:pt x="413" y="337"/>
                  </a:moveTo>
                  <a:cubicBezTo>
                    <a:pt x="410" y="342"/>
                    <a:pt x="407" y="348"/>
                    <a:pt x="403" y="353"/>
                  </a:cubicBezTo>
                  <a:cubicBezTo>
                    <a:pt x="402" y="355"/>
                    <a:pt x="400" y="358"/>
                    <a:pt x="398" y="360"/>
                  </a:cubicBezTo>
                  <a:cubicBezTo>
                    <a:pt x="395" y="365"/>
                    <a:pt x="391" y="369"/>
                    <a:pt x="387" y="374"/>
                  </a:cubicBezTo>
                  <a:cubicBezTo>
                    <a:pt x="377" y="385"/>
                    <a:pt x="365" y="395"/>
                    <a:pt x="353" y="403"/>
                  </a:cubicBezTo>
                  <a:cubicBezTo>
                    <a:pt x="345" y="408"/>
                    <a:pt x="337" y="413"/>
                    <a:pt x="329" y="417"/>
                  </a:cubicBezTo>
                  <a:cubicBezTo>
                    <a:pt x="304" y="429"/>
                    <a:pt x="277" y="436"/>
                    <a:pt x="248" y="436"/>
                  </a:cubicBezTo>
                  <a:cubicBezTo>
                    <a:pt x="218" y="436"/>
                    <a:pt x="191" y="429"/>
                    <a:pt x="166" y="417"/>
                  </a:cubicBezTo>
                  <a:cubicBezTo>
                    <a:pt x="158" y="413"/>
                    <a:pt x="150" y="408"/>
                    <a:pt x="142" y="403"/>
                  </a:cubicBezTo>
                  <a:cubicBezTo>
                    <a:pt x="135" y="398"/>
                    <a:pt x="128" y="393"/>
                    <a:pt x="121" y="387"/>
                  </a:cubicBezTo>
                  <a:cubicBezTo>
                    <a:pt x="117" y="383"/>
                    <a:pt x="112" y="378"/>
                    <a:pt x="108" y="374"/>
                  </a:cubicBezTo>
                  <a:cubicBezTo>
                    <a:pt x="104" y="369"/>
                    <a:pt x="100" y="365"/>
                    <a:pt x="97" y="360"/>
                  </a:cubicBezTo>
                  <a:cubicBezTo>
                    <a:pt x="95" y="358"/>
                    <a:pt x="93" y="355"/>
                    <a:pt x="92" y="353"/>
                  </a:cubicBezTo>
                  <a:cubicBezTo>
                    <a:pt x="88" y="348"/>
                    <a:pt x="85" y="342"/>
                    <a:pt x="82" y="337"/>
                  </a:cubicBezTo>
                  <a:cubicBezTo>
                    <a:pt x="68" y="310"/>
                    <a:pt x="60" y="280"/>
                    <a:pt x="60" y="247"/>
                  </a:cubicBezTo>
                  <a:cubicBezTo>
                    <a:pt x="60" y="209"/>
                    <a:pt x="71" y="172"/>
                    <a:pt x="92" y="142"/>
                  </a:cubicBezTo>
                  <a:cubicBezTo>
                    <a:pt x="93" y="140"/>
                    <a:pt x="95" y="137"/>
                    <a:pt x="97" y="135"/>
                  </a:cubicBezTo>
                  <a:cubicBezTo>
                    <a:pt x="100" y="130"/>
                    <a:pt x="104" y="125"/>
                    <a:pt x="108" y="121"/>
                  </a:cubicBezTo>
                  <a:cubicBezTo>
                    <a:pt x="112" y="117"/>
                    <a:pt x="117" y="112"/>
                    <a:pt x="121" y="108"/>
                  </a:cubicBezTo>
                  <a:cubicBezTo>
                    <a:pt x="128" y="102"/>
                    <a:pt x="135" y="97"/>
                    <a:pt x="142" y="92"/>
                  </a:cubicBezTo>
                  <a:cubicBezTo>
                    <a:pt x="150" y="86"/>
                    <a:pt x="158" y="82"/>
                    <a:pt x="166" y="78"/>
                  </a:cubicBezTo>
                  <a:cubicBezTo>
                    <a:pt x="172" y="75"/>
                    <a:pt x="177" y="73"/>
                    <a:pt x="183" y="71"/>
                  </a:cubicBezTo>
                  <a:cubicBezTo>
                    <a:pt x="189" y="69"/>
                    <a:pt x="195" y="67"/>
                    <a:pt x="201" y="65"/>
                  </a:cubicBezTo>
                  <a:cubicBezTo>
                    <a:pt x="216" y="61"/>
                    <a:pt x="231" y="59"/>
                    <a:pt x="248" y="59"/>
                  </a:cubicBezTo>
                  <a:cubicBezTo>
                    <a:pt x="264" y="59"/>
                    <a:pt x="280" y="61"/>
                    <a:pt x="295" y="65"/>
                  </a:cubicBezTo>
                  <a:cubicBezTo>
                    <a:pt x="301" y="67"/>
                    <a:pt x="306" y="69"/>
                    <a:pt x="312" y="71"/>
                  </a:cubicBezTo>
                  <a:cubicBezTo>
                    <a:pt x="318" y="73"/>
                    <a:pt x="324" y="75"/>
                    <a:pt x="329" y="78"/>
                  </a:cubicBezTo>
                  <a:cubicBezTo>
                    <a:pt x="337" y="82"/>
                    <a:pt x="345" y="86"/>
                    <a:pt x="353" y="92"/>
                  </a:cubicBezTo>
                  <a:cubicBezTo>
                    <a:pt x="365" y="100"/>
                    <a:pt x="377" y="110"/>
                    <a:pt x="387" y="121"/>
                  </a:cubicBezTo>
                  <a:cubicBezTo>
                    <a:pt x="391" y="125"/>
                    <a:pt x="395" y="130"/>
                    <a:pt x="398" y="135"/>
                  </a:cubicBezTo>
                  <a:cubicBezTo>
                    <a:pt x="400" y="137"/>
                    <a:pt x="402" y="140"/>
                    <a:pt x="403" y="142"/>
                  </a:cubicBezTo>
                  <a:cubicBezTo>
                    <a:pt x="424" y="172"/>
                    <a:pt x="436" y="209"/>
                    <a:pt x="436" y="247"/>
                  </a:cubicBezTo>
                  <a:cubicBezTo>
                    <a:pt x="436" y="280"/>
                    <a:pt x="427" y="310"/>
                    <a:pt x="413" y="337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ïślîḑê">
              <a:extLst>
                <a:ext uri="{FF2B5EF4-FFF2-40B4-BE49-F238E27FC236}">
                  <a16:creationId xmlns="" xmlns:a16="http://schemas.microsoft.com/office/drawing/2014/main" id="{13877F8C-FA67-486C-8BC3-9E88656A39AD}"/>
                </a:ext>
              </a:extLst>
            </p:cNvPr>
            <p:cNvSpPr/>
            <p:nvPr/>
          </p:nvSpPr>
          <p:spPr bwMode="auto">
            <a:xfrm>
              <a:off x="6230938" y="2901951"/>
              <a:ext cx="280988" cy="127000"/>
            </a:xfrm>
            <a:custGeom>
              <a:avLst/>
              <a:gdLst>
                <a:gd name="T0" fmla="*/ 536 w 1066"/>
                <a:gd name="T1" fmla="*/ 0 h 478"/>
                <a:gd name="T2" fmla="*/ 0 w 1066"/>
                <a:gd name="T3" fmla="*/ 0 h 478"/>
                <a:gd name="T4" fmla="*/ 536 w 1066"/>
                <a:gd name="T5" fmla="*/ 478 h 478"/>
                <a:gd name="T6" fmla="*/ 1066 w 1066"/>
                <a:gd name="T7" fmla="*/ 0 h 478"/>
                <a:gd name="T8" fmla="*/ 536 w 1066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6" h="478">
                  <a:moveTo>
                    <a:pt x="5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1" y="390"/>
                    <a:pt x="536" y="478"/>
                  </a:cubicBezTo>
                  <a:cubicBezTo>
                    <a:pt x="1000" y="390"/>
                    <a:pt x="1066" y="0"/>
                    <a:pt x="1066" y="0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73B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ṩļîďê">
              <a:extLst>
                <a:ext uri="{FF2B5EF4-FFF2-40B4-BE49-F238E27FC236}">
                  <a16:creationId xmlns="" xmlns:a16="http://schemas.microsoft.com/office/drawing/2014/main" id="{6EFBE9F0-6F14-4DD9-83F4-975FDFE77B73}"/>
                </a:ext>
              </a:extLst>
            </p:cNvPr>
            <p:cNvSpPr/>
            <p:nvPr/>
          </p:nvSpPr>
          <p:spPr bwMode="auto">
            <a:xfrm>
              <a:off x="6369051" y="2901951"/>
              <a:ext cx="142875" cy="125413"/>
            </a:xfrm>
            <a:custGeom>
              <a:avLst/>
              <a:gdLst>
                <a:gd name="T0" fmla="*/ 539 w 539"/>
                <a:gd name="T1" fmla="*/ 0 h 474"/>
                <a:gd name="T2" fmla="*/ 9 w 539"/>
                <a:gd name="T3" fmla="*/ 0 h 474"/>
                <a:gd name="T4" fmla="*/ 0 w 539"/>
                <a:gd name="T5" fmla="*/ 0 h 474"/>
                <a:gd name="T6" fmla="*/ 0 w 539"/>
                <a:gd name="T7" fmla="*/ 470 h 474"/>
                <a:gd name="T8" fmla="*/ 6 w 539"/>
                <a:gd name="T9" fmla="*/ 474 h 474"/>
                <a:gd name="T10" fmla="*/ 539 w 539"/>
                <a:gd name="T1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9" h="474">
                  <a:moveTo>
                    <a:pt x="5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5" y="474"/>
                    <a:pt x="6" y="474"/>
                  </a:cubicBezTo>
                  <a:cubicBezTo>
                    <a:pt x="470" y="387"/>
                    <a:pt x="539" y="0"/>
                    <a:pt x="539" y="0"/>
                  </a:cubicBezTo>
                  <a:close/>
                </a:path>
              </a:pathLst>
            </a:custGeom>
            <a:solidFill>
              <a:srgbClr val="5E9B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š1ide">
              <a:extLst>
                <a:ext uri="{FF2B5EF4-FFF2-40B4-BE49-F238E27FC236}">
                  <a16:creationId xmlns="" xmlns:a16="http://schemas.microsoft.com/office/drawing/2014/main" id="{A42DBB1C-CDCE-42F4-BE0B-A1C6DD8A5B6C}"/>
                </a:ext>
              </a:extLst>
            </p:cNvPr>
            <p:cNvSpPr/>
            <p:nvPr/>
          </p:nvSpPr>
          <p:spPr bwMode="auto">
            <a:xfrm>
              <a:off x="5046663" y="3059113"/>
              <a:ext cx="2878138" cy="2330450"/>
            </a:xfrm>
            <a:custGeom>
              <a:avLst/>
              <a:gdLst>
                <a:gd name="T0" fmla="*/ 10869 w 10869"/>
                <a:gd name="T1" fmla="*/ 7713 h 8814"/>
                <a:gd name="T2" fmla="*/ 10414 w 10869"/>
                <a:gd name="T3" fmla="*/ 8814 h 8814"/>
                <a:gd name="T4" fmla="*/ 662 w 10869"/>
                <a:gd name="T5" fmla="*/ 8814 h 8814"/>
                <a:gd name="T6" fmla="*/ 0 w 10869"/>
                <a:gd name="T7" fmla="*/ 7713 h 8814"/>
                <a:gd name="T8" fmla="*/ 711 w 10869"/>
                <a:gd name="T9" fmla="*/ 6583 h 8814"/>
                <a:gd name="T10" fmla="*/ 2056 w 10869"/>
                <a:gd name="T11" fmla="*/ 5455 h 8814"/>
                <a:gd name="T12" fmla="*/ 2996 w 10869"/>
                <a:gd name="T13" fmla="*/ 5814 h 8814"/>
                <a:gd name="T14" fmla="*/ 3900 w 10869"/>
                <a:gd name="T15" fmla="*/ 4307 h 8814"/>
                <a:gd name="T16" fmla="*/ 4594 w 10869"/>
                <a:gd name="T17" fmla="*/ 0 h 8814"/>
                <a:gd name="T18" fmla="*/ 5535 w 10869"/>
                <a:gd name="T19" fmla="*/ 0 h 8814"/>
                <a:gd name="T20" fmla="*/ 6274 w 10869"/>
                <a:gd name="T21" fmla="*/ 4731 h 8814"/>
                <a:gd name="T22" fmla="*/ 6678 w 10869"/>
                <a:gd name="T23" fmla="*/ 5851 h 8814"/>
                <a:gd name="T24" fmla="*/ 6673 w 10869"/>
                <a:gd name="T25" fmla="*/ 5974 h 8814"/>
                <a:gd name="T26" fmla="*/ 7659 w 10869"/>
                <a:gd name="T27" fmla="*/ 5532 h 8814"/>
                <a:gd name="T28" fmla="*/ 8812 w 10869"/>
                <a:gd name="T29" fmla="*/ 6226 h 8814"/>
                <a:gd name="T30" fmla="*/ 9302 w 10869"/>
                <a:gd name="T31" fmla="*/ 6146 h 8814"/>
                <a:gd name="T32" fmla="*/ 10869 w 10869"/>
                <a:gd name="T33" fmla="*/ 7713 h 8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69" h="8814">
                  <a:moveTo>
                    <a:pt x="10869" y="7713"/>
                  </a:moveTo>
                  <a:cubicBezTo>
                    <a:pt x="10869" y="8144"/>
                    <a:pt x="10695" y="8532"/>
                    <a:pt x="10414" y="8814"/>
                  </a:cubicBezTo>
                  <a:cubicBezTo>
                    <a:pt x="662" y="8814"/>
                    <a:pt x="662" y="8814"/>
                    <a:pt x="662" y="8814"/>
                  </a:cubicBezTo>
                  <a:cubicBezTo>
                    <a:pt x="265" y="8588"/>
                    <a:pt x="0" y="8182"/>
                    <a:pt x="0" y="7713"/>
                  </a:cubicBezTo>
                  <a:cubicBezTo>
                    <a:pt x="0" y="7224"/>
                    <a:pt x="288" y="6800"/>
                    <a:pt x="711" y="6583"/>
                  </a:cubicBezTo>
                  <a:cubicBezTo>
                    <a:pt x="792" y="5947"/>
                    <a:pt x="1363" y="5455"/>
                    <a:pt x="2056" y="5455"/>
                  </a:cubicBezTo>
                  <a:cubicBezTo>
                    <a:pt x="2421" y="5455"/>
                    <a:pt x="2752" y="5592"/>
                    <a:pt x="2996" y="5814"/>
                  </a:cubicBezTo>
                  <a:cubicBezTo>
                    <a:pt x="3009" y="5173"/>
                    <a:pt x="3369" y="4613"/>
                    <a:pt x="3900" y="4307"/>
                  </a:cubicBezTo>
                  <a:cubicBezTo>
                    <a:pt x="4594" y="0"/>
                    <a:pt x="4594" y="0"/>
                    <a:pt x="4594" y="0"/>
                  </a:cubicBezTo>
                  <a:cubicBezTo>
                    <a:pt x="5535" y="0"/>
                    <a:pt x="5535" y="0"/>
                    <a:pt x="5535" y="0"/>
                  </a:cubicBezTo>
                  <a:cubicBezTo>
                    <a:pt x="6274" y="4731"/>
                    <a:pt x="6274" y="4731"/>
                    <a:pt x="6274" y="4731"/>
                  </a:cubicBezTo>
                  <a:cubicBezTo>
                    <a:pt x="6527" y="5038"/>
                    <a:pt x="6678" y="5428"/>
                    <a:pt x="6678" y="5851"/>
                  </a:cubicBezTo>
                  <a:cubicBezTo>
                    <a:pt x="6678" y="5892"/>
                    <a:pt x="6676" y="5934"/>
                    <a:pt x="6673" y="5974"/>
                  </a:cubicBezTo>
                  <a:cubicBezTo>
                    <a:pt x="6907" y="5704"/>
                    <a:pt x="7262" y="5532"/>
                    <a:pt x="7659" y="5532"/>
                  </a:cubicBezTo>
                  <a:cubicBezTo>
                    <a:pt x="8169" y="5532"/>
                    <a:pt x="8608" y="5816"/>
                    <a:pt x="8812" y="6226"/>
                  </a:cubicBezTo>
                  <a:cubicBezTo>
                    <a:pt x="8966" y="6175"/>
                    <a:pt x="9131" y="6146"/>
                    <a:pt x="9302" y="6146"/>
                  </a:cubicBezTo>
                  <a:cubicBezTo>
                    <a:pt x="10167" y="6146"/>
                    <a:pt x="10869" y="6847"/>
                    <a:pt x="10869" y="77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îšļïḍê">
              <a:extLst>
                <a:ext uri="{FF2B5EF4-FFF2-40B4-BE49-F238E27FC236}">
                  <a16:creationId xmlns="" xmlns:a16="http://schemas.microsoft.com/office/drawing/2014/main" id="{ADB32590-863C-4CE4-AC7B-F2DB01B491C5}"/>
                </a:ext>
              </a:extLst>
            </p:cNvPr>
            <p:cNvSpPr/>
            <p:nvPr/>
          </p:nvSpPr>
          <p:spPr bwMode="auto">
            <a:xfrm>
              <a:off x="5373688" y="5389563"/>
              <a:ext cx="733425" cy="1588"/>
            </a:xfrm>
            <a:custGeom>
              <a:avLst/>
              <a:gdLst>
                <a:gd name="T0" fmla="*/ 1338 w 2770"/>
                <a:gd name="T1" fmla="*/ 0 h 6"/>
                <a:gd name="T2" fmla="*/ 0 w 2770"/>
                <a:gd name="T3" fmla="*/ 0 h 6"/>
                <a:gd name="T4" fmla="*/ 6 w 2770"/>
                <a:gd name="T5" fmla="*/ 6 h 6"/>
                <a:gd name="T6" fmla="*/ 2770 w 2770"/>
                <a:gd name="T7" fmla="*/ 6 h 6"/>
                <a:gd name="T8" fmla="*/ 2770 w 2770"/>
                <a:gd name="T9" fmla="*/ 6 h 6"/>
                <a:gd name="T10" fmla="*/ 1337 w 2770"/>
                <a:gd name="T11" fmla="*/ 6 h 6"/>
                <a:gd name="T12" fmla="*/ 1338 w 277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0" h="6">
                  <a:moveTo>
                    <a:pt x="13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4"/>
                    <a:pt x="1337" y="2"/>
                    <a:pt x="1338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îs1ïḓè">
              <a:extLst>
                <a:ext uri="{FF2B5EF4-FFF2-40B4-BE49-F238E27FC236}">
                  <a16:creationId xmlns="" xmlns:a16="http://schemas.microsoft.com/office/drawing/2014/main" id="{984DEB76-7290-41ED-97BB-140D13FEB711}"/>
                </a:ext>
              </a:extLst>
            </p:cNvPr>
            <p:cNvSpPr/>
            <p:nvPr/>
          </p:nvSpPr>
          <p:spPr bwMode="auto">
            <a:xfrm>
              <a:off x="5292726" y="4884738"/>
              <a:ext cx="685800" cy="504825"/>
            </a:xfrm>
            <a:custGeom>
              <a:avLst/>
              <a:gdLst>
                <a:gd name="T0" fmla="*/ 1695 w 2591"/>
                <a:gd name="T1" fmla="*/ 0 h 1909"/>
                <a:gd name="T2" fmla="*/ 0 w 2591"/>
                <a:gd name="T3" fmla="*/ 1213 h 1909"/>
                <a:gd name="T4" fmla="*/ 307 w 2591"/>
                <a:gd name="T5" fmla="*/ 1909 h 1909"/>
                <a:gd name="T6" fmla="*/ 1645 w 2591"/>
                <a:gd name="T7" fmla="*/ 1909 h 1909"/>
                <a:gd name="T8" fmla="*/ 2193 w 2591"/>
                <a:gd name="T9" fmla="*/ 1372 h 1909"/>
                <a:gd name="T10" fmla="*/ 2591 w 2591"/>
                <a:gd name="T11" fmla="*/ 941 h 1909"/>
                <a:gd name="T12" fmla="*/ 2591 w 2591"/>
                <a:gd name="T13" fmla="*/ 941 h 1909"/>
                <a:gd name="T14" fmla="*/ 2591 w 2591"/>
                <a:gd name="T15" fmla="*/ 941 h 1909"/>
                <a:gd name="T16" fmla="*/ 2552 w 2591"/>
                <a:gd name="T17" fmla="*/ 562 h 1909"/>
                <a:gd name="T18" fmla="*/ 2591 w 2591"/>
                <a:gd name="T19" fmla="*/ 184 h 1909"/>
                <a:gd name="T20" fmla="*/ 1695 w 2591"/>
                <a:gd name="T21" fmla="*/ 0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1" h="1909">
                  <a:moveTo>
                    <a:pt x="1695" y="0"/>
                  </a:moveTo>
                  <a:cubicBezTo>
                    <a:pt x="759" y="0"/>
                    <a:pt x="0" y="543"/>
                    <a:pt x="0" y="1213"/>
                  </a:cubicBezTo>
                  <a:cubicBezTo>
                    <a:pt x="0" y="1472"/>
                    <a:pt x="114" y="1712"/>
                    <a:pt x="307" y="1909"/>
                  </a:cubicBezTo>
                  <a:cubicBezTo>
                    <a:pt x="1645" y="1909"/>
                    <a:pt x="1645" y="1909"/>
                    <a:pt x="1645" y="1909"/>
                  </a:cubicBezTo>
                  <a:cubicBezTo>
                    <a:pt x="1690" y="1631"/>
                    <a:pt x="1913" y="1412"/>
                    <a:pt x="2193" y="1372"/>
                  </a:cubicBezTo>
                  <a:cubicBezTo>
                    <a:pt x="2232" y="1164"/>
                    <a:pt x="2388" y="996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66" y="819"/>
                    <a:pt x="2552" y="692"/>
                    <a:pt x="2552" y="562"/>
                  </a:cubicBezTo>
                  <a:cubicBezTo>
                    <a:pt x="2552" y="433"/>
                    <a:pt x="2566" y="306"/>
                    <a:pt x="2591" y="184"/>
                  </a:cubicBezTo>
                  <a:cubicBezTo>
                    <a:pt x="2331" y="67"/>
                    <a:pt x="2024" y="0"/>
                    <a:pt x="1695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iśliďe">
              <a:extLst>
                <a:ext uri="{FF2B5EF4-FFF2-40B4-BE49-F238E27FC236}">
                  <a16:creationId xmlns="" xmlns:a16="http://schemas.microsoft.com/office/drawing/2014/main" id="{F9753184-63C1-4F8B-911C-B2F464D578C2}"/>
                </a:ext>
              </a:extLst>
            </p:cNvPr>
            <p:cNvSpPr/>
            <p:nvPr/>
          </p:nvSpPr>
          <p:spPr bwMode="auto">
            <a:xfrm>
              <a:off x="6727826" y="5389563"/>
              <a:ext cx="666750" cy="1588"/>
            </a:xfrm>
            <a:custGeom>
              <a:avLst/>
              <a:gdLst>
                <a:gd name="T0" fmla="*/ 2517 w 2517"/>
                <a:gd name="T1" fmla="*/ 0 h 6"/>
                <a:gd name="T2" fmla="*/ 282 w 2517"/>
                <a:gd name="T3" fmla="*/ 0 h 6"/>
                <a:gd name="T4" fmla="*/ 276 w 2517"/>
                <a:gd name="T5" fmla="*/ 6 h 6"/>
                <a:gd name="T6" fmla="*/ 0 w 2517"/>
                <a:gd name="T7" fmla="*/ 6 h 6"/>
                <a:gd name="T8" fmla="*/ 0 w 2517"/>
                <a:gd name="T9" fmla="*/ 6 h 6"/>
                <a:gd name="T10" fmla="*/ 2513 w 2517"/>
                <a:gd name="T11" fmla="*/ 6 h 6"/>
                <a:gd name="T12" fmla="*/ 2517 w 25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7" h="6">
                  <a:moveTo>
                    <a:pt x="2517" y="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280" y="2"/>
                    <a:pt x="278" y="4"/>
                    <a:pt x="27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13" y="6"/>
                    <a:pt x="2513" y="6"/>
                    <a:pt x="2513" y="6"/>
                  </a:cubicBezTo>
                  <a:cubicBezTo>
                    <a:pt x="2514" y="4"/>
                    <a:pt x="2516" y="2"/>
                    <a:pt x="2517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ïŝḷiḓê">
              <a:extLst>
                <a:ext uri="{FF2B5EF4-FFF2-40B4-BE49-F238E27FC236}">
                  <a16:creationId xmlns="" xmlns:a16="http://schemas.microsoft.com/office/drawing/2014/main" id="{EF4F98BB-0026-4F70-B9CA-12BA483F6998}"/>
                </a:ext>
              </a:extLst>
            </p:cNvPr>
            <p:cNvSpPr/>
            <p:nvPr/>
          </p:nvSpPr>
          <p:spPr bwMode="auto">
            <a:xfrm>
              <a:off x="6802438" y="4984751"/>
              <a:ext cx="642938" cy="404813"/>
            </a:xfrm>
            <a:custGeom>
              <a:avLst/>
              <a:gdLst>
                <a:gd name="T0" fmla="*/ 974 w 2426"/>
                <a:gd name="T1" fmla="*/ 0 h 1532"/>
                <a:gd name="T2" fmla="*/ 570 w 2426"/>
                <a:gd name="T3" fmla="*/ 41 h 1532"/>
                <a:gd name="T4" fmla="*/ 575 w 2426"/>
                <a:gd name="T5" fmla="*/ 185 h 1532"/>
                <a:gd name="T6" fmla="*/ 0 w 2426"/>
                <a:gd name="T7" fmla="*/ 1532 h 1532"/>
                <a:gd name="T8" fmla="*/ 2235 w 2426"/>
                <a:gd name="T9" fmla="*/ 1532 h 1532"/>
                <a:gd name="T10" fmla="*/ 2426 w 2426"/>
                <a:gd name="T11" fmla="*/ 1025 h 1532"/>
                <a:gd name="T12" fmla="*/ 974 w 2426"/>
                <a:gd name="T13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6" h="1532">
                  <a:moveTo>
                    <a:pt x="974" y="0"/>
                  </a:moveTo>
                  <a:cubicBezTo>
                    <a:pt x="834" y="0"/>
                    <a:pt x="698" y="14"/>
                    <a:pt x="570" y="41"/>
                  </a:cubicBezTo>
                  <a:cubicBezTo>
                    <a:pt x="574" y="88"/>
                    <a:pt x="575" y="137"/>
                    <a:pt x="575" y="185"/>
                  </a:cubicBezTo>
                  <a:cubicBezTo>
                    <a:pt x="575" y="715"/>
                    <a:pt x="355" y="1193"/>
                    <a:pt x="0" y="1532"/>
                  </a:cubicBezTo>
                  <a:cubicBezTo>
                    <a:pt x="2235" y="1532"/>
                    <a:pt x="2235" y="1532"/>
                    <a:pt x="2235" y="1532"/>
                  </a:cubicBezTo>
                  <a:cubicBezTo>
                    <a:pt x="2356" y="1383"/>
                    <a:pt x="2426" y="1209"/>
                    <a:pt x="2426" y="1025"/>
                  </a:cubicBezTo>
                  <a:cubicBezTo>
                    <a:pt x="2426" y="459"/>
                    <a:pt x="1776" y="0"/>
                    <a:pt x="974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sḷîďè">
              <a:extLst>
                <a:ext uri="{FF2B5EF4-FFF2-40B4-BE49-F238E27FC236}">
                  <a16:creationId xmlns="" xmlns:a16="http://schemas.microsoft.com/office/drawing/2014/main" id="{F9687675-9300-47EC-87EB-0CF4D10D7DEC}"/>
                </a:ext>
              </a:extLst>
            </p:cNvPr>
            <p:cNvSpPr/>
            <p:nvPr/>
          </p:nvSpPr>
          <p:spPr bwMode="auto">
            <a:xfrm>
              <a:off x="6107113" y="5389563"/>
              <a:ext cx="450850" cy="1588"/>
            </a:xfrm>
            <a:custGeom>
              <a:avLst/>
              <a:gdLst>
                <a:gd name="T0" fmla="*/ 51 w 1704"/>
                <a:gd name="T1" fmla="*/ 0 h 6"/>
                <a:gd name="T2" fmla="*/ 5 w 1704"/>
                <a:gd name="T3" fmla="*/ 0 h 6"/>
                <a:gd name="T4" fmla="*/ 0 w 1704"/>
                <a:gd name="T5" fmla="*/ 6 h 6"/>
                <a:gd name="T6" fmla="*/ 1704 w 1704"/>
                <a:gd name="T7" fmla="*/ 6 h 6"/>
                <a:gd name="T8" fmla="*/ 1704 w 1704"/>
                <a:gd name="T9" fmla="*/ 6 h 6"/>
                <a:gd name="T10" fmla="*/ 57 w 1704"/>
                <a:gd name="T11" fmla="*/ 6 h 6"/>
                <a:gd name="T12" fmla="*/ 51 w 170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4" h="6">
                  <a:moveTo>
                    <a:pt x="5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5" y="4"/>
                    <a:pt x="53" y="2"/>
                    <a:pt x="51" y="0"/>
                  </a:cubicBezTo>
                </a:path>
              </a:pathLst>
            </a:custGeom>
            <a:solidFill>
              <a:srgbClr val="7AC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íšḷidè">
              <a:extLst>
                <a:ext uri="{FF2B5EF4-FFF2-40B4-BE49-F238E27FC236}">
                  <a16:creationId xmlns="" xmlns:a16="http://schemas.microsoft.com/office/drawing/2014/main" id="{A3A3C2FB-C0F1-41BC-9A50-C07B51D9410B}"/>
                </a:ext>
              </a:extLst>
            </p:cNvPr>
            <p:cNvSpPr/>
            <p:nvPr/>
          </p:nvSpPr>
          <p:spPr bwMode="auto">
            <a:xfrm>
              <a:off x="6108701" y="5383213"/>
              <a:ext cx="12700" cy="6350"/>
            </a:xfrm>
            <a:custGeom>
              <a:avLst/>
              <a:gdLst>
                <a:gd name="T0" fmla="*/ 22 w 46"/>
                <a:gd name="T1" fmla="*/ 0 h 23"/>
                <a:gd name="T2" fmla="*/ 22 w 46"/>
                <a:gd name="T3" fmla="*/ 0 h 23"/>
                <a:gd name="T4" fmla="*/ 0 w 46"/>
                <a:gd name="T5" fmla="*/ 23 h 23"/>
                <a:gd name="T6" fmla="*/ 46 w 46"/>
                <a:gd name="T7" fmla="*/ 23 h 23"/>
                <a:gd name="T8" fmla="*/ 22 w 4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5" y="8"/>
                    <a:pt x="8" y="16"/>
                    <a:pt x="0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8" y="16"/>
                    <a:pt x="30" y="8"/>
                    <a:pt x="2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işḷíďè">
              <a:extLst>
                <a:ext uri="{FF2B5EF4-FFF2-40B4-BE49-F238E27FC236}">
                  <a16:creationId xmlns="" xmlns:a16="http://schemas.microsoft.com/office/drawing/2014/main" id="{4509CAC9-C44F-4A55-8E93-D307BED49E3C}"/>
                </a:ext>
              </a:extLst>
            </p:cNvPr>
            <p:cNvSpPr/>
            <p:nvPr/>
          </p:nvSpPr>
          <p:spPr bwMode="auto">
            <a:xfrm>
              <a:off x="5727701" y="5389563"/>
              <a:ext cx="381000" cy="1588"/>
            </a:xfrm>
            <a:custGeom>
              <a:avLst/>
              <a:gdLst>
                <a:gd name="T0" fmla="*/ 1438 w 1438"/>
                <a:gd name="T1" fmla="*/ 0 h 6"/>
                <a:gd name="T2" fmla="*/ 1 w 1438"/>
                <a:gd name="T3" fmla="*/ 0 h 6"/>
                <a:gd name="T4" fmla="*/ 0 w 1438"/>
                <a:gd name="T5" fmla="*/ 6 h 6"/>
                <a:gd name="T6" fmla="*/ 1433 w 1438"/>
                <a:gd name="T7" fmla="*/ 6 h 6"/>
                <a:gd name="T8" fmla="*/ 1438 w 143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8" h="6">
                  <a:moveTo>
                    <a:pt x="143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1433" y="6"/>
                    <a:pt x="1433" y="6"/>
                    <a:pt x="1433" y="6"/>
                  </a:cubicBezTo>
                  <a:cubicBezTo>
                    <a:pt x="1435" y="4"/>
                    <a:pt x="1437" y="2"/>
                    <a:pt x="1438" y="0"/>
                  </a:cubicBezTo>
                </a:path>
              </a:pathLst>
            </a:custGeom>
            <a:solidFill>
              <a:srgbClr val="80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îşļíḑé">
              <a:extLst>
                <a:ext uri="{FF2B5EF4-FFF2-40B4-BE49-F238E27FC236}">
                  <a16:creationId xmlns="" xmlns:a16="http://schemas.microsoft.com/office/drawing/2014/main" id="{744C4277-B706-4086-93AA-3C21DF4DEFFB}"/>
                </a:ext>
              </a:extLst>
            </p:cNvPr>
            <p:cNvSpPr/>
            <p:nvPr/>
          </p:nvSpPr>
          <p:spPr bwMode="auto">
            <a:xfrm>
              <a:off x="5727701" y="5133976"/>
              <a:ext cx="387350" cy="255588"/>
            </a:xfrm>
            <a:custGeom>
              <a:avLst/>
              <a:gdLst>
                <a:gd name="T0" fmla="*/ 946 w 1459"/>
                <a:gd name="T1" fmla="*/ 0 h 968"/>
                <a:gd name="T2" fmla="*/ 946 w 1459"/>
                <a:gd name="T3" fmla="*/ 0 h 968"/>
                <a:gd name="T4" fmla="*/ 548 w 1459"/>
                <a:gd name="T5" fmla="*/ 431 h 968"/>
                <a:gd name="T6" fmla="*/ 0 w 1459"/>
                <a:gd name="T7" fmla="*/ 968 h 968"/>
                <a:gd name="T8" fmla="*/ 1437 w 1459"/>
                <a:gd name="T9" fmla="*/ 968 h 968"/>
                <a:gd name="T10" fmla="*/ 1459 w 1459"/>
                <a:gd name="T11" fmla="*/ 945 h 968"/>
                <a:gd name="T12" fmla="*/ 1459 w 1459"/>
                <a:gd name="T13" fmla="*/ 945 h 968"/>
                <a:gd name="T14" fmla="*/ 1459 w 1459"/>
                <a:gd name="T15" fmla="*/ 945 h 968"/>
                <a:gd name="T16" fmla="*/ 946 w 1459"/>
                <a:gd name="T17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9" h="968">
                  <a:moveTo>
                    <a:pt x="946" y="0"/>
                  </a:moveTo>
                  <a:cubicBezTo>
                    <a:pt x="946" y="0"/>
                    <a:pt x="946" y="0"/>
                    <a:pt x="946" y="0"/>
                  </a:cubicBezTo>
                  <a:cubicBezTo>
                    <a:pt x="743" y="55"/>
                    <a:pt x="587" y="223"/>
                    <a:pt x="548" y="431"/>
                  </a:cubicBezTo>
                  <a:cubicBezTo>
                    <a:pt x="268" y="471"/>
                    <a:pt x="45" y="690"/>
                    <a:pt x="0" y="968"/>
                  </a:cubicBezTo>
                  <a:cubicBezTo>
                    <a:pt x="1437" y="968"/>
                    <a:pt x="1437" y="968"/>
                    <a:pt x="1437" y="968"/>
                  </a:cubicBezTo>
                  <a:cubicBezTo>
                    <a:pt x="1445" y="961"/>
                    <a:pt x="1452" y="953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204" y="692"/>
                    <a:pt x="1021" y="366"/>
                    <a:pt x="946" y="0"/>
                  </a:cubicBezTo>
                </a:path>
              </a:pathLst>
            </a:custGeom>
            <a:solidFill>
              <a:srgbClr val="E8F6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íš1ïḋè">
              <a:extLst>
                <a:ext uri="{FF2B5EF4-FFF2-40B4-BE49-F238E27FC236}">
                  <a16:creationId xmlns="" xmlns:a16="http://schemas.microsoft.com/office/drawing/2014/main" id="{901A902F-B957-4E9E-8E87-8BB50D895125}"/>
                </a:ext>
              </a:extLst>
            </p:cNvPr>
            <p:cNvSpPr/>
            <p:nvPr/>
          </p:nvSpPr>
          <p:spPr bwMode="auto">
            <a:xfrm>
              <a:off x="6269038" y="3397251"/>
              <a:ext cx="100013" cy="725488"/>
            </a:xfrm>
            <a:custGeom>
              <a:avLst/>
              <a:gdLst>
                <a:gd name="T0" fmla="*/ 42 w 63"/>
                <a:gd name="T1" fmla="*/ 457 h 457"/>
                <a:gd name="T2" fmla="*/ 0 w 63"/>
                <a:gd name="T3" fmla="*/ 455 h 457"/>
                <a:gd name="T4" fmla="*/ 21 w 63"/>
                <a:gd name="T5" fmla="*/ 0 h 457"/>
                <a:gd name="T6" fmla="*/ 63 w 63"/>
                <a:gd name="T7" fmla="*/ 2 h 457"/>
                <a:gd name="T8" fmla="*/ 42 w 63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57">
                  <a:moveTo>
                    <a:pt x="42" y="457"/>
                  </a:moveTo>
                  <a:lnTo>
                    <a:pt x="0" y="455"/>
                  </a:lnTo>
                  <a:lnTo>
                    <a:pt x="21" y="0"/>
                  </a:lnTo>
                  <a:lnTo>
                    <a:pt x="63" y="2"/>
                  </a:lnTo>
                  <a:lnTo>
                    <a:pt x="42" y="457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ṥ1îďè">
              <a:extLst>
                <a:ext uri="{FF2B5EF4-FFF2-40B4-BE49-F238E27FC236}">
                  <a16:creationId xmlns="" xmlns:a16="http://schemas.microsoft.com/office/drawing/2014/main" id="{FF6E7723-E1F1-47FA-9931-42716C43CF43}"/>
                </a:ext>
              </a:extLst>
            </p:cNvPr>
            <p:cNvSpPr/>
            <p:nvPr/>
          </p:nvSpPr>
          <p:spPr bwMode="auto">
            <a:xfrm>
              <a:off x="6419851" y="3405188"/>
              <a:ext cx="101600" cy="723900"/>
            </a:xfrm>
            <a:custGeom>
              <a:avLst/>
              <a:gdLst>
                <a:gd name="T0" fmla="*/ 22 w 64"/>
                <a:gd name="T1" fmla="*/ 456 h 456"/>
                <a:gd name="T2" fmla="*/ 64 w 64"/>
                <a:gd name="T3" fmla="*/ 454 h 456"/>
                <a:gd name="T4" fmla="*/ 43 w 64"/>
                <a:gd name="T5" fmla="*/ 0 h 456"/>
                <a:gd name="T6" fmla="*/ 0 w 64"/>
                <a:gd name="T7" fmla="*/ 2 h 456"/>
                <a:gd name="T8" fmla="*/ 22 w 64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56">
                  <a:moveTo>
                    <a:pt x="22" y="456"/>
                  </a:moveTo>
                  <a:lnTo>
                    <a:pt x="64" y="454"/>
                  </a:lnTo>
                  <a:lnTo>
                    <a:pt x="43" y="0"/>
                  </a:lnTo>
                  <a:lnTo>
                    <a:pt x="0" y="2"/>
                  </a:lnTo>
                  <a:lnTo>
                    <a:pt x="22" y="456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Slîḍê">
              <a:extLst>
                <a:ext uri="{FF2B5EF4-FFF2-40B4-BE49-F238E27FC236}">
                  <a16:creationId xmlns="" xmlns:a16="http://schemas.microsoft.com/office/drawing/2014/main" id="{5E54E634-19D1-4F87-ACED-74C1048280A0}"/>
                </a:ext>
              </a:extLst>
            </p:cNvPr>
            <p:cNvSpPr/>
            <p:nvPr/>
          </p:nvSpPr>
          <p:spPr bwMode="auto">
            <a:xfrm>
              <a:off x="6557963" y="5389563"/>
              <a:ext cx="169863" cy="1588"/>
            </a:xfrm>
            <a:custGeom>
              <a:avLst/>
              <a:gdLst>
                <a:gd name="T0" fmla="*/ 638 w 642"/>
                <a:gd name="T1" fmla="*/ 0 h 6"/>
                <a:gd name="T2" fmla="*/ 0 w 642"/>
                <a:gd name="T3" fmla="*/ 0 h 6"/>
                <a:gd name="T4" fmla="*/ 1 w 642"/>
                <a:gd name="T5" fmla="*/ 6 h 6"/>
                <a:gd name="T6" fmla="*/ 642 w 642"/>
                <a:gd name="T7" fmla="*/ 6 h 6"/>
                <a:gd name="T8" fmla="*/ 638 w 64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6">
                  <a:moveTo>
                    <a:pt x="6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41" y="4"/>
                    <a:pt x="639" y="2"/>
                    <a:pt x="638" y="0"/>
                  </a:cubicBezTo>
                </a:path>
              </a:pathLst>
            </a:custGeom>
            <a:solidFill>
              <a:srgbClr val="3CA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îs1idê">
              <a:extLst>
                <a:ext uri="{FF2B5EF4-FFF2-40B4-BE49-F238E27FC236}">
                  <a16:creationId xmlns="" xmlns:a16="http://schemas.microsoft.com/office/drawing/2014/main" id="{73202897-1722-43E1-BBB8-D2F0BAE6C4DF}"/>
                </a:ext>
              </a:extLst>
            </p:cNvPr>
            <p:cNvSpPr/>
            <p:nvPr/>
          </p:nvSpPr>
          <p:spPr bwMode="auto">
            <a:xfrm>
              <a:off x="5978526" y="4540251"/>
              <a:ext cx="974725" cy="849313"/>
            </a:xfrm>
            <a:custGeom>
              <a:avLst/>
              <a:gdLst>
                <a:gd name="T0" fmla="*/ 1825 w 3683"/>
                <a:gd name="T1" fmla="*/ 0 h 3210"/>
                <a:gd name="T2" fmla="*/ 0 w 3683"/>
                <a:gd name="T3" fmla="*/ 1485 h 3210"/>
                <a:gd name="T4" fmla="*/ 0 w 3683"/>
                <a:gd name="T5" fmla="*/ 1485 h 3210"/>
                <a:gd name="T6" fmla="*/ 0 w 3683"/>
                <a:gd name="T7" fmla="*/ 1485 h 3210"/>
                <a:gd name="T8" fmla="*/ 677 w 3683"/>
                <a:gd name="T9" fmla="*/ 2063 h 3210"/>
                <a:gd name="T10" fmla="*/ 677 w 3683"/>
                <a:gd name="T11" fmla="*/ 2063 h 3210"/>
                <a:gd name="T12" fmla="*/ 999 w 3683"/>
                <a:gd name="T13" fmla="*/ 1994 h 3210"/>
                <a:gd name="T14" fmla="*/ 1757 w 3683"/>
                <a:gd name="T15" fmla="*/ 2592 h 3210"/>
                <a:gd name="T16" fmla="*/ 1959 w 3683"/>
                <a:gd name="T17" fmla="*/ 2813 h 3210"/>
                <a:gd name="T18" fmla="*/ 2189 w 3683"/>
                <a:gd name="T19" fmla="*/ 3210 h 3210"/>
                <a:gd name="T20" fmla="*/ 2827 w 3683"/>
                <a:gd name="T21" fmla="*/ 3210 h 3210"/>
                <a:gd name="T22" fmla="*/ 2636 w 3683"/>
                <a:gd name="T23" fmla="*/ 2703 h 3210"/>
                <a:gd name="T24" fmla="*/ 3683 w 3683"/>
                <a:gd name="T25" fmla="*/ 1719 h 3210"/>
                <a:gd name="T26" fmla="*/ 3683 w 3683"/>
                <a:gd name="T27" fmla="*/ 1719 h 3210"/>
                <a:gd name="T28" fmla="*/ 3683 w 3683"/>
                <a:gd name="T29" fmla="*/ 1719 h 3210"/>
                <a:gd name="T30" fmla="*/ 1825 w 3683"/>
                <a:gd name="T31" fmla="*/ 0 h 3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3" h="3210">
                  <a:moveTo>
                    <a:pt x="1825" y="0"/>
                  </a:moveTo>
                  <a:cubicBezTo>
                    <a:pt x="926" y="0"/>
                    <a:pt x="175" y="637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303" y="1620"/>
                    <a:pt x="542" y="1822"/>
                    <a:pt x="677" y="2063"/>
                  </a:cubicBezTo>
                  <a:cubicBezTo>
                    <a:pt x="677" y="2063"/>
                    <a:pt x="677" y="2063"/>
                    <a:pt x="677" y="2063"/>
                  </a:cubicBezTo>
                  <a:cubicBezTo>
                    <a:pt x="775" y="2018"/>
                    <a:pt x="884" y="1994"/>
                    <a:pt x="999" y="1994"/>
                  </a:cubicBezTo>
                  <a:cubicBezTo>
                    <a:pt x="1367" y="1994"/>
                    <a:pt x="1675" y="2249"/>
                    <a:pt x="1757" y="2592"/>
                  </a:cubicBezTo>
                  <a:cubicBezTo>
                    <a:pt x="1869" y="2605"/>
                    <a:pt x="1956" y="2698"/>
                    <a:pt x="1959" y="2813"/>
                  </a:cubicBezTo>
                  <a:cubicBezTo>
                    <a:pt x="2079" y="2911"/>
                    <a:pt x="2163" y="3051"/>
                    <a:pt x="2189" y="3210"/>
                  </a:cubicBezTo>
                  <a:cubicBezTo>
                    <a:pt x="2827" y="3210"/>
                    <a:pt x="2827" y="3210"/>
                    <a:pt x="2827" y="3210"/>
                  </a:cubicBezTo>
                  <a:cubicBezTo>
                    <a:pt x="2705" y="3061"/>
                    <a:pt x="2636" y="2887"/>
                    <a:pt x="2636" y="2703"/>
                  </a:cubicBezTo>
                  <a:cubicBezTo>
                    <a:pt x="2636" y="2236"/>
                    <a:pt x="3078" y="1842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09" y="757"/>
                    <a:pt x="2805" y="0"/>
                    <a:pt x="1825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ṥḷíḍê">
              <a:extLst>
                <a:ext uri="{FF2B5EF4-FFF2-40B4-BE49-F238E27FC236}">
                  <a16:creationId xmlns="" xmlns:a16="http://schemas.microsoft.com/office/drawing/2014/main" id="{16F6FD74-D3F4-4C05-96A9-13DE49874448}"/>
                </a:ext>
              </a:extLst>
            </p:cNvPr>
            <p:cNvSpPr/>
            <p:nvPr/>
          </p:nvSpPr>
          <p:spPr bwMode="auto">
            <a:xfrm>
              <a:off x="5969001" y="4933951"/>
              <a:ext cx="188913" cy="211138"/>
            </a:xfrm>
            <a:custGeom>
              <a:avLst/>
              <a:gdLst>
                <a:gd name="T0" fmla="*/ 39 w 716"/>
                <a:gd name="T1" fmla="*/ 0 h 798"/>
                <a:gd name="T2" fmla="*/ 0 w 716"/>
                <a:gd name="T3" fmla="*/ 378 h 798"/>
                <a:gd name="T4" fmla="*/ 39 w 716"/>
                <a:gd name="T5" fmla="*/ 757 h 798"/>
                <a:gd name="T6" fmla="*/ 39 w 716"/>
                <a:gd name="T7" fmla="*/ 757 h 798"/>
                <a:gd name="T8" fmla="*/ 182 w 716"/>
                <a:gd name="T9" fmla="*/ 739 h 798"/>
                <a:gd name="T10" fmla="*/ 431 w 716"/>
                <a:gd name="T11" fmla="*/ 798 h 798"/>
                <a:gd name="T12" fmla="*/ 716 w 716"/>
                <a:gd name="T13" fmla="*/ 578 h 798"/>
                <a:gd name="T14" fmla="*/ 39 w 716"/>
                <a:gd name="T15" fmla="*/ 0 h 798"/>
                <a:gd name="T16" fmla="*/ 39 w 716"/>
                <a:gd name="T17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6" h="798">
                  <a:moveTo>
                    <a:pt x="39" y="0"/>
                  </a:moveTo>
                  <a:cubicBezTo>
                    <a:pt x="14" y="122"/>
                    <a:pt x="0" y="249"/>
                    <a:pt x="0" y="378"/>
                  </a:cubicBezTo>
                  <a:cubicBezTo>
                    <a:pt x="0" y="508"/>
                    <a:pt x="14" y="635"/>
                    <a:pt x="39" y="757"/>
                  </a:cubicBezTo>
                  <a:cubicBezTo>
                    <a:pt x="39" y="757"/>
                    <a:pt x="39" y="757"/>
                    <a:pt x="39" y="757"/>
                  </a:cubicBezTo>
                  <a:cubicBezTo>
                    <a:pt x="84" y="745"/>
                    <a:pt x="133" y="739"/>
                    <a:pt x="182" y="739"/>
                  </a:cubicBezTo>
                  <a:cubicBezTo>
                    <a:pt x="272" y="739"/>
                    <a:pt x="357" y="760"/>
                    <a:pt x="431" y="798"/>
                  </a:cubicBezTo>
                  <a:cubicBezTo>
                    <a:pt x="507" y="704"/>
                    <a:pt x="605" y="629"/>
                    <a:pt x="716" y="578"/>
                  </a:cubicBezTo>
                  <a:cubicBezTo>
                    <a:pt x="581" y="337"/>
                    <a:pt x="342" y="135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iŝļide">
              <a:extLst>
                <a:ext uri="{FF2B5EF4-FFF2-40B4-BE49-F238E27FC236}">
                  <a16:creationId xmlns="" xmlns:a16="http://schemas.microsoft.com/office/drawing/2014/main" id="{E01167EE-E04A-4D75-B7FC-6273161ABCA9}"/>
                </a:ext>
              </a:extLst>
            </p:cNvPr>
            <p:cNvSpPr/>
            <p:nvPr/>
          </p:nvSpPr>
          <p:spPr bwMode="auto">
            <a:xfrm>
              <a:off x="6727826" y="5389563"/>
              <a:ext cx="74613" cy="1588"/>
            </a:xfrm>
            <a:custGeom>
              <a:avLst/>
              <a:gdLst>
                <a:gd name="T0" fmla="*/ 286 w 286"/>
                <a:gd name="T1" fmla="*/ 0 h 6"/>
                <a:gd name="T2" fmla="*/ 0 w 286"/>
                <a:gd name="T3" fmla="*/ 0 h 6"/>
                <a:gd name="T4" fmla="*/ 4 w 286"/>
                <a:gd name="T5" fmla="*/ 6 h 6"/>
                <a:gd name="T6" fmla="*/ 280 w 286"/>
                <a:gd name="T7" fmla="*/ 6 h 6"/>
                <a:gd name="T8" fmla="*/ 286 w 28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6">
                  <a:moveTo>
                    <a:pt x="2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82" y="4"/>
                    <a:pt x="284" y="2"/>
                    <a:pt x="286" y="0"/>
                  </a:cubicBezTo>
                </a:path>
              </a:pathLst>
            </a:custGeom>
            <a:solidFill>
              <a:srgbClr val="42B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ṩļíḓé">
              <a:extLst>
                <a:ext uri="{FF2B5EF4-FFF2-40B4-BE49-F238E27FC236}">
                  <a16:creationId xmlns="" xmlns:a16="http://schemas.microsoft.com/office/drawing/2014/main" id="{8420617A-EA82-4A23-A2B3-297A592EAC24}"/>
                </a:ext>
              </a:extLst>
            </p:cNvPr>
            <p:cNvSpPr/>
            <p:nvPr/>
          </p:nvSpPr>
          <p:spPr bwMode="auto">
            <a:xfrm>
              <a:off x="6677026" y="4995863"/>
              <a:ext cx="277813" cy="393700"/>
            </a:xfrm>
            <a:custGeom>
              <a:avLst/>
              <a:gdLst>
                <a:gd name="T0" fmla="*/ 1047 w 1052"/>
                <a:gd name="T1" fmla="*/ 0 h 1491"/>
                <a:gd name="T2" fmla="*/ 1047 w 1052"/>
                <a:gd name="T3" fmla="*/ 0 h 1491"/>
                <a:gd name="T4" fmla="*/ 0 w 1052"/>
                <a:gd name="T5" fmla="*/ 984 h 1491"/>
                <a:gd name="T6" fmla="*/ 191 w 1052"/>
                <a:gd name="T7" fmla="*/ 1491 h 1491"/>
                <a:gd name="T8" fmla="*/ 477 w 1052"/>
                <a:gd name="T9" fmla="*/ 1491 h 1491"/>
                <a:gd name="T10" fmla="*/ 1052 w 1052"/>
                <a:gd name="T11" fmla="*/ 144 h 1491"/>
                <a:gd name="T12" fmla="*/ 1047 w 1052"/>
                <a:gd name="T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2" h="1491">
                  <a:moveTo>
                    <a:pt x="1047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442" y="123"/>
                    <a:pt x="0" y="517"/>
                    <a:pt x="0" y="984"/>
                  </a:cubicBezTo>
                  <a:cubicBezTo>
                    <a:pt x="0" y="1168"/>
                    <a:pt x="69" y="1342"/>
                    <a:pt x="191" y="1491"/>
                  </a:cubicBezTo>
                  <a:cubicBezTo>
                    <a:pt x="477" y="1491"/>
                    <a:pt x="477" y="1491"/>
                    <a:pt x="477" y="1491"/>
                  </a:cubicBezTo>
                  <a:cubicBezTo>
                    <a:pt x="832" y="1152"/>
                    <a:pt x="1052" y="674"/>
                    <a:pt x="1052" y="144"/>
                  </a:cubicBezTo>
                  <a:cubicBezTo>
                    <a:pt x="1052" y="96"/>
                    <a:pt x="1051" y="47"/>
                    <a:pt x="1047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iṡḻíḋê">
              <a:extLst>
                <a:ext uri="{FF2B5EF4-FFF2-40B4-BE49-F238E27FC236}">
                  <a16:creationId xmlns="" xmlns:a16="http://schemas.microsoft.com/office/drawing/2014/main" id="{5373DC0F-2895-4753-A1E1-A2C3D9D64426}"/>
                </a:ext>
              </a:extLst>
            </p:cNvPr>
            <p:cNvSpPr/>
            <p:nvPr/>
          </p:nvSpPr>
          <p:spPr bwMode="auto">
            <a:xfrm>
              <a:off x="6121401" y="5389563"/>
              <a:ext cx="436563" cy="1588"/>
            </a:xfrm>
            <a:custGeom>
              <a:avLst/>
              <a:gdLst>
                <a:gd name="T0" fmla="*/ 1652 w 1653"/>
                <a:gd name="T1" fmla="*/ 0 h 6"/>
                <a:gd name="T2" fmla="*/ 0 w 1653"/>
                <a:gd name="T3" fmla="*/ 0 h 6"/>
                <a:gd name="T4" fmla="*/ 6 w 1653"/>
                <a:gd name="T5" fmla="*/ 6 h 6"/>
                <a:gd name="T6" fmla="*/ 1653 w 1653"/>
                <a:gd name="T7" fmla="*/ 6 h 6"/>
                <a:gd name="T8" fmla="*/ 1652 w 165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3" h="6">
                  <a:moveTo>
                    <a:pt x="16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1653" y="6"/>
                    <a:pt x="1653" y="6"/>
                    <a:pt x="1653" y="6"/>
                  </a:cubicBezTo>
                  <a:cubicBezTo>
                    <a:pt x="1652" y="4"/>
                    <a:pt x="1652" y="2"/>
                    <a:pt x="1652" y="0"/>
                  </a:cubicBezTo>
                </a:path>
              </a:pathLst>
            </a:custGeom>
            <a:solidFill>
              <a:srgbClr val="70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şļîḓè">
              <a:extLst>
                <a:ext uri="{FF2B5EF4-FFF2-40B4-BE49-F238E27FC236}">
                  <a16:creationId xmlns="" xmlns:a16="http://schemas.microsoft.com/office/drawing/2014/main" id="{E9AF53FC-527A-4962-9257-80F5EA56D070}"/>
                </a:ext>
              </a:extLst>
            </p:cNvPr>
            <p:cNvSpPr/>
            <p:nvPr/>
          </p:nvSpPr>
          <p:spPr bwMode="auto">
            <a:xfrm>
              <a:off x="6115051" y="5067301"/>
              <a:ext cx="442913" cy="322263"/>
            </a:xfrm>
            <a:custGeom>
              <a:avLst/>
              <a:gdLst>
                <a:gd name="T0" fmla="*/ 486 w 1676"/>
                <a:gd name="T1" fmla="*/ 0 h 1216"/>
                <a:gd name="T2" fmla="*/ 164 w 1676"/>
                <a:gd name="T3" fmla="*/ 69 h 1216"/>
                <a:gd name="T4" fmla="*/ 164 w 1676"/>
                <a:gd name="T5" fmla="*/ 69 h 1216"/>
                <a:gd name="T6" fmla="*/ 164 w 1676"/>
                <a:gd name="T7" fmla="*/ 69 h 1216"/>
                <a:gd name="T8" fmla="*/ 285 w 1676"/>
                <a:gd name="T9" fmla="*/ 520 h 1216"/>
                <a:gd name="T10" fmla="*/ 0 w 1676"/>
                <a:gd name="T11" fmla="*/ 1193 h 1216"/>
                <a:gd name="T12" fmla="*/ 24 w 1676"/>
                <a:gd name="T13" fmla="*/ 1216 h 1216"/>
                <a:gd name="T14" fmla="*/ 1676 w 1676"/>
                <a:gd name="T15" fmla="*/ 1216 h 1216"/>
                <a:gd name="T16" fmla="*/ 1446 w 1676"/>
                <a:gd name="T17" fmla="*/ 819 h 1216"/>
                <a:gd name="T18" fmla="*/ 1244 w 1676"/>
                <a:gd name="T19" fmla="*/ 598 h 1216"/>
                <a:gd name="T20" fmla="*/ 486 w 1676"/>
                <a:gd name="T21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6" h="1216">
                  <a:moveTo>
                    <a:pt x="486" y="0"/>
                  </a:moveTo>
                  <a:cubicBezTo>
                    <a:pt x="371" y="0"/>
                    <a:pt x="262" y="24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242" y="208"/>
                    <a:pt x="285" y="360"/>
                    <a:pt x="285" y="520"/>
                  </a:cubicBezTo>
                  <a:cubicBezTo>
                    <a:pt x="285" y="769"/>
                    <a:pt x="180" y="1001"/>
                    <a:pt x="0" y="1193"/>
                  </a:cubicBezTo>
                  <a:cubicBezTo>
                    <a:pt x="8" y="1201"/>
                    <a:pt x="16" y="1209"/>
                    <a:pt x="24" y="1216"/>
                  </a:cubicBezTo>
                  <a:cubicBezTo>
                    <a:pt x="1676" y="1216"/>
                    <a:pt x="1676" y="1216"/>
                    <a:pt x="1676" y="1216"/>
                  </a:cubicBezTo>
                  <a:cubicBezTo>
                    <a:pt x="1650" y="1057"/>
                    <a:pt x="1566" y="917"/>
                    <a:pt x="1446" y="819"/>
                  </a:cubicBezTo>
                  <a:cubicBezTo>
                    <a:pt x="1443" y="704"/>
                    <a:pt x="1356" y="611"/>
                    <a:pt x="1244" y="598"/>
                  </a:cubicBezTo>
                  <a:cubicBezTo>
                    <a:pt x="1162" y="255"/>
                    <a:pt x="854" y="0"/>
                    <a:pt x="486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íṡḷiḓé">
              <a:extLst>
                <a:ext uri="{FF2B5EF4-FFF2-40B4-BE49-F238E27FC236}">
                  <a16:creationId xmlns="" xmlns:a16="http://schemas.microsoft.com/office/drawing/2014/main" id="{095EC4D4-4864-4CC2-BB41-CC7F98798545}"/>
                </a:ext>
              </a:extLst>
            </p:cNvPr>
            <p:cNvSpPr/>
            <p:nvPr/>
          </p:nvSpPr>
          <p:spPr bwMode="auto">
            <a:xfrm>
              <a:off x="5978526" y="5086351"/>
              <a:ext cx="211138" cy="296863"/>
            </a:xfrm>
            <a:custGeom>
              <a:avLst/>
              <a:gdLst>
                <a:gd name="T0" fmla="*/ 677 w 798"/>
                <a:gd name="T1" fmla="*/ 0 h 1124"/>
                <a:gd name="T2" fmla="*/ 392 w 798"/>
                <a:gd name="T3" fmla="*/ 220 h 1124"/>
                <a:gd name="T4" fmla="*/ 143 w 798"/>
                <a:gd name="T5" fmla="*/ 161 h 1124"/>
                <a:gd name="T6" fmla="*/ 0 w 798"/>
                <a:gd name="T7" fmla="*/ 179 h 1124"/>
                <a:gd name="T8" fmla="*/ 513 w 798"/>
                <a:gd name="T9" fmla="*/ 1124 h 1124"/>
                <a:gd name="T10" fmla="*/ 513 w 798"/>
                <a:gd name="T11" fmla="*/ 1124 h 1124"/>
                <a:gd name="T12" fmla="*/ 798 w 798"/>
                <a:gd name="T13" fmla="*/ 451 h 1124"/>
                <a:gd name="T14" fmla="*/ 677 w 798"/>
                <a:gd name="T15" fmla="*/ 0 h 1124"/>
                <a:gd name="T16" fmla="*/ 677 w 798"/>
                <a:gd name="T17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8" h="1124">
                  <a:moveTo>
                    <a:pt x="677" y="0"/>
                  </a:moveTo>
                  <a:cubicBezTo>
                    <a:pt x="566" y="51"/>
                    <a:pt x="468" y="126"/>
                    <a:pt x="392" y="220"/>
                  </a:cubicBezTo>
                  <a:cubicBezTo>
                    <a:pt x="318" y="182"/>
                    <a:pt x="233" y="161"/>
                    <a:pt x="143" y="161"/>
                  </a:cubicBezTo>
                  <a:cubicBezTo>
                    <a:pt x="94" y="161"/>
                    <a:pt x="45" y="167"/>
                    <a:pt x="0" y="179"/>
                  </a:cubicBezTo>
                  <a:cubicBezTo>
                    <a:pt x="75" y="545"/>
                    <a:pt x="258" y="871"/>
                    <a:pt x="513" y="1124"/>
                  </a:cubicBezTo>
                  <a:cubicBezTo>
                    <a:pt x="513" y="1124"/>
                    <a:pt x="513" y="1124"/>
                    <a:pt x="513" y="1124"/>
                  </a:cubicBezTo>
                  <a:cubicBezTo>
                    <a:pt x="693" y="932"/>
                    <a:pt x="798" y="700"/>
                    <a:pt x="798" y="451"/>
                  </a:cubicBezTo>
                  <a:cubicBezTo>
                    <a:pt x="798" y="291"/>
                    <a:pt x="755" y="139"/>
                    <a:pt x="677" y="0"/>
                  </a:cubicBezTo>
                  <a:cubicBezTo>
                    <a:pt x="677" y="0"/>
                    <a:pt x="677" y="0"/>
                    <a:pt x="677" y="0"/>
                  </a:cubicBezTo>
                </a:path>
              </a:pathLst>
            </a:custGeom>
            <a:solidFill>
              <a:srgbClr val="BDE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="" xmlns:a16="http://schemas.microsoft.com/office/drawing/2014/main" id="{27F53A26-2D43-42CE-9B76-BF6088574DC4}"/>
              </a:ext>
            </a:extLst>
          </p:cNvPr>
          <p:cNvGrpSpPr/>
          <p:nvPr/>
        </p:nvGrpSpPr>
        <p:grpSpPr>
          <a:xfrm>
            <a:off x="1143694" y="3311389"/>
            <a:ext cx="2009775" cy="390525"/>
            <a:chOff x="1571624" y="1971674"/>
            <a:chExt cx="2009775" cy="390525"/>
          </a:xfrm>
        </p:grpSpPr>
        <p:sp>
          <p:nvSpPr>
            <p:cNvPr id="142" name="矩形: 圆角 62">
              <a:extLst>
                <a:ext uri="{FF2B5EF4-FFF2-40B4-BE49-F238E27FC236}">
                  <a16:creationId xmlns="" xmlns:a16="http://schemas.microsoft.com/office/drawing/2014/main" id="{0C0306B6-CB7E-4260-A650-6FFD5128A997}"/>
                </a:ext>
              </a:extLst>
            </p:cNvPr>
            <p:cNvSpPr/>
            <p:nvPr/>
          </p:nvSpPr>
          <p:spPr>
            <a:xfrm>
              <a:off x="1571624" y="1971674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43" name="文本框 63">
              <a:extLst>
                <a:ext uri="{FF2B5EF4-FFF2-40B4-BE49-F238E27FC236}">
                  <a16:creationId xmlns="" xmlns:a16="http://schemas.microsoft.com/office/drawing/2014/main" id="{287A376B-7A79-4C72-AAFB-562C09E0617F}"/>
                </a:ext>
              </a:extLst>
            </p:cNvPr>
            <p:cNvSpPr txBox="1"/>
            <p:nvPr/>
          </p:nvSpPr>
          <p:spPr>
            <a:xfrm>
              <a:off x="1619055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sp>
        <p:nvSpPr>
          <p:cNvPr id="144" name="文本框 64">
            <a:extLst>
              <a:ext uri="{FF2B5EF4-FFF2-40B4-BE49-F238E27FC236}">
                <a16:creationId xmlns="" xmlns:a16="http://schemas.microsoft.com/office/drawing/2014/main" id="{AD1272BD-8C1D-4492-B73B-494664E679E7}"/>
              </a:ext>
            </a:extLst>
          </p:cNvPr>
          <p:cNvSpPr txBox="1"/>
          <p:nvPr/>
        </p:nvSpPr>
        <p:spPr>
          <a:xfrm>
            <a:off x="936501" y="3801920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</a:t>
            </a:r>
          </a:p>
        </p:txBody>
      </p:sp>
      <p:grpSp>
        <p:nvGrpSpPr>
          <p:cNvPr id="145" name="组合 144">
            <a:extLst>
              <a:ext uri="{FF2B5EF4-FFF2-40B4-BE49-F238E27FC236}">
                <a16:creationId xmlns="" xmlns:a16="http://schemas.microsoft.com/office/drawing/2014/main" id="{1FF36176-9240-4305-B967-276D8A91F448}"/>
              </a:ext>
            </a:extLst>
          </p:cNvPr>
          <p:cNvGrpSpPr/>
          <p:nvPr/>
        </p:nvGrpSpPr>
        <p:grpSpPr>
          <a:xfrm>
            <a:off x="1143694" y="5294181"/>
            <a:ext cx="2009775" cy="390525"/>
            <a:chOff x="1571624" y="3954466"/>
            <a:chExt cx="2009775" cy="390525"/>
          </a:xfrm>
        </p:grpSpPr>
        <p:sp>
          <p:nvSpPr>
            <p:cNvPr id="146" name="矩形: 圆角 66">
              <a:extLst>
                <a:ext uri="{FF2B5EF4-FFF2-40B4-BE49-F238E27FC236}">
                  <a16:creationId xmlns="" xmlns:a16="http://schemas.microsoft.com/office/drawing/2014/main" id="{D8B74A49-D4B6-4B20-931A-3716ECDDBF7F}"/>
                </a:ext>
              </a:extLst>
            </p:cNvPr>
            <p:cNvSpPr/>
            <p:nvPr/>
          </p:nvSpPr>
          <p:spPr>
            <a:xfrm>
              <a:off x="1571624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rgbClr val="E558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47" name="文本框 67">
              <a:extLst>
                <a:ext uri="{FF2B5EF4-FFF2-40B4-BE49-F238E27FC236}">
                  <a16:creationId xmlns="" xmlns:a16="http://schemas.microsoft.com/office/drawing/2014/main" id="{57844132-1D81-4954-9A59-17FDE445010A}"/>
                </a:ext>
              </a:extLst>
            </p:cNvPr>
            <p:cNvSpPr txBox="1"/>
            <p:nvPr/>
          </p:nvSpPr>
          <p:spPr>
            <a:xfrm>
              <a:off x="1619055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grpSp>
        <p:nvGrpSpPr>
          <p:cNvPr id="148" name="组合 147">
            <a:extLst>
              <a:ext uri="{FF2B5EF4-FFF2-40B4-BE49-F238E27FC236}">
                <a16:creationId xmlns="" xmlns:a16="http://schemas.microsoft.com/office/drawing/2014/main" id="{9D5F2325-0524-4286-ABC8-8B71A5D928BA}"/>
              </a:ext>
            </a:extLst>
          </p:cNvPr>
          <p:cNvGrpSpPr/>
          <p:nvPr/>
        </p:nvGrpSpPr>
        <p:grpSpPr>
          <a:xfrm>
            <a:off x="8207371" y="3311389"/>
            <a:ext cx="2009775" cy="390525"/>
            <a:chOff x="8635301" y="1971674"/>
            <a:chExt cx="2009775" cy="390525"/>
          </a:xfrm>
        </p:grpSpPr>
        <p:sp>
          <p:nvSpPr>
            <p:cNvPr id="149" name="矩形: 圆角 69">
              <a:extLst>
                <a:ext uri="{FF2B5EF4-FFF2-40B4-BE49-F238E27FC236}">
                  <a16:creationId xmlns="" xmlns:a16="http://schemas.microsoft.com/office/drawing/2014/main" id="{3B7A325A-7C3F-4EC7-B83B-252932143888}"/>
                </a:ext>
              </a:extLst>
            </p:cNvPr>
            <p:cNvSpPr/>
            <p:nvPr/>
          </p:nvSpPr>
          <p:spPr>
            <a:xfrm>
              <a:off x="8635301" y="1971674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50" name="文本框 70">
              <a:extLst>
                <a:ext uri="{FF2B5EF4-FFF2-40B4-BE49-F238E27FC236}">
                  <a16:creationId xmlns="" xmlns:a16="http://schemas.microsoft.com/office/drawing/2014/main" id="{1652BF80-4FE7-4D26-AC74-664F4750721F}"/>
                </a:ext>
              </a:extLst>
            </p:cNvPr>
            <p:cNvSpPr txBox="1"/>
            <p:nvPr/>
          </p:nvSpPr>
          <p:spPr>
            <a:xfrm>
              <a:off x="8663784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="" xmlns:a16="http://schemas.microsoft.com/office/drawing/2014/main" id="{88BDA9CF-03A7-442A-891F-46AF160CAB49}"/>
              </a:ext>
            </a:extLst>
          </p:cNvPr>
          <p:cNvGrpSpPr/>
          <p:nvPr/>
        </p:nvGrpSpPr>
        <p:grpSpPr>
          <a:xfrm>
            <a:off x="8207371" y="5294181"/>
            <a:ext cx="2009775" cy="390525"/>
            <a:chOff x="8635301" y="3954466"/>
            <a:chExt cx="2009775" cy="390525"/>
          </a:xfrm>
        </p:grpSpPr>
        <p:sp>
          <p:nvSpPr>
            <p:cNvPr id="152" name="矩形: 圆角 72">
              <a:extLst>
                <a:ext uri="{FF2B5EF4-FFF2-40B4-BE49-F238E27FC236}">
                  <a16:creationId xmlns="" xmlns:a16="http://schemas.microsoft.com/office/drawing/2014/main" id="{4A67908E-16F8-4246-AAF8-961BDAC082B5}"/>
                </a:ext>
              </a:extLst>
            </p:cNvPr>
            <p:cNvSpPr/>
            <p:nvPr/>
          </p:nvSpPr>
          <p:spPr>
            <a:xfrm>
              <a:off x="8635301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rgbClr val="F9B43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53" name="文本框 73">
              <a:extLst>
                <a:ext uri="{FF2B5EF4-FFF2-40B4-BE49-F238E27FC236}">
                  <a16:creationId xmlns="" xmlns:a16="http://schemas.microsoft.com/office/drawing/2014/main" id="{0846B47B-0569-4DAF-937B-08B926037532}"/>
                </a:ext>
              </a:extLst>
            </p:cNvPr>
            <p:cNvSpPr txBox="1"/>
            <p:nvPr/>
          </p:nvSpPr>
          <p:spPr>
            <a:xfrm>
              <a:off x="8663784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sp>
        <p:nvSpPr>
          <p:cNvPr id="154" name="文本框 74">
            <a:extLst>
              <a:ext uri="{FF2B5EF4-FFF2-40B4-BE49-F238E27FC236}">
                <a16:creationId xmlns="" xmlns:a16="http://schemas.microsoft.com/office/drawing/2014/main" id="{85281337-1920-4E09-A3AC-294A7B7B794F}"/>
              </a:ext>
            </a:extLst>
          </p:cNvPr>
          <p:cNvSpPr txBox="1"/>
          <p:nvPr/>
        </p:nvSpPr>
        <p:spPr>
          <a:xfrm>
            <a:off x="936501" y="5794320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</a:t>
            </a:r>
          </a:p>
        </p:txBody>
      </p:sp>
      <p:sp>
        <p:nvSpPr>
          <p:cNvPr id="155" name="文本框 75">
            <a:extLst>
              <a:ext uri="{FF2B5EF4-FFF2-40B4-BE49-F238E27FC236}">
                <a16:creationId xmlns="" xmlns:a16="http://schemas.microsoft.com/office/drawing/2014/main" id="{46055C52-ACF3-40D3-9375-AC79D325CE20}"/>
              </a:ext>
            </a:extLst>
          </p:cNvPr>
          <p:cNvSpPr txBox="1"/>
          <p:nvPr/>
        </p:nvSpPr>
        <p:spPr>
          <a:xfrm>
            <a:off x="8023642" y="3801920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</a:t>
            </a:r>
          </a:p>
        </p:txBody>
      </p:sp>
      <p:sp>
        <p:nvSpPr>
          <p:cNvPr id="156" name="文本框 76">
            <a:extLst>
              <a:ext uri="{FF2B5EF4-FFF2-40B4-BE49-F238E27FC236}">
                <a16:creationId xmlns="" xmlns:a16="http://schemas.microsoft.com/office/drawing/2014/main" id="{8A2B4CF8-E3B4-4482-B7CA-6965786D27F6}"/>
              </a:ext>
            </a:extLst>
          </p:cNvPr>
          <p:cNvSpPr txBox="1"/>
          <p:nvPr/>
        </p:nvSpPr>
        <p:spPr>
          <a:xfrm>
            <a:off x="8023642" y="5794320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</a:t>
            </a:r>
          </a:p>
        </p:txBody>
      </p:sp>
      <p:grpSp>
        <p:nvGrpSpPr>
          <p:cNvPr id="157" name="组合 156">
            <a:extLst>
              <a:ext uri="{FF2B5EF4-FFF2-40B4-BE49-F238E27FC236}">
                <a16:creationId xmlns="" xmlns:a16="http://schemas.microsoft.com/office/drawing/2014/main" id="{2C4A1EF7-D185-40A0-8577-1C595382B443}"/>
              </a:ext>
            </a:extLst>
          </p:cNvPr>
          <p:cNvGrpSpPr/>
          <p:nvPr/>
        </p:nvGrpSpPr>
        <p:grpSpPr>
          <a:xfrm>
            <a:off x="3169503" y="1728093"/>
            <a:ext cx="5012652" cy="759961"/>
            <a:chOff x="3389687" y="2200691"/>
            <a:chExt cx="5012652" cy="759961"/>
          </a:xfrm>
        </p:grpSpPr>
        <p:sp>
          <p:nvSpPr>
            <p:cNvPr id="158" name="文本框 78">
              <a:extLst>
                <a:ext uri="{FF2B5EF4-FFF2-40B4-BE49-F238E27FC236}">
                  <a16:creationId xmlns="" xmlns:a16="http://schemas.microsoft.com/office/drawing/2014/main" id="{7FB38099-065C-404D-9B00-18E2C08CD70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环境分析</a:t>
              </a:r>
            </a:p>
          </p:txBody>
        </p:sp>
        <p:sp>
          <p:nvSpPr>
            <p:cNvPr id="159" name="文本框 79">
              <a:extLst>
                <a:ext uri="{FF2B5EF4-FFF2-40B4-BE49-F238E27FC236}">
                  <a16:creationId xmlns="" xmlns:a16="http://schemas.microsoft.com/office/drawing/2014/main" id="{A1410A3E-7CC0-4E0B-9118-4C10C5E0D30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54" grpId="0"/>
      <p:bldP spid="155" grpId="0"/>
      <p:bldP spid="1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8032122B-F708-48FD-A50E-C41006B74BF3}"/>
              </a:ext>
            </a:extLst>
          </p:cNvPr>
          <p:cNvGrpSpPr/>
          <p:nvPr/>
        </p:nvGrpSpPr>
        <p:grpSpPr>
          <a:xfrm>
            <a:off x="3559151" y="3299606"/>
            <a:ext cx="4393340" cy="3190254"/>
            <a:chOff x="4211658" y="2156440"/>
            <a:chExt cx="4393340" cy="3190254"/>
          </a:xfrm>
        </p:grpSpPr>
        <p:grpSp>
          <p:nvGrpSpPr>
            <p:cNvPr id="80" name="组合 79">
              <a:extLst>
                <a:ext uri="{FF2B5EF4-FFF2-40B4-BE49-F238E27FC236}">
                  <a16:creationId xmlns="" xmlns:a16="http://schemas.microsoft.com/office/drawing/2014/main" id="{D7142DD0-0C0A-4DAE-97B1-C042749499A8}"/>
                </a:ext>
              </a:extLst>
            </p:cNvPr>
            <p:cNvGrpSpPr/>
            <p:nvPr/>
          </p:nvGrpSpPr>
          <p:grpSpPr>
            <a:xfrm>
              <a:off x="7267704" y="2169290"/>
              <a:ext cx="1337294" cy="431007"/>
              <a:chOff x="6512049" y="2169290"/>
              <a:chExt cx="1337294" cy="431007"/>
            </a:xfrm>
          </p:grpSpPr>
          <p:cxnSp>
            <p:nvCxnSpPr>
              <p:cNvPr id="133" name="直接连接符 132">
                <a:extLst>
                  <a:ext uri="{FF2B5EF4-FFF2-40B4-BE49-F238E27FC236}">
                    <a16:creationId xmlns="" xmlns:a16="http://schemas.microsoft.com/office/drawing/2014/main" id="{6CA8DD0B-C5E5-42AE-90F7-46A1F9388B4A}"/>
                  </a:ext>
                </a:extLst>
              </p:cNvPr>
              <p:cNvCxnSpPr/>
              <p:nvPr/>
            </p:nvCxnSpPr>
            <p:spPr>
              <a:xfrm flipH="1">
                <a:off x="6602520" y="2175242"/>
                <a:ext cx="1246823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直接连接符 133">
                <a:extLst>
                  <a:ext uri="{FF2B5EF4-FFF2-40B4-BE49-F238E27FC236}">
                    <a16:creationId xmlns="" xmlns:a16="http://schemas.microsoft.com/office/drawing/2014/main" id="{9E258F7E-34B9-479B-831E-186AAFD31214}"/>
                  </a:ext>
                </a:extLst>
              </p:cNvPr>
              <p:cNvCxnSpPr/>
              <p:nvPr/>
            </p:nvCxnSpPr>
            <p:spPr>
              <a:xfrm flipH="1">
                <a:off x="6512049" y="2169290"/>
                <a:ext cx="97614" cy="431007"/>
              </a:xfrm>
              <a:prstGeom prst="line">
                <a:avLst/>
              </a:prstGeom>
              <a:noFill/>
              <a:ln w="15875" cap="flat" cmpd="sng" algn="ctr">
                <a:gradFill>
                  <a:gsLst>
                    <a:gs pos="29000">
                      <a:srgbClr val="FFFFFF">
                        <a:lumMod val="65000"/>
                      </a:srgbClr>
                    </a:gs>
                    <a:gs pos="100000">
                      <a:srgbClr val="404F64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</p:cxnSp>
        </p:grp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267BBF34-2BF6-488E-916D-C83C4C7A3A45}"/>
                </a:ext>
              </a:extLst>
            </p:cNvPr>
            <p:cNvCxnSpPr/>
            <p:nvPr/>
          </p:nvCxnSpPr>
          <p:spPr>
            <a:xfrm flipH="1">
              <a:off x="7761283" y="3783142"/>
              <a:ext cx="843715" cy="0"/>
            </a:xfrm>
            <a:prstGeom prst="line">
              <a:avLst/>
            </a:prstGeom>
            <a:noFill/>
            <a:ln w="15875" cap="flat" cmpd="sng" algn="ctr">
              <a:gradFill flip="none" rotWithShape="1">
                <a:gsLst>
                  <a:gs pos="15000">
                    <a:srgbClr val="FFFFFF">
                      <a:lumMod val="6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0" scaled="1"/>
                <a:tileRect/>
              </a:gradFill>
              <a:prstDash val="solid"/>
              <a:miter lim="800000"/>
            </a:ln>
            <a:effectLst/>
          </p:spPr>
        </p:cxnSp>
        <p:grpSp>
          <p:nvGrpSpPr>
            <p:cNvPr id="82" name="组合 81">
              <a:extLst>
                <a:ext uri="{FF2B5EF4-FFF2-40B4-BE49-F238E27FC236}">
                  <a16:creationId xmlns="" xmlns:a16="http://schemas.microsoft.com/office/drawing/2014/main" id="{6A23C893-7392-4647-92FF-2B611A84E811}"/>
                </a:ext>
              </a:extLst>
            </p:cNvPr>
            <p:cNvGrpSpPr/>
            <p:nvPr/>
          </p:nvGrpSpPr>
          <p:grpSpPr>
            <a:xfrm>
              <a:off x="7267704" y="4915687"/>
              <a:ext cx="1337294" cy="431007"/>
              <a:chOff x="6512049" y="4915687"/>
              <a:chExt cx="1337294" cy="431007"/>
            </a:xfrm>
          </p:grpSpPr>
          <p:cxnSp>
            <p:nvCxnSpPr>
              <p:cNvPr id="131" name="直接连接符 130">
                <a:extLst>
                  <a:ext uri="{FF2B5EF4-FFF2-40B4-BE49-F238E27FC236}">
                    <a16:creationId xmlns="" xmlns:a16="http://schemas.microsoft.com/office/drawing/2014/main" id="{BEEFE215-62F5-4DE6-ABFE-C41DB4851C81}"/>
                  </a:ext>
                </a:extLst>
              </p:cNvPr>
              <p:cNvCxnSpPr/>
              <p:nvPr/>
            </p:nvCxnSpPr>
            <p:spPr>
              <a:xfrm flipH="1" flipV="1">
                <a:off x="6602520" y="5340742"/>
                <a:ext cx="1246823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2" name="直接连接符 131">
                <a:extLst>
                  <a:ext uri="{FF2B5EF4-FFF2-40B4-BE49-F238E27FC236}">
                    <a16:creationId xmlns="" xmlns:a16="http://schemas.microsoft.com/office/drawing/2014/main" id="{770D38A6-E102-4F72-A12C-894967C2DCEE}"/>
                  </a:ext>
                </a:extLst>
              </p:cNvPr>
              <p:cNvCxnSpPr/>
              <p:nvPr/>
            </p:nvCxnSpPr>
            <p:spPr>
              <a:xfrm flipH="1" flipV="1">
                <a:off x="6512049" y="4915687"/>
                <a:ext cx="97614" cy="431007"/>
              </a:xfrm>
              <a:prstGeom prst="line">
                <a:avLst/>
              </a:prstGeom>
              <a:noFill/>
              <a:ln w="15875" cap="flat" cmpd="sng" algn="ctr">
                <a:gradFill>
                  <a:gsLst>
                    <a:gs pos="29000">
                      <a:srgbClr val="FFFFFF">
                        <a:lumMod val="65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</p:cxnSp>
        </p:grpSp>
        <p:grpSp>
          <p:nvGrpSpPr>
            <p:cNvPr id="83" name="组合 82">
              <a:extLst>
                <a:ext uri="{FF2B5EF4-FFF2-40B4-BE49-F238E27FC236}">
                  <a16:creationId xmlns="" xmlns:a16="http://schemas.microsoft.com/office/drawing/2014/main" id="{E1152AD4-78B8-4BFA-B2CB-DC05B5B4FDB0}"/>
                </a:ext>
              </a:extLst>
            </p:cNvPr>
            <p:cNvGrpSpPr/>
            <p:nvPr/>
          </p:nvGrpSpPr>
          <p:grpSpPr>
            <a:xfrm>
              <a:off x="4220655" y="2156440"/>
              <a:ext cx="1337294" cy="431007"/>
              <a:chOff x="4220655" y="2156440"/>
              <a:chExt cx="1337294" cy="431007"/>
            </a:xfrm>
          </p:grpSpPr>
          <p:cxnSp>
            <p:nvCxnSpPr>
              <p:cNvPr id="129" name="直接连接符 128">
                <a:extLst>
                  <a:ext uri="{FF2B5EF4-FFF2-40B4-BE49-F238E27FC236}">
                    <a16:creationId xmlns="" xmlns:a16="http://schemas.microsoft.com/office/drawing/2014/main" id="{25C776B3-FF07-4D7E-80BC-3B3E0FF245A7}"/>
                  </a:ext>
                </a:extLst>
              </p:cNvPr>
              <p:cNvCxnSpPr/>
              <p:nvPr/>
            </p:nvCxnSpPr>
            <p:spPr>
              <a:xfrm>
                <a:off x="4220655" y="2162392"/>
                <a:ext cx="1246823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0" name="直接连接符 129">
                <a:extLst>
                  <a:ext uri="{FF2B5EF4-FFF2-40B4-BE49-F238E27FC236}">
                    <a16:creationId xmlns="" xmlns:a16="http://schemas.microsoft.com/office/drawing/2014/main" id="{90929D09-BB6E-4EB7-B69E-80679BED8BEC}"/>
                  </a:ext>
                </a:extLst>
              </p:cNvPr>
              <p:cNvCxnSpPr/>
              <p:nvPr/>
            </p:nvCxnSpPr>
            <p:spPr>
              <a:xfrm>
                <a:off x="5460335" y="2156440"/>
                <a:ext cx="97614" cy="431007"/>
              </a:xfrm>
              <a:prstGeom prst="line">
                <a:avLst/>
              </a:prstGeom>
              <a:noFill/>
              <a:ln w="15875" cap="flat" cmpd="sng" algn="ctr">
                <a:gradFill>
                  <a:gsLst>
                    <a:gs pos="29000">
                      <a:srgbClr val="FFFFFF">
                        <a:lumMod val="65000"/>
                      </a:srgbClr>
                    </a:gs>
                    <a:gs pos="100000">
                      <a:srgbClr val="404F64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</p:cxnSp>
        </p:grpSp>
        <p:cxnSp>
          <p:nvCxnSpPr>
            <p:cNvPr id="84" name="直接连接符 83">
              <a:extLst>
                <a:ext uri="{FF2B5EF4-FFF2-40B4-BE49-F238E27FC236}">
                  <a16:creationId xmlns="" xmlns:a16="http://schemas.microsoft.com/office/drawing/2014/main" id="{471B8FC4-8F37-4A91-BA91-23E62F138A34}"/>
                </a:ext>
              </a:extLst>
            </p:cNvPr>
            <p:cNvCxnSpPr/>
            <p:nvPr/>
          </p:nvCxnSpPr>
          <p:spPr>
            <a:xfrm>
              <a:off x="4211658" y="3771048"/>
              <a:ext cx="843715" cy="0"/>
            </a:xfrm>
            <a:prstGeom prst="line">
              <a:avLst/>
            </a:prstGeom>
            <a:noFill/>
            <a:ln w="15875" cap="flat" cmpd="sng" algn="ctr"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30000">
                    <a:srgbClr val="FFFFFF">
                      <a:lumMod val="65000"/>
                    </a:srgbClr>
                  </a:gs>
                </a:gsLst>
                <a:lin ang="0" scaled="1"/>
                <a:tileRect/>
              </a:gradFill>
              <a:prstDash val="solid"/>
              <a:miter lim="800000"/>
            </a:ln>
            <a:effectLst/>
          </p:spPr>
        </p:cxnSp>
        <p:grpSp>
          <p:nvGrpSpPr>
            <p:cNvPr id="85" name="组合 84">
              <a:extLst>
                <a:ext uri="{FF2B5EF4-FFF2-40B4-BE49-F238E27FC236}">
                  <a16:creationId xmlns="" xmlns:a16="http://schemas.microsoft.com/office/drawing/2014/main" id="{CBF9DA8C-6744-4510-B4B6-2C793AB34AA2}"/>
                </a:ext>
              </a:extLst>
            </p:cNvPr>
            <p:cNvGrpSpPr/>
            <p:nvPr/>
          </p:nvGrpSpPr>
          <p:grpSpPr>
            <a:xfrm>
              <a:off x="4220655" y="4902837"/>
              <a:ext cx="1337294" cy="431007"/>
              <a:chOff x="4220655" y="4902837"/>
              <a:chExt cx="1337294" cy="431007"/>
            </a:xfrm>
          </p:grpSpPr>
          <p:cxnSp>
            <p:nvCxnSpPr>
              <p:cNvPr id="127" name="直接连接符 126">
                <a:extLst>
                  <a:ext uri="{FF2B5EF4-FFF2-40B4-BE49-F238E27FC236}">
                    <a16:creationId xmlns="" xmlns:a16="http://schemas.microsoft.com/office/drawing/2014/main" id="{13C8EE87-6150-4CEB-8F45-269AF96FCE1B}"/>
                  </a:ext>
                </a:extLst>
              </p:cNvPr>
              <p:cNvCxnSpPr/>
              <p:nvPr/>
            </p:nvCxnSpPr>
            <p:spPr>
              <a:xfrm flipV="1">
                <a:off x="4220655" y="5327892"/>
                <a:ext cx="1246823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8" name="直接连接符 127">
                <a:extLst>
                  <a:ext uri="{FF2B5EF4-FFF2-40B4-BE49-F238E27FC236}">
                    <a16:creationId xmlns="" xmlns:a16="http://schemas.microsoft.com/office/drawing/2014/main" id="{D587494C-306A-4550-B808-23867F1F0734}"/>
                  </a:ext>
                </a:extLst>
              </p:cNvPr>
              <p:cNvCxnSpPr/>
              <p:nvPr/>
            </p:nvCxnSpPr>
            <p:spPr>
              <a:xfrm flipV="1">
                <a:off x="5460335" y="4902837"/>
                <a:ext cx="97614" cy="431007"/>
              </a:xfrm>
              <a:prstGeom prst="line">
                <a:avLst/>
              </a:prstGeom>
              <a:noFill/>
              <a:ln w="15875" cap="flat" cmpd="sng" algn="ctr">
                <a:gradFill>
                  <a:gsLst>
                    <a:gs pos="29000">
                      <a:srgbClr val="FFFFFF">
                        <a:lumMod val="65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</p:cxnSp>
        </p:grpSp>
        <p:grpSp>
          <p:nvGrpSpPr>
            <p:cNvPr id="86" name="5067d9ed-ad92-4341-8ce6-cae1aaebe19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="" xmlns:a16="http://schemas.microsoft.com/office/drawing/2014/main" id="{356AEA85-7E21-4963-9F28-1EFEA52A58ED}"/>
                </a:ext>
              </a:extLst>
            </p:cNvPr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5654331" y="2263775"/>
              <a:ext cx="1636780" cy="2873376"/>
              <a:chOff x="4657422" y="1131682"/>
              <a:chExt cx="2877157" cy="5050863"/>
            </a:xfrm>
          </p:grpSpPr>
          <p:sp>
            <p:nvSpPr>
              <p:cNvPr id="87" name="ïṣļiďê">
                <a:extLst>
                  <a:ext uri="{FF2B5EF4-FFF2-40B4-BE49-F238E27FC236}">
                    <a16:creationId xmlns="" xmlns:a16="http://schemas.microsoft.com/office/drawing/2014/main" id="{B54D2B20-20C7-4B16-B70B-20BC43351A01}"/>
                  </a:ext>
                </a:extLst>
              </p:cNvPr>
              <p:cNvSpPr/>
              <p:nvPr/>
            </p:nvSpPr>
            <p:spPr bwMode="auto">
              <a:xfrm>
                <a:off x="5493952" y="2798402"/>
                <a:ext cx="994966" cy="1001301"/>
              </a:xfrm>
              <a:custGeom>
                <a:avLst/>
                <a:gdLst>
                  <a:gd name="T0" fmla="*/ 116 w 137"/>
                  <a:gd name="T1" fmla="*/ 34 h 139"/>
                  <a:gd name="T2" fmla="*/ 106 w 137"/>
                  <a:gd name="T3" fmla="*/ 120 h 139"/>
                  <a:gd name="T4" fmla="*/ 21 w 137"/>
                  <a:gd name="T5" fmla="*/ 105 h 139"/>
                  <a:gd name="T6" fmla="*/ 31 w 137"/>
                  <a:gd name="T7" fmla="*/ 19 h 139"/>
                  <a:gd name="T8" fmla="*/ 116 w 137"/>
                  <a:gd name="T9" fmla="*/ 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9">
                    <a:moveTo>
                      <a:pt x="116" y="34"/>
                    </a:moveTo>
                    <a:cubicBezTo>
                      <a:pt x="137" y="62"/>
                      <a:pt x="132" y="100"/>
                      <a:pt x="106" y="120"/>
                    </a:cubicBezTo>
                    <a:cubicBezTo>
                      <a:pt x="80" y="139"/>
                      <a:pt x="41" y="133"/>
                      <a:pt x="21" y="105"/>
                    </a:cubicBezTo>
                    <a:cubicBezTo>
                      <a:pt x="0" y="78"/>
                      <a:pt x="4" y="39"/>
                      <a:pt x="31" y="19"/>
                    </a:cubicBezTo>
                    <a:cubicBezTo>
                      <a:pt x="57" y="0"/>
                      <a:pt x="95" y="6"/>
                      <a:pt x="116" y="34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88" name="ïśļiďê">
                <a:extLst>
                  <a:ext uri="{FF2B5EF4-FFF2-40B4-BE49-F238E27FC236}">
                    <a16:creationId xmlns="" xmlns:a16="http://schemas.microsoft.com/office/drawing/2014/main" id="{D79B3DA5-CADE-4442-A382-667407C77AD6}"/>
                  </a:ext>
                </a:extLst>
              </p:cNvPr>
              <p:cNvSpPr/>
              <p:nvPr/>
            </p:nvSpPr>
            <p:spPr bwMode="auto">
              <a:xfrm>
                <a:off x="5570000" y="2798402"/>
                <a:ext cx="899904" cy="956941"/>
              </a:xfrm>
              <a:custGeom>
                <a:avLst/>
                <a:gdLst>
                  <a:gd name="T0" fmla="*/ 105 w 125"/>
                  <a:gd name="T1" fmla="*/ 35 h 133"/>
                  <a:gd name="T2" fmla="*/ 99 w 125"/>
                  <a:gd name="T3" fmla="*/ 115 h 133"/>
                  <a:gd name="T4" fmla="*/ 20 w 125"/>
                  <a:gd name="T5" fmla="*/ 98 h 133"/>
                  <a:gd name="T6" fmla="*/ 26 w 125"/>
                  <a:gd name="T7" fmla="*/ 18 h 133"/>
                  <a:gd name="T8" fmla="*/ 105 w 125"/>
                  <a:gd name="T9" fmla="*/ 3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33">
                    <a:moveTo>
                      <a:pt x="105" y="35"/>
                    </a:moveTo>
                    <a:cubicBezTo>
                      <a:pt x="125" y="62"/>
                      <a:pt x="122" y="98"/>
                      <a:pt x="99" y="115"/>
                    </a:cubicBezTo>
                    <a:cubicBezTo>
                      <a:pt x="75" y="133"/>
                      <a:pt x="40" y="125"/>
                      <a:pt x="20" y="98"/>
                    </a:cubicBezTo>
                    <a:cubicBezTo>
                      <a:pt x="0" y="71"/>
                      <a:pt x="2" y="35"/>
                      <a:pt x="26" y="18"/>
                    </a:cubicBezTo>
                    <a:cubicBezTo>
                      <a:pt x="49" y="0"/>
                      <a:pt x="84" y="8"/>
                      <a:pt x="105" y="35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89" name="ïS1íďê">
                <a:extLst>
                  <a:ext uri="{FF2B5EF4-FFF2-40B4-BE49-F238E27FC236}">
                    <a16:creationId xmlns="" xmlns:a16="http://schemas.microsoft.com/office/drawing/2014/main" id="{0B87A60B-7030-4B66-A29A-0FA596BC794D}"/>
                  </a:ext>
                </a:extLst>
              </p:cNvPr>
              <p:cNvSpPr/>
              <p:nvPr/>
            </p:nvSpPr>
            <p:spPr bwMode="auto">
              <a:xfrm>
                <a:off x="5658723" y="2906139"/>
                <a:ext cx="709783" cy="747807"/>
              </a:xfrm>
              <a:custGeom>
                <a:avLst/>
                <a:gdLst>
                  <a:gd name="T0" fmla="*/ 83 w 98"/>
                  <a:gd name="T1" fmla="*/ 27 h 104"/>
                  <a:gd name="T2" fmla="*/ 78 w 98"/>
                  <a:gd name="T3" fmla="*/ 90 h 104"/>
                  <a:gd name="T4" fmla="*/ 16 w 98"/>
                  <a:gd name="T5" fmla="*/ 77 h 104"/>
                  <a:gd name="T6" fmla="*/ 21 w 98"/>
                  <a:gd name="T7" fmla="*/ 13 h 104"/>
                  <a:gd name="T8" fmla="*/ 83 w 98"/>
                  <a:gd name="T9" fmla="*/ 2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04">
                    <a:moveTo>
                      <a:pt x="83" y="27"/>
                    </a:moveTo>
                    <a:cubicBezTo>
                      <a:pt x="98" y="48"/>
                      <a:pt x="96" y="76"/>
                      <a:pt x="78" y="90"/>
                    </a:cubicBezTo>
                    <a:cubicBezTo>
                      <a:pt x="60" y="104"/>
                      <a:pt x="32" y="98"/>
                      <a:pt x="16" y="77"/>
                    </a:cubicBezTo>
                    <a:cubicBezTo>
                      <a:pt x="0" y="55"/>
                      <a:pt x="2" y="27"/>
                      <a:pt x="21" y="13"/>
                    </a:cubicBezTo>
                    <a:cubicBezTo>
                      <a:pt x="39" y="0"/>
                      <a:pt x="67" y="5"/>
                      <a:pt x="8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0" name="íṥḷíďè">
                <a:extLst>
                  <a:ext uri="{FF2B5EF4-FFF2-40B4-BE49-F238E27FC236}">
                    <a16:creationId xmlns="" xmlns:a16="http://schemas.microsoft.com/office/drawing/2014/main" id="{AD3BCC62-1D92-482E-BED2-B77C5922416E}"/>
                  </a:ext>
                </a:extLst>
              </p:cNvPr>
              <p:cNvSpPr/>
              <p:nvPr/>
            </p:nvSpPr>
            <p:spPr bwMode="auto">
              <a:xfrm>
                <a:off x="5848844" y="3039221"/>
                <a:ext cx="342217" cy="462628"/>
              </a:xfrm>
              <a:custGeom>
                <a:avLst/>
                <a:gdLst>
                  <a:gd name="T0" fmla="*/ 30 w 47"/>
                  <a:gd name="T1" fmla="*/ 60 h 64"/>
                  <a:gd name="T2" fmla="*/ 22 w 47"/>
                  <a:gd name="T3" fmla="*/ 55 h 64"/>
                  <a:gd name="T4" fmla="*/ 23 w 47"/>
                  <a:gd name="T5" fmla="*/ 54 h 64"/>
                  <a:gd name="T6" fmla="*/ 27 w 47"/>
                  <a:gd name="T7" fmla="*/ 54 h 64"/>
                  <a:gd name="T8" fmla="*/ 34 w 47"/>
                  <a:gd name="T9" fmla="*/ 52 h 64"/>
                  <a:gd name="T10" fmla="*/ 18 w 47"/>
                  <a:gd name="T11" fmla="*/ 36 h 64"/>
                  <a:gd name="T12" fmla="*/ 8 w 47"/>
                  <a:gd name="T13" fmla="*/ 34 h 64"/>
                  <a:gd name="T14" fmla="*/ 1 w 47"/>
                  <a:gd name="T15" fmla="*/ 25 h 64"/>
                  <a:gd name="T16" fmla="*/ 2 w 47"/>
                  <a:gd name="T17" fmla="*/ 14 h 64"/>
                  <a:gd name="T18" fmla="*/ 3 w 47"/>
                  <a:gd name="T19" fmla="*/ 4 h 64"/>
                  <a:gd name="T20" fmla="*/ 3 w 47"/>
                  <a:gd name="T21" fmla="*/ 1 h 64"/>
                  <a:gd name="T22" fmla="*/ 9 w 47"/>
                  <a:gd name="T23" fmla="*/ 7 h 64"/>
                  <a:gd name="T24" fmla="*/ 22 w 47"/>
                  <a:gd name="T25" fmla="*/ 5 h 64"/>
                  <a:gd name="T26" fmla="*/ 21 w 47"/>
                  <a:gd name="T27" fmla="*/ 10 h 64"/>
                  <a:gd name="T28" fmla="*/ 18 w 47"/>
                  <a:gd name="T29" fmla="*/ 10 h 64"/>
                  <a:gd name="T30" fmla="*/ 12 w 47"/>
                  <a:gd name="T31" fmla="*/ 12 h 64"/>
                  <a:gd name="T32" fmla="*/ 28 w 47"/>
                  <a:gd name="T33" fmla="*/ 26 h 64"/>
                  <a:gd name="T34" fmla="*/ 38 w 47"/>
                  <a:gd name="T35" fmla="*/ 27 h 64"/>
                  <a:gd name="T36" fmla="*/ 46 w 47"/>
                  <a:gd name="T37" fmla="*/ 37 h 64"/>
                  <a:gd name="T38" fmla="*/ 45 w 47"/>
                  <a:gd name="T39" fmla="*/ 49 h 64"/>
                  <a:gd name="T40" fmla="*/ 45 w 47"/>
                  <a:gd name="T41" fmla="*/ 60 h 64"/>
                  <a:gd name="T42" fmla="*/ 44 w 47"/>
                  <a:gd name="T43" fmla="*/ 63 h 64"/>
                  <a:gd name="T44" fmla="*/ 38 w 47"/>
                  <a:gd name="T45" fmla="*/ 57 h 64"/>
                  <a:gd name="T46" fmla="*/ 10 w 47"/>
                  <a:gd name="T47" fmla="*/ 28 h 64"/>
                  <a:gd name="T48" fmla="*/ 16 w 47"/>
                  <a:gd name="T49" fmla="*/ 29 h 64"/>
                  <a:gd name="T50" fmla="*/ 9 w 47"/>
                  <a:gd name="T51" fmla="*/ 14 h 64"/>
                  <a:gd name="T52" fmla="*/ 6 w 47"/>
                  <a:gd name="T53" fmla="*/ 20 h 64"/>
                  <a:gd name="T54" fmla="*/ 8 w 47"/>
                  <a:gd name="T55" fmla="*/ 26 h 64"/>
                  <a:gd name="T56" fmla="*/ 36 w 47"/>
                  <a:gd name="T57" fmla="*/ 33 h 64"/>
                  <a:gd name="T58" fmla="*/ 30 w 47"/>
                  <a:gd name="T59" fmla="*/ 32 h 64"/>
                  <a:gd name="T60" fmla="*/ 38 w 47"/>
                  <a:gd name="T61" fmla="*/ 50 h 64"/>
                  <a:gd name="T62" fmla="*/ 41 w 47"/>
                  <a:gd name="T63" fmla="*/ 43 h 64"/>
                  <a:gd name="T64" fmla="*/ 39 w 47"/>
                  <a:gd name="T65" fmla="*/ 3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64">
                    <a:moveTo>
                      <a:pt x="38" y="57"/>
                    </a:moveTo>
                    <a:cubicBezTo>
                      <a:pt x="35" y="58"/>
                      <a:pt x="33" y="59"/>
                      <a:pt x="30" y="60"/>
                    </a:cubicBezTo>
                    <a:cubicBezTo>
                      <a:pt x="28" y="60"/>
                      <a:pt x="25" y="60"/>
                      <a:pt x="23" y="59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3"/>
                      <a:pt x="24" y="53"/>
                      <a:pt x="24" y="53"/>
                    </a:cubicBezTo>
                    <a:cubicBezTo>
                      <a:pt x="25" y="54"/>
                      <a:pt x="26" y="54"/>
                      <a:pt x="27" y="54"/>
                    </a:cubicBezTo>
                    <a:cubicBezTo>
                      <a:pt x="28" y="54"/>
                      <a:pt x="29" y="54"/>
                      <a:pt x="31" y="53"/>
                    </a:cubicBezTo>
                    <a:cubicBezTo>
                      <a:pt x="32" y="53"/>
                      <a:pt x="33" y="53"/>
                      <a:pt x="34" y="52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1" y="35"/>
                      <a:pt x="20" y="35"/>
                      <a:pt x="18" y="36"/>
                    </a:cubicBezTo>
                    <a:cubicBezTo>
                      <a:pt x="16" y="36"/>
                      <a:pt x="15" y="36"/>
                      <a:pt x="13" y="36"/>
                    </a:cubicBezTo>
                    <a:cubicBezTo>
                      <a:pt x="11" y="36"/>
                      <a:pt x="10" y="35"/>
                      <a:pt x="8" y="34"/>
                    </a:cubicBezTo>
                    <a:cubicBezTo>
                      <a:pt x="7" y="34"/>
                      <a:pt x="5" y="32"/>
                      <a:pt x="3" y="30"/>
                    </a:cubicBezTo>
                    <a:cubicBezTo>
                      <a:pt x="2" y="28"/>
                      <a:pt x="1" y="27"/>
                      <a:pt x="1" y="25"/>
                    </a:cubicBezTo>
                    <a:cubicBezTo>
                      <a:pt x="0" y="23"/>
                      <a:pt x="0" y="21"/>
                      <a:pt x="0" y="19"/>
                    </a:cubicBezTo>
                    <a:cubicBezTo>
                      <a:pt x="0" y="17"/>
                      <a:pt x="1" y="16"/>
                      <a:pt x="2" y="14"/>
                    </a:cubicBezTo>
                    <a:cubicBezTo>
                      <a:pt x="3" y="12"/>
                      <a:pt x="4" y="10"/>
                      <a:pt x="6" y="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1" y="5"/>
                      <a:pt x="13" y="5"/>
                      <a:pt x="15" y="5"/>
                    </a:cubicBezTo>
                    <a:cubicBezTo>
                      <a:pt x="17" y="4"/>
                      <a:pt x="19" y="5"/>
                      <a:pt x="22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9"/>
                      <a:pt x="21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20" y="10"/>
                      <a:pt x="19" y="10"/>
                      <a:pt x="18" y="10"/>
                    </a:cubicBezTo>
                    <a:cubicBezTo>
                      <a:pt x="17" y="10"/>
                      <a:pt x="16" y="10"/>
                      <a:pt x="15" y="11"/>
                    </a:cubicBezTo>
                    <a:cubicBezTo>
                      <a:pt x="14" y="11"/>
                      <a:pt x="13" y="11"/>
                      <a:pt x="12" y="12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5" y="27"/>
                      <a:pt x="26" y="27"/>
                      <a:pt x="28" y="26"/>
                    </a:cubicBezTo>
                    <a:cubicBezTo>
                      <a:pt x="30" y="26"/>
                      <a:pt x="31" y="26"/>
                      <a:pt x="33" y="26"/>
                    </a:cubicBezTo>
                    <a:cubicBezTo>
                      <a:pt x="35" y="26"/>
                      <a:pt x="36" y="26"/>
                      <a:pt x="38" y="27"/>
                    </a:cubicBezTo>
                    <a:cubicBezTo>
                      <a:pt x="40" y="28"/>
                      <a:pt x="41" y="29"/>
                      <a:pt x="43" y="31"/>
                    </a:cubicBezTo>
                    <a:cubicBezTo>
                      <a:pt x="44" y="33"/>
                      <a:pt x="45" y="35"/>
                      <a:pt x="46" y="37"/>
                    </a:cubicBezTo>
                    <a:cubicBezTo>
                      <a:pt x="47" y="39"/>
                      <a:pt x="47" y="41"/>
                      <a:pt x="47" y="43"/>
                    </a:cubicBezTo>
                    <a:cubicBezTo>
                      <a:pt x="47" y="45"/>
                      <a:pt x="46" y="47"/>
                      <a:pt x="45" y="49"/>
                    </a:cubicBezTo>
                    <a:cubicBezTo>
                      <a:pt x="44" y="51"/>
                      <a:pt x="43" y="53"/>
                      <a:pt x="41" y="5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61"/>
                      <a:pt x="45" y="61"/>
                      <a:pt x="45" y="62"/>
                    </a:cubicBezTo>
                    <a:cubicBezTo>
                      <a:pt x="45" y="62"/>
                      <a:pt x="45" y="63"/>
                      <a:pt x="44" y="63"/>
                    </a:cubicBezTo>
                    <a:cubicBezTo>
                      <a:pt x="43" y="64"/>
                      <a:pt x="43" y="64"/>
                      <a:pt x="43" y="64"/>
                    </a:cubicBezTo>
                    <a:lnTo>
                      <a:pt x="38" y="57"/>
                    </a:lnTo>
                    <a:close/>
                    <a:moveTo>
                      <a:pt x="8" y="26"/>
                    </a:moveTo>
                    <a:cubicBezTo>
                      <a:pt x="8" y="27"/>
                      <a:pt x="9" y="28"/>
                      <a:pt x="10" y="28"/>
                    </a:cubicBezTo>
                    <a:cubicBezTo>
                      <a:pt x="11" y="29"/>
                      <a:pt x="12" y="29"/>
                      <a:pt x="13" y="29"/>
                    </a:cubicBezTo>
                    <a:cubicBezTo>
                      <a:pt x="14" y="29"/>
                      <a:pt x="15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5"/>
                      <a:pt x="7" y="16"/>
                      <a:pt x="7" y="17"/>
                    </a:cubicBezTo>
                    <a:cubicBezTo>
                      <a:pt x="6" y="18"/>
                      <a:pt x="6" y="19"/>
                      <a:pt x="6" y="20"/>
                    </a:cubicBezTo>
                    <a:cubicBezTo>
                      <a:pt x="6" y="21"/>
                      <a:pt x="6" y="22"/>
                      <a:pt x="6" y="23"/>
                    </a:cubicBezTo>
                    <a:cubicBezTo>
                      <a:pt x="7" y="24"/>
                      <a:pt x="7" y="25"/>
                      <a:pt x="8" y="26"/>
                    </a:cubicBezTo>
                    <a:close/>
                    <a:moveTo>
                      <a:pt x="39" y="36"/>
                    </a:moveTo>
                    <a:cubicBezTo>
                      <a:pt x="38" y="35"/>
                      <a:pt x="37" y="34"/>
                      <a:pt x="36" y="33"/>
                    </a:cubicBezTo>
                    <a:cubicBezTo>
                      <a:pt x="35" y="33"/>
                      <a:pt x="34" y="32"/>
                      <a:pt x="33" y="32"/>
                    </a:cubicBezTo>
                    <a:cubicBezTo>
                      <a:pt x="32" y="32"/>
                      <a:pt x="31" y="32"/>
                      <a:pt x="30" y="32"/>
                    </a:cubicBezTo>
                    <a:cubicBezTo>
                      <a:pt x="29" y="33"/>
                      <a:pt x="28" y="33"/>
                      <a:pt x="27" y="33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9" y="49"/>
                      <a:pt x="40" y="48"/>
                      <a:pt x="40" y="46"/>
                    </a:cubicBezTo>
                    <a:cubicBezTo>
                      <a:pt x="41" y="45"/>
                      <a:pt x="41" y="44"/>
                      <a:pt x="41" y="43"/>
                    </a:cubicBezTo>
                    <a:cubicBezTo>
                      <a:pt x="41" y="42"/>
                      <a:pt x="41" y="40"/>
                      <a:pt x="41" y="39"/>
                    </a:cubicBezTo>
                    <a:cubicBezTo>
                      <a:pt x="40" y="38"/>
                      <a:pt x="40" y="37"/>
                      <a:pt x="39" y="36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1" name="íṣḻîḍê">
                <a:extLst>
                  <a:ext uri="{FF2B5EF4-FFF2-40B4-BE49-F238E27FC236}">
                    <a16:creationId xmlns="" xmlns:a16="http://schemas.microsoft.com/office/drawing/2014/main" id="{98F36FEE-ED84-4816-A2CB-D9667F3FEE56}"/>
                  </a:ext>
                </a:extLst>
              </p:cNvPr>
              <p:cNvSpPr/>
              <p:nvPr/>
            </p:nvSpPr>
            <p:spPr bwMode="auto">
              <a:xfrm>
                <a:off x="5791806" y="1822451"/>
                <a:ext cx="918918" cy="963277"/>
              </a:xfrm>
              <a:custGeom>
                <a:avLst/>
                <a:gdLst>
                  <a:gd name="T0" fmla="*/ 23 w 127"/>
                  <a:gd name="T1" fmla="*/ 31 h 134"/>
                  <a:gd name="T2" fmla="*/ 105 w 127"/>
                  <a:gd name="T3" fmla="*/ 20 h 134"/>
                  <a:gd name="T4" fmla="*/ 104 w 127"/>
                  <a:gd name="T5" fmla="*/ 103 h 134"/>
                  <a:gd name="T6" fmla="*/ 22 w 127"/>
                  <a:gd name="T7" fmla="*/ 114 h 134"/>
                  <a:gd name="T8" fmla="*/ 23 w 127"/>
                  <a:gd name="T9" fmla="*/ 3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4">
                    <a:moveTo>
                      <a:pt x="23" y="31"/>
                    </a:moveTo>
                    <a:cubicBezTo>
                      <a:pt x="46" y="5"/>
                      <a:pt x="83" y="0"/>
                      <a:pt x="105" y="20"/>
                    </a:cubicBezTo>
                    <a:cubicBezTo>
                      <a:pt x="127" y="40"/>
                      <a:pt x="127" y="77"/>
                      <a:pt x="104" y="103"/>
                    </a:cubicBezTo>
                    <a:cubicBezTo>
                      <a:pt x="81" y="129"/>
                      <a:pt x="44" y="134"/>
                      <a:pt x="22" y="114"/>
                    </a:cubicBezTo>
                    <a:cubicBezTo>
                      <a:pt x="0" y="94"/>
                      <a:pt x="0" y="57"/>
                      <a:pt x="23" y="3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2" name="îsľîḍe">
                <a:extLst>
                  <a:ext uri="{FF2B5EF4-FFF2-40B4-BE49-F238E27FC236}">
                    <a16:creationId xmlns="" xmlns:a16="http://schemas.microsoft.com/office/drawing/2014/main" id="{E7B027DE-EEBC-4DD5-B3EB-B878EE6D2324}"/>
                  </a:ext>
                </a:extLst>
              </p:cNvPr>
              <p:cNvSpPr/>
              <p:nvPr/>
            </p:nvSpPr>
            <p:spPr bwMode="auto">
              <a:xfrm>
                <a:off x="5791806" y="1828790"/>
                <a:ext cx="861880" cy="899903"/>
              </a:xfrm>
              <a:custGeom>
                <a:avLst/>
                <a:gdLst>
                  <a:gd name="T0" fmla="*/ 24 w 119"/>
                  <a:gd name="T1" fmla="*/ 31 h 125"/>
                  <a:gd name="T2" fmla="*/ 99 w 119"/>
                  <a:gd name="T3" fmla="*/ 17 h 125"/>
                  <a:gd name="T4" fmla="*/ 94 w 119"/>
                  <a:gd name="T5" fmla="*/ 93 h 125"/>
                  <a:gd name="T6" fmla="*/ 19 w 119"/>
                  <a:gd name="T7" fmla="*/ 108 h 125"/>
                  <a:gd name="T8" fmla="*/ 24 w 119"/>
                  <a:gd name="T9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5">
                    <a:moveTo>
                      <a:pt x="24" y="31"/>
                    </a:moveTo>
                    <a:cubicBezTo>
                      <a:pt x="47" y="6"/>
                      <a:pt x="80" y="0"/>
                      <a:pt x="99" y="17"/>
                    </a:cubicBezTo>
                    <a:cubicBezTo>
                      <a:pt x="119" y="34"/>
                      <a:pt x="116" y="68"/>
                      <a:pt x="94" y="93"/>
                    </a:cubicBezTo>
                    <a:cubicBezTo>
                      <a:pt x="71" y="118"/>
                      <a:pt x="38" y="125"/>
                      <a:pt x="19" y="108"/>
                    </a:cubicBezTo>
                    <a:cubicBezTo>
                      <a:pt x="0" y="91"/>
                      <a:pt x="2" y="56"/>
                      <a:pt x="24" y="31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3" name="îṥļïḑê">
                <a:extLst>
                  <a:ext uri="{FF2B5EF4-FFF2-40B4-BE49-F238E27FC236}">
                    <a16:creationId xmlns="" xmlns:a16="http://schemas.microsoft.com/office/drawing/2014/main" id="{9E76916B-AC40-4030-9748-00CFFA1A54DA}"/>
                  </a:ext>
                </a:extLst>
              </p:cNvPr>
              <p:cNvSpPr/>
              <p:nvPr/>
            </p:nvSpPr>
            <p:spPr bwMode="auto">
              <a:xfrm>
                <a:off x="5874193" y="1904838"/>
                <a:ext cx="678098" cy="709783"/>
              </a:xfrm>
              <a:custGeom>
                <a:avLst/>
                <a:gdLst>
                  <a:gd name="T0" fmla="*/ 19 w 94"/>
                  <a:gd name="T1" fmla="*/ 25 h 98"/>
                  <a:gd name="T2" fmla="*/ 79 w 94"/>
                  <a:gd name="T3" fmla="*/ 13 h 98"/>
                  <a:gd name="T4" fmla="*/ 74 w 94"/>
                  <a:gd name="T5" fmla="*/ 73 h 98"/>
                  <a:gd name="T6" fmla="*/ 15 w 94"/>
                  <a:gd name="T7" fmla="*/ 85 h 98"/>
                  <a:gd name="T8" fmla="*/ 19 w 94"/>
                  <a:gd name="T9" fmla="*/ 2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8">
                    <a:moveTo>
                      <a:pt x="19" y="25"/>
                    </a:moveTo>
                    <a:cubicBezTo>
                      <a:pt x="37" y="5"/>
                      <a:pt x="63" y="0"/>
                      <a:pt x="79" y="13"/>
                    </a:cubicBezTo>
                    <a:cubicBezTo>
                      <a:pt x="94" y="27"/>
                      <a:pt x="92" y="54"/>
                      <a:pt x="74" y="73"/>
                    </a:cubicBezTo>
                    <a:cubicBezTo>
                      <a:pt x="56" y="93"/>
                      <a:pt x="30" y="98"/>
                      <a:pt x="15" y="85"/>
                    </a:cubicBezTo>
                    <a:cubicBezTo>
                      <a:pt x="0" y="72"/>
                      <a:pt x="2" y="45"/>
                      <a:pt x="19" y="25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4" name="ïṥḷíďè">
                <a:extLst>
                  <a:ext uri="{FF2B5EF4-FFF2-40B4-BE49-F238E27FC236}">
                    <a16:creationId xmlns="" xmlns:a16="http://schemas.microsoft.com/office/drawing/2014/main" id="{2A3BB6DE-5B61-4CEA-BDF1-7C99444FE1CB}"/>
                  </a:ext>
                </a:extLst>
              </p:cNvPr>
              <p:cNvSpPr/>
              <p:nvPr/>
            </p:nvSpPr>
            <p:spPr bwMode="auto">
              <a:xfrm>
                <a:off x="6007276" y="2063270"/>
                <a:ext cx="399255" cy="392915"/>
              </a:xfrm>
              <a:custGeom>
                <a:avLst/>
                <a:gdLst>
                  <a:gd name="T0" fmla="*/ 52 w 55"/>
                  <a:gd name="T1" fmla="*/ 14 h 54"/>
                  <a:gd name="T2" fmla="*/ 49 w 55"/>
                  <a:gd name="T3" fmla="*/ 22 h 54"/>
                  <a:gd name="T4" fmla="*/ 47 w 55"/>
                  <a:gd name="T5" fmla="*/ 22 h 54"/>
                  <a:gd name="T6" fmla="*/ 47 w 55"/>
                  <a:gd name="T7" fmla="*/ 18 h 54"/>
                  <a:gd name="T8" fmla="*/ 44 w 55"/>
                  <a:gd name="T9" fmla="*/ 12 h 54"/>
                  <a:gd name="T10" fmla="*/ 31 w 55"/>
                  <a:gd name="T11" fmla="*/ 31 h 54"/>
                  <a:gd name="T12" fmla="*/ 31 w 55"/>
                  <a:gd name="T13" fmla="*/ 40 h 54"/>
                  <a:gd name="T14" fmla="*/ 23 w 55"/>
                  <a:gd name="T15" fmla="*/ 50 h 54"/>
                  <a:gd name="T16" fmla="*/ 13 w 55"/>
                  <a:gd name="T17" fmla="*/ 51 h 54"/>
                  <a:gd name="T18" fmla="*/ 4 w 55"/>
                  <a:gd name="T19" fmla="*/ 53 h 54"/>
                  <a:gd name="T20" fmla="*/ 1 w 55"/>
                  <a:gd name="T21" fmla="*/ 53 h 54"/>
                  <a:gd name="T22" fmla="*/ 5 w 55"/>
                  <a:gd name="T23" fmla="*/ 46 h 54"/>
                  <a:gd name="T24" fmla="*/ 2 w 55"/>
                  <a:gd name="T25" fmla="*/ 36 h 54"/>
                  <a:gd name="T26" fmla="*/ 7 w 55"/>
                  <a:gd name="T27" fmla="*/ 35 h 54"/>
                  <a:gd name="T28" fmla="*/ 8 w 55"/>
                  <a:gd name="T29" fmla="*/ 37 h 54"/>
                  <a:gd name="T30" fmla="*/ 10 w 55"/>
                  <a:gd name="T31" fmla="*/ 42 h 54"/>
                  <a:gd name="T32" fmla="*/ 21 w 55"/>
                  <a:gd name="T33" fmla="*/ 24 h 54"/>
                  <a:gd name="T34" fmla="*/ 21 w 55"/>
                  <a:gd name="T35" fmla="*/ 15 h 54"/>
                  <a:gd name="T36" fmla="*/ 29 w 55"/>
                  <a:gd name="T37" fmla="*/ 5 h 54"/>
                  <a:gd name="T38" fmla="*/ 40 w 55"/>
                  <a:gd name="T39" fmla="*/ 3 h 54"/>
                  <a:gd name="T40" fmla="*/ 51 w 55"/>
                  <a:gd name="T41" fmla="*/ 1 h 54"/>
                  <a:gd name="T42" fmla="*/ 53 w 55"/>
                  <a:gd name="T43" fmla="*/ 0 h 54"/>
                  <a:gd name="T44" fmla="*/ 48 w 55"/>
                  <a:gd name="T45" fmla="*/ 8 h 54"/>
                  <a:gd name="T46" fmla="*/ 25 w 55"/>
                  <a:gd name="T47" fmla="*/ 40 h 54"/>
                  <a:gd name="T48" fmla="*/ 26 w 55"/>
                  <a:gd name="T49" fmla="*/ 35 h 54"/>
                  <a:gd name="T50" fmla="*/ 12 w 55"/>
                  <a:gd name="T51" fmla="*/ 45 h 54"/>
                  <a:gd name="T52" fmla="*/ 18 w 55"/>
                  <a:gd name="T53" fmla="*/ 46 h 54"/>
                  <a:gd name="T54" fmla="*/ 24 w 55"/>
                  <a:gd name="T55" fmla="*/ 43 h 54"/>
                  <a:gd name="T56" fmla="*/ 27 w 55"/>
                  <a:gd name="T57" fmla="*/ 15 h 54"/>
                  <a:gd name="T58" fmla="*/ 27 w 55"/>
                  <a:gd name="T59" fmla="*/ 21 h 54"/>
                  <a:gd name="T60" fmla="*/ 42 w 55"/>
                  <a:gd name="T61" fmla="*/ 10 h 54"/>
                  <a:gd name="T62" fmla="*/ 35 w 55"/>
                  <a:gd name="T63" fmla="*/ 8 h 54"/>
                  <a:gd name="T64" fmla="*/ 28 w 55"/>
                  <a:gd name="T65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54">
                    <a:moveTo>
                      <a:pt x="48" y="8"/>
                    </a:moveTo>
                    <a:cubicBezTo>
                      <a:pt x="50" y="10"/>
                      <a:pt x="51" y="12"/>
                      <a:pt x="52" y="14"/>
                    </a:cubicBezTo>
                    <a:cubicBezTo>
                      <a:pt x="52" y="16"/>
                      <a:pt x="53" y="19"/>
                      <a:pt x="52" y="21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47" y="22"/>
                      <a:pt x="47" y="21"/>
                    </a:cubicBezTo>
                    <a:cubicBezTo>
                      <a:pt x="47" y="20"/>
                      <a:pt x="47" y="19"/>
                      <a:pt x="47" y="18"/>
                    </a:cubicBezTo>
                    <a:cubicBezTo>
                      <a:pt x="47" y="17"/>
                      <a:pt x="46" y="16"/>
                      <a:pt x="46" y="15"/>
                    </a:cubicBezTo>
                    <a:cubicBezTo>
                      <a:pt x="46" y="14"/>
                      <a:pt x="45" y="13"/>
                      <a:pt x="44" y="12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0" y="28"/>
                      <a:pt x="31" y="30"/>
                      <a:pt x="31" y="31"/>
                    </a:cubicBezTo>
                    <a:cubicBezTo>
                      <a:pt x="32" y="33"/>
                      <a:pt x="32" y="34"/>
                      <a:pt x="32" y="36"/>
                    </a:cubicBezTo>
                    <a:cubicBezTo>
                      <a:pt x="32" y="37"/>
                      <a:pt x="32" y="39"/>
                      <a:pt x="31" y="40"/>
                    </a:cubicBezTo>
                    <a:cubicBezTo>
                      <a:pt x="31" y="42"/>
                      <a:pt x="29" y="44"/>
                      <a:pt x="28" y="46"/>
                    </a:cubicBezTo>
                    <a:cubicBezTo>
                      <a:pt x="27" y="47"/>
                      <a:pt x="25" y="49"/>
                      <a:pt x="23" y="50"/>
                    </a:cubicBezTo>
                    <a:cubicBezTo>
                      <a:pt x="22" y="51"/>
                      <a:pt x="20" y="51"/>
                      <a:pt x="18" y="52"/>
                    </a:cubicBezTo>
                    <a:cubicBezTo>
                      <a:pt x="17" y="52"/>
                      <a:pt x="15" y="52"/>
                      <a:pt x="13" y="51"/>
                    </a:cubicBezTo>
                    <a:cubicBezTo>
                      <a:pt x="11" y="51"/>
                      <a:pt x="9" y="50"/>
                      <a:pt x="8" y="49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3" y="53"/>
                      <a:pt x="3" y="53"/>
                      <a:pt x="3" y="54"/>
                    </a:cubicBezTo>
                    <a:cubicBezTo>
                      <a:pt x="2" y="54"/>
                      <a:pt x="2" y="54"/>
                      <a:pt x="1" y="5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5"/>
                      <a:pt x="3" y="43"/>
                      <a:pt x="3" y="41"/>
                    </a:cubicBezTo>
                    <a:cubicBezTo>
                      <a:pt x="2" y="39"/>
                      <a:pt x="2" y="38"/>
                      <a:pt x="2" y="36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" y="34"/>
                      <a:pt x="6" y="34"/>
                      <a:pt x="7" y="35"/>
                    </a:cubicBezTo>
                    <a:cubicBezTo>
                      <a:pt x="7" y="35"/>
                      <a:pt x="7" y="35"/>
                      <a:pt x="7" y="36"/>
                    </a:cubicBezTo>
                    <a:cubicBezTo>
                      <a:pt x="7" y="36"/>
                      <a:pt x="8" y="37"/>
                      <a:pt x="8" y="37"/>
                    </a:cubicBezTo>
                    <a:cubicBezTo>
                      <a:pt x="8" y="38"/>
                      <a:pt x="8" y="39"/>
                      <a:pt x="8" y="40"/>
                    </a:cubicBezTo>
                    <a:cubicBezTo>
                      <a:pt x="9" y="41"/>
                      <a:pt x="9" y="41"/>
                      <a:pt x="10" y="4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2" y="27"/>
                      <a:pt x="22" y="26"/>
                      <a:pt x="21" y="24"/>
                    </a:cubicBezTo>
                    <a:cubicBezTo>
                      <a:pt x="21" y="23"/>
                      <a:pt x="20" y="21"/>
                      <a:pt x="20" y="20"/>
                    </a:cubicBezTo>
                    <a:cubicBezTo>
                      <a:pt x="20" y="18"/>
                      <a:pt x="20" y="17"/>
                      <a:pt x="21" y="15"/>
                    </a:cubicBezTo>
                    <a:cubicBezTo>
                      <a:pt x="21" y="13"/>
                      <a:pt x="22" y="12"/>
                      <a:pt x="24" y="10"/>
                    </a:cubicBezTo>
                    <a:cubicBezTo>
                      <a:pt x="26" y="8"/>
                      <a:pt x="27" y="7"/>
                      <a:pt x="29" y="5"/>
                    </a:cubicBezTo>
                    <a:cubicBezTo>
                      <a:pt x="31" y="4"/>
                      <a:pt x="33" y="3"/>
                      <a:pt x="35" y="3"/>
                    </a:cubicBezTo>
                    <a:cubicBezTo>
                      <a:pt x="37" y="3"/>
                      <a:pt x="39" y="3"/>
                      <a:pt x="40" y="3"/>
                    </a:cubicBezTo>
                    <a:cubicBezTo>
                      <a:pt x="42" y="3"/>
                      <a:pt x="44" y="4"/>
                      <a:pt x="46" y="6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5" y="1"/>
                      <a:pt x="55" y="1"/>
                      <a:pt x="55" y="1"/>
                    </a:cubicBezTo>
                    <a:lnTo>
                      <a:pt x="48" y="8"/>
                    </a:lnTo>
                    <a:close/>
                    <a:moveTo>
                      <a:pt x="24" y="43"/>
                    </a:moveTo>
                    <a:cubicBezTo>
                      <a:pt x="24" y="42"/>
                      <a:pt x="25" y="41"/>
                      <a:pt x="25" y="40"/>
                    </a:cubicBezTo>
                    <a:cubicBezTo>
                      <a:pt x="26" y="39"/>
                      <a:pt x="26" y="38"/>
                      <a:pt x="26" y="37"/>
                    </a:cubicBezTo>
                    <a:cubicBezTo>
                      <a:pt x="26" y="37"/>
                      <a:pt x="26" y="36"/>
                      <a:pt x="26" y="35"/>
                    </a:cubicBezTo>
                    <a:cubicBezTo>
                      <a:pt x="25" y="34"/>
                      <a:pt x="25" y="33"/>
                      <a:pt x="25" y="32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3" y="45"/>
                      <a:pt x="14" y="46"/>
                      <a:pt x="15" y="46"/>
                    </a:cubicBezTo>
                    <a:cubicBezTo>
                      <a:pt x="16" y="46"/>
                      <a:pt x="17" y="46"/>
                      <a:pt x="18" y="46"/>
                    </a:cubicBezTo>
                    <a:cubicBezTo>
                      <a:pt x="19" y="46"/>
                      <a:pt x="20" y="46"/>
                      <a:pt x="21" y="45"/>
                    </a:cubicBezTo>
                    <a:cubicBezTo>
                      <a:pt x="22" y="45"/>
                      <a:pt x="23" y="44"/>
                      <a:pt x="24" y="43"/>
                    </a:cubicBezTo>
                    <a:close/>
                    <a:moveTo>
                      <a:pt x="28" y="12"/>
                    </a:moveTo>
                    <a:cubicBezTo>
                      <a:pt x="28" y="13"/>
                      <a:pt x="27" y="14"/>
                      <a:pt x="27" y="15"/>
                    </a:cubicBezTo>
                    <a:cubicBezTo>
                      <a:pt x="26" y="16"/>
                      <a:pt x="26" y="17"/>
                      <a:pt x="26" y="18"/>
                    </a:cubicBezTo>
                    <a:cubicBezTo>
                      <a:pt x="26" y="19"/>
                      <a:pt x="26" y="20"/>
                      <a:pt x="27" y="21"/>
                    </a:cubicBezTo>
                    <a:cubicBezTo>
                      <a:pt x="27" y="22"/>
                      <a:pt x="27" y="23"/>
                      <a:pt x="28" y="24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39" y="9"/>
                      <a:pt x="38" y="8"/>
                    </a:cubicBezTo>
                    <a:cubicBezTo>
                      <a:pt x="37" y="8"/>
                      <a:pt x="36" y="8"/>
                      <a:pt x="35" y="8"/>
                    </a:cubicBezTo>
                    <a:cubicBezTo>
                      <a:pt x="34" y="9"/>
                      <a:pt x="33" y="9"/>
                      <a:pt x="32" y="10"/>
                    </a:cubicBezTo>
                    <a:cubicBezTo>
                      <a:pt x="31" y="10"/>
                      <a:pt x="29" y="11"/>
                      <a:pt x="28" y="12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5" name="ïṣ1ïḍé">
                <a:extLst>
                  <a:ext uri="{FF2B5EF4-FFF2-40B4-BE49-F238E27FC236}">
                    <a16:creationId xmlns="" xmlns:a16="http://schemas.microsoft.com/office/drawing/2014/main" id="{4E2753D1-C7E7-41B7-A556-A6F704BAF600}"/>
                  </a:ext>
                </a:extLst>
              </p:cNvPr>
              <p:cNvSpPr/>
              <p:nvPr/>
            </p:nvSpPr>
            <p:spPr bwMode="auto">
              <a:xfrm>
                <a:off x="5779131" y="5276302"/>
                <a:ext cx="557686" cy="183785"/>
              </a:xfrm>
              <a:prstGeom prst="rect">
                <a:avLst/>
              </a:prstGeom>
              <a:solidFill>
                <a:srgbClr val="E5583A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6" name="iṩḷiḓè">
                <a:extLst>
                  <a:ext uri="{FF2B5EF4-FFF2-40B4-BE49-F238E27FC236}">
                    <a16:creationId xmlns="" xmlns:a16="http://schemas.microsoft.com/office/drawing/2014/main" id="{ACF800E0-4A89-4D3F-81F9-517F17433B0F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1267470" cy="1330843"/>
              </a:xfrm>
              <a:custGeom>
                <a:avLst/>
                <a:gdLst>
                  <a:gd name="T0" fmla="*/ 7 w 175"/>
                  <a:gd name="T1" fmla="*/ 0 h 184"/>
                  <a:gd name="T2" fmla="*/ 0 w 175"/>
                  <a:gd name="T3" fmla="*/ 45 h 184"/>
                  <a:gd name="T4" fmla="*/ 87 w 175"/>
                  <a:gd name="T5" fmla="*/ 184 h 184"/>
                  <a:gd name="T6" fmla="*/ 175 w 175"/>
                  <a:gd name="T7" fmla="*/ 45 h 184"/>
                  <a:gd name="T8" fmla="*/ 168 w 175"/>
                  <a:gd name="T9" fmla="*/ 0 h 184"/>
                  <a:gd name="T10" fmla="*/ 7 w 175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5" h="184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7"/>
                      <a:pt x="36" y="160"/>
                      <a:pt x="87" y="184"/>
                    </a:cubicBezTo>
                    <a:cubicBezTo>
                      <a:pt x="139" y="160"/>
                      <a:pt x="175" y="107"/>
                      <a:pt x="175" y="45"/>
                    </a:cubicBezTo>
                    <a:cubicBezTo>
                      <a:pt x="175" y="29"/>
                      <a:pt x="172" y="14"/>
                      <a:pt x="168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7" name="isḷîḍê">
                <a:extLst>
                  <a:ext uri="{FF2B5EF4-FFF2-40B4-BE49-F238E27FC236}">
                    <a16:creationId xmlns="" xmlns:a16="http://schemas.microsoft.com/office/drawing/2014/main" id="{59B3DBE4-443C-4E95-B1ED-CB2D0DA9C6F6}"/>
                  </a:ext>
                </a:extLst>
              </p:cNvPr>
              <p:cNvSpPr/>
              <p:nvPr/>
            </p:nvSpPr>
            <p:spPr bwMode="auto">
              <a:xfrm>
                <a:off x="5063012" y="3609582"/>
                <a:ext cx="874554" cy="1083688"/>
              </a:xfrm>
              <a:custGeom>
                <a:avLst/>
                <a:gdLst>
                  <a:gd name="T0" fmla="*/ 121 w 121"/>
                  <a:gd name="T1" fmla="*/ 150 h 150"/>
                  <a:gd name="T2" fmla="*/ 112 w 121"/>
                  <a:gd name="T3" fmla="*/ 149 h 150"/>
                  <a:gd name="T4" fmla="*/ 0 w 121"/>
                  <a:gd name="T5" fmla="*/ 16 h 150"/>
                  <a:gd name="T6" fmla="*/ 1 w 121"/>
                  <a:gd name="T7" fmla="*/ 8 h 150"/>
                  <a:gd name="T8" fmla="*/ 1 w 121"/>
                  <a:gd name="T9" fmla="*/ 0 h 150"/>
                  <a:gd name="T10" fmla="*/ 121 w 121"/>
                  <a:gd name="T11" fmla="*/ 0 h 150"/>
                  <a:gd name="T12" fmla="*/ 121 w 121"/>
                  <a:gd name="T13" fmla="*/ 150 h 150"/>
                  <a:gd name="T14" fmla="*/ 17 w 121"/>
                  <a:gd name="T15" fmla="*/ 17 h 150"/>
                  <a:gd name="T16" fmla="*/ 104 w 121"/>
                  <a:gd name="T17" fmla="*/ 131 h 150"/>
                  <a:gd name="T18" fmla="*/ 104 w 121"/>
                  <a:gd name="T19" fmla="*/ 17 h 150"/>
                  <a:gd name="T20" fmla="*/ 17 w 121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" h="150">
                    <a:moveTo>
                      <a:pt x="121" y="150"/>
                    </a:moveTo>
                    <a:cubicBezTo>
                      <a:pt x="112" y="149"/>
                      <a:pt x="112" y="149"/>
                      <a:pt x="112" y="149"/>
                    </a:cubicBezTo>
                    <a:cubicBezTo>
                      <a:pt x="48" y="143"/>
                      <a:pt x="0" y="85"/>
                      <a:pt x="0" y="16"/>
                    </a:cubicBezTo>
                    <a:cubicBezTo>
                      <a:pt x="0" y="13"/>
                      <a:pt x="0" y="11"/>
                      <a:pt x="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121" y="150"/>
                    </a:lnTo>
                    <a:close/>
                    <a:moveTo>
                      <a:pt x="17" y="17"/>
                    </a:moveTo>
                    <a:cubicBezTo>
                      <a:pt x="17" y="74"/>
                      <a:pt x="54" y="121"/>
                      <a:pt x="104" y="131"/>
                    </a:cubicBezTo>
                    <a:cubicBezTo>
                      <a:pt x="104" y="17"/>
                      <a:pt x="104" y="17"/>
                      <a:pt x="104" y="17"/>
                    </a:cubicBez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8" name="íSļiḑè">
                <a:extLst>
                  <a:ext uri="{FF2B5EF4-FFF2-40B4-BE49-F238E27FC236}">
                    <a16:creationId xmlns="" xmlns:a16="http://schemas.microsoft.com/office/drawing/2014/main" id="{164EF0D9-687E-4C70-81D1-DAC3D1D8CEF2}"/>
                  </a:ext>
                </a:extLst>
              </p:cNvPr>
              <p:cNvSpPr/>
              <p:nvPr/>
            </p:nvSpPr>
            <p:spPr bwMode="auto">
              <a:xfrm>
                <a:off x="6178386" y="3609582"/>
                <a:ext cx="868219" cy="1083688"/>
              </a:xfrm>
              <a:custGeom>
                <a:avLst/>
                <a:gdLst>
                  <a:gd name="T0" fmla="*/ 0 w 120"/>
                  <a:gd name="T1" fmla="*/ 150 h 150"/>
                  <a:gd name="T2" fmla="*/ 0 w 120"/>
                  <a:gd name="T3" fmla="*/ 0 h 150"/>
                  <a:gd name="T4" fmla="*/ 120 w 120"/>
                  <a:gd name="T5" fmla="*/ 0 h 150"/>
                  <a:gd name="T6" fmla="*/ 120 w 120"/>
                  <a:gd name="T7" fmla="*/ 8 h 150"/>
                  <a:gd name="T8" fmla="*/ 120 w 120"/>
                  <a:gd name="T9" fmla="*/ 16 h 150"/>
                  <a:gd name="T10" fmla="*/ 9 w 120"/>
                  <a:gd name="T11" fmla="*/ 149 h 150"/>
                  <a:gd name="T12" fmla="*/ 0 w 120"/>
                  <a:gd name="T13" fmla="*/ 150 h 150"/>
                  <a:gd name="T14" fmla="*/ 16 w 120"/>
                  <a:gd name="T15" fmla="*/ 17 h 150"/>
                  <a:gd name="T16" fmla="*/ 16 w 120"/>
                  <a:gd name="T17" fmla="*/ 131 h 150"/>
                  <a:gd name="T18" fmla="*/ 104 w 120"/>
                  <a:gd name="T19" fmla="*/ 17 h 150"/>
                  <a:gd name="T20" fmla="*/ 16 w 120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150">
                    <a:moveTo>
                      <a:pt x="0" y="15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11"/>
                      <a:pt x="120" y="14"/>
                      <a:pt x="120" y="16"/>
                    </a:cubicBezTo>
                    <a:cubicBezTo>
                      <a:pt x="120" y="85"/>
                      <a:pt x="73" y="143"/>
                      <a:pt x="9" y="149"/>
                    </a:cubicBezTo>
                    <a:lnTo>
                      <a:pt x="0" y="150"/>
                    </a:lnTo>
                    <a:close/>
                    <a:moveTo>
                      <a:pt x="16" y="17"/>
                    </a:moveTo>
                    <a:cubicBezTo>
                      <a:pt x="16" y="131"/>
                      <a:pt x="16" y="131"/>
                      <a:pt x="16" y="131"/>
                    </a:cubicBezTo>
                    <a:cubicBezTo>
                      <a:pt x="67" y="121"/>
                      <a:pt x="103" y="74"/>
                      <a:pt x="104" y="17"/>
                    </a:cubicBezTo>
                    <a:lnTo>
                      <a:pt x="16" y="17"/>
                    </a:lnTo>
                    <a:close/>
                  </a:path>
                </a:pathLst>
              </a:cu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99" name="íśḻïḑè">
                <a:extLst>
                  <a:ext uri="{FF2B5EF4-FFF2-40B4-BE49-F238E27FC236}">
                    <a16:creationId xmlns="" xmlns:a16="http://schemas.microsoft.com/office/drawing/2014/main" id="{FA473AA8-947C-4FA7-ADAD-30E9F933F237}"/>
                  </a:ext>
                </a:extLst>
              </p:cNvPr>
              <p:cNvSpPr/>
              <p:nvPr/>
            </p:nvSpPr>
            <p:spPr bwMode="auto">
              <a:xfrm>
                <a:off x="5962916" y="4655243"/>
                <a:ext cx="183785" cy="747807"/>
              </a:xfrm>
              <a:prstGeom prst="rect">
                <a:avLst/>
              </a:pr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0" name="îSļíďê">
                <a:extLst>
                  <a:ext uri="{FF2B5EF4-FFF2-40B4-BE49-F238E27FC236}">
                    <a16:creationId xmlns="" xmlns:a16="http://schemas.microsoft.com/office/drawing/2014/main" id="{8BA2DD0B-672B-42B8-AF61-A36F2A23F5E0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975952" cy="133086"/>
              </a:xfrm>
              <a:custGeom>
                <a:avLst/>
                <a:gdLst>
                  <a:gd name="T0" fmla="*/ 135 w 135"/>
                  <a:gd name="T1" fmla="*/ 19 h 19"/>
                  <a:gd name="T2" fmla="*/ 135 w 135"/>
                  <a:gd name="T3" fmla="*/ 10 h 19"/>
                  <a:gd name="T4" fmla="*/ 127 w 135"/>
                  <a:gd name="T5" fmla="*/ 0 h 19"/>
                  <a:gd name="T6" fmla="*/ 8 w 135"/>
                  <a:gd name="T7" fmla="*/ 0 h 19"/>
                  <a:gd name="T8" fmla="*/ 0 w 135"/>
                  <a:gd name="T9" fmla="*/ 10 h 19"/>
                  <a:gd name="T10" fmla="*/ 0 w 135"/>
                  <a:gd name="T11" fmla="*/ 19 h 19"/>
                  <a:gd name="T12" fmla="*/ 135 w 135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9">
                    <a:moveTo>
                      <a:pt x="135" y="19"/>
                    </a:move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5"/>
                      <a:pt x="132" y="0"/>
                      <a:pt x="12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135" y="19"/>
                    </a:lnTo>
                    <a:close/>
                  </a:path>
                </a:pathLst>
              </a:cu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1" name="îšḷîḓê">
                <a:extLst>
                  <a:ext uri="{FF2B5EF4-FFF2-40B4-BE49-F238E27FC236}">
                    <a16:creationId xmlns="" xmlns:a16="http://schemas.microsoft.com/office/drawing/2014/main" id="{80CB944B-74D4-4D19-8E9D-4476B4E1FF1C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621060" cy="1723758"/>
              </a:xfrm>
              <a:custGeom>
                <a:avLst/>
                <a:gdLst>
                  <a:gd name="T0" fmla="*/ 7 w 86"/>
                  <a:gd name="T1" fmla="*/ 0 h 238"/>
                  <a:gd name="T2" fmla="*/ 0 w 86"/>
                  <a:gd name="T3" fmla="*/ 45 h 238"/>
                  <a:gd name="T4" fmla="*/ 75 w 86"/>
                  <a:gd name="T5" fmla="*/ 177 h 238"/>
                  <a:gd name="T6" fmla="*/ 75 w 86"/>
                  <a:gd name="T7" fmla="*/ 238 h 238"/>
                  <a:gd name="T8" fmla="*/ 86 w 86"/>
                  <a:gd name="T9" fmla="*/ 238 h 238"/>
                  <a:gd name="T10" fmla="*/ 86 w 86"/>
                  <a:gd name="T11" fmla="*/ 152 h 238"/>
                  <a:gd name="T12" fmla="*/ 86 w 86"/>
                  <a:gd name="T13" fmla="*/ 0 h 238"/>
                  <a:gd name="T14" fmla="*/ 7 w 86"/>
                  <a:gd name="T15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238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2"/>
                      <a:pt x="30" y="151"/>
                      <a:pt x="75" y="177"/>
                    </a:cubicBezTo>
                    <a:cubicBezTo>
                      <a:pt x="75" y="238"/>
                      <a:pt x="75" y="238"/>
                      <a:pt x="75" y="238"/>
                    </a:cubicBezTo>
                    <a:cubicBezTo>
                      <a:pt x="86" y="238"/>
                      <a:pt x="86" y="238"/>
                      <a:pt x="86" y="238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0"/>
                      <a:pt x="86" y="0"/>
                      <a:pt x="86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5583A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2" name="íṥḻiďé">
                <a:extLst>
                  <a:ext uri="{FF2B5EF4-FFF2-40B4-BE49-F238E27FC236}">
                    <a16:creationId xmlns="" xmlns:a16="http://schemas.microsoft.com/office/drawing/2014/main" id="{81A42EF8-0CD1-43FA-A51C-A3692C789616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475303" cy="133086"/>
              </a:xfrm>
              <a:custGeom>
                <a:avLst/>
                <a:gdLst>
                  <a:gd name="T0" fmla="*/ 29 w 66"/>
                  <a:gd name="T1" fmla="*/ 0 h 19"/>
                  <a:gd name="T2" fmla="*/ 8 w 66"/>
                  <a:gd name="T3" fmla="*/ 0 h 19"/>
                  <a:gd name="T4" fmla="*/ 0 w 66"/>
                  <a:gd name="T5" fmla="*/ 10 h 19"/>
                  <a:gd name="T6" fmla="*/ 0 w 66"/>
                  <a:gd name="T7" fmla="*/ 19 h 19"/>
                  <a:gd name="T8" fmla="*/ 66 w 66"/>
                  <a:gd name="T9" fmla="*/ 19 h 19"/>
                  <a:gd name="T10" fmla="*/ 66 w 66"/>
                  <a:gd name="T11" fmla="*/ 0 h 19"/>
                  <a:gd name="T12" fmla="*/ 55 w 66"/>
                  <a:gd name="T13" fmla="*/ 0 h 19"/>
                  <a:gd name="T14" fmla="*/ 29 w 6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9">
                    <a:moveTo>
                      <a:pt x="2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0"/>
                      <a:pt x="55" y="0"/>
                      <a:pt x="55" y="0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E5583A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3" name="is1ïďê">
                <a:extLst>
                  <a:ext uri="{FF2B5EF4-FFF2-40B4-BE49-F238E27FC236}">
                    <a16:creationId xmlns="" xmlns:a16="http://schemas.microsoft.com/office/drawing/2014/main" id="{297CFDC9-E25E-46DF-B1C1-AC795DC986F0}"/>
                  </a:ext>
                </a:extLst>
              </p:cNvPr>
              <p:cNvSpPr/>
              <p:nvPr/>
            </p:nvSpPr>
            <p:spPr bwMode="auto">
              <a:xfrm>
                <a:off x="5436914" y="5460088"/>
                <a:ext cx="1229446" cy="602050"/>
              </a:xfrm>
              <a:prstGeom prst="rect">
                <a:avLst/>
              </a:prstGeom>
              <a:solidFill>
                <a:srgbClr val="778495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4" name="ïš1îḋe">
                <a:extLst>
                  <a:ext uri="{FF2B5EF4-FFF2-40B4-BE49-F238E27FC236}">
                    <a16:creationId xmlns="" xmlns:a16="http://schemas.microsoft.com/office/drawing/2014/main" id="{4D399A38-C6A9-41F8-84CA-D4B923E465C2}"/>
                  </a:ext>
                </a:extLst>
              </p:cNvPr>
              <p:cNvSpPr/>
              <p:nvPr/>
            </p:nvSpPr>
            <p:spPr bwMode="auto">
              <a:xfrm>
                <a:off x="5582675" y="5605844"/>
                <a:ext cx="937928" cy="310532"/>
              </a:xfrm>
              <a:prstGeom prst="rect">
                <a:avLst/>
              </a:prstGeom>
              <a:solidFill>
                <a:srgbClr val="7784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5" name="ïsḻíḑé">
                <a:extLst>
                  <a:ext uri="{FF2B5EF4-FFF2-40B4-BE49-F238E27FC236}">
                    <a16:creationId xmlns="" xmlns:a16="http://schemas.microsoft.com/office/drawing/2014/main" id="{EC99B458-3C45-4697-B354-6F1329FB5BB8}"/>
                  </a:ext>
                </a:extLst>
              </p:cNvPr>
              <p:cNvSpPr/>
              <p:nvPr/>
            </p:nvSpPr>
            <p:spPr bwMode="auto">
              <a:xfrm>
                <a:off x="5392555" y="6036784"/>
                <a:ext cx="1324508" cy="145761"/>
              </a:xfrm>
              <a:prstGeom prst="rect">
                <a:avLst/>
              </a:prstGeom>
              <a:solidFill>
                <a:srgbClr val="778495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6" name="îṣlïdé">
                <a:extLst>
                  <a:ext uri="{FF2B5EF4-FFF2-40B4-BE49-F238E27FC236}">
                    <a16:creationId xmlns="" xmlns:a16="http://schemas.microsoft.com/office/drawing/2014/main" id="{42F4A8E1-63C9-4D1C-8B1D-2014DEEBD347}"/>
                  </a:ext>
                </a:extLst>
              </p:cNvPr>
              <p:cNvSpPr/>
              <p:nvPr/>
            </p:nvSpPr>
            <p:spPr bwMode="auto">
              <a:xfrm>
                <a:off x="4879227" y="4946760"/>
                <a:ext cx="107737" cy="177446"/>
              </a:xfrm>
              <a:custGeom>
                <a:avLst/>
                <a:gdLst>
                  <a:gd name="T0" fmla="*/ 8 w 15"/>
                  <a:gd name="T1" fmla="*/ 24 h 24"/>
                  <a:gd name="T2" fmla="*/ 0 w 15"/>
                  <a:gd name="T3" fmla="*/ 16 h 24"/>
                  <a:gd name="T4" fmla="*/ 0 w 15"/>
                  <a:gd name="T5" fmla="*/ 8 h 24"/>
                  <a:gd name="T6" fmla="*/ 8 w 15"/>
                  <a:gd name="T7" fmla="*/ 0 h 24"/>
                  <a:gd name="T8" fmla="*/ 15 w 15"/>
                  <a:gd name="T9" fmla="*/ 8 h 24"/>
                  <a:gd name="T10" fmla="*/ 15 w 15"/>
                  <a:gd name="T11" fmla="*/ 16 h 24"/>
                  <a:gd name="T12" fmla="*/ 8 w 15"/>
                  <a:gd name="T13" fmla="*/ 24 h 24"/>
                  <a:gd name="T14" fmla="*/ 8 w 15"/>
                  <a:gd name="T15" fmla="*/ 4 h 24"/>
                  <a:gd name="T16" fmla="*/ 4 w 15"/>
                  <a:gd name="T17" fmla="*/ 8 h 24"/>
                  <a:gd name="T18" fmla="*/ 4 w 15"/>
                  <a:gd name="T19" fmla="*/ 16 h 24"/>
                  <a:gd name="T20" fmla="*/ 8 w 15"/>
                  <a:gd name="T21" fmla="*/ 20 h 24"/>
                  <a:gd name="T22" fmla="*/ 12 w 15"/>
                  <a:gd name="T23" fmla="*/ 16 h 24"/>
                  <a:gd name="T24" fmla="*/ 12 w 15"/>
                  <a:gd name="T25" fmla="*/ 8 h 24"/>
                  <a:gd name="T26" fmla="*/ 8 w 15"/>
                  <a:gd name="T27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24">
                    <a:moveTo>
                      <a:pt x="8" y="24"/>
                    </a:moveTo>
                    <a:cubicBezTo>
                      <a:pt x="3" y="24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0"/>
                      <a:pt x="12" y="24"/>
                      <a:pt x="8" y="24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5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7" name="iŝľîḓe">
                <a:extLst>
                  <a:ext uri="{FF2B5EF4-FFF2-40B4-BE49-F238E27FC236}">
                    <a16:creationId xmlns="" xmlns:a16="http://schemas.microsoft.com/office/drawing/2014/main" id="{A1BE17FC-CA6A-4364-A9EA-C425C45BB024}"/>
                  </a:ext>
                </a:extLst>
              </p:cNvPr>
              <p:cNvSpPr/>
              <p:nvPr/>
            </p:nvSpPr>
            <p:spPr bwMode="auto">
              <a:xfrm>
                <a:off x="5056673" y="5092521"/>
                <a:ext cx="114072" cy="164771"/>
              </a:xfrm>
              <a:custGeom>
                <a:avLst/>
                <a:gdLst>
                  <a:gd name="T0" fmla="*/ 8 w 16"/>
                  <a:gd name="T1" fmla="*/ 23 h 23"/>
                  <a:gd name="T2" fmla="*/ 0 w 16"/>
                  <a:gd name="T3" fmla="*/ 16 h 23"/>
                  <a:gd name="T4" fmla="*/ 0 w 16"/>
                  <a:gd name="T5" fmla="*/ 8 h 23"/>
                  <a:gd name="T6" fmla="*/ 8 w 16"/>
                  <a:gd name="T7" fmla="*/ 0 h 23"/>
                  <a:gd name="T8" fmla="*/ 16 w 16"/>
                  <a:gd name="T9" fmla="*/ 8 h 23"/>
                  <a:gd name="T10" fmla="*/ 16 w 16"/>
                  <a:gd name="T11" fmla="*/ 16 h 23"/>
                  <a:gd name="T12" fmla="*/ 8 w 16"/>
                  <a:gd name="T13" fmla="*/ 23 h 23"/>
                  <a:gd name="T14" fmla="*/ 8 w 16"/>
                  <a:gd name="T15" fmla="*/ 4 h 23"/>
                  <a:gd name="T16" fmla="*/ 4 w 16"/>
                  <a:gd name="T17" fmla="*/ 8 h 23"/>
                  <a:gd name="T18" fmla="*/ 4 w 16"/>
                  <a:gd name="T19" fmla="*/ 16 h 23"/>
                  <a:gd name="T20" fmla="*/ 8 w 16"/>
                  <a:gd name="T21" fmla="*/ 20 h 23"/>
                  <a:gd name="T22" fmla="*/ 12 w 16"/>
                  <a:gd name="T23" fmla="*/ 16 h 23"/>
                  <a:gd name="T24" fmla="*/ 12 w 16"/>
                  <a:gd name="T25" fmla="*/ 8 h 23"/>
                  <a:gd name="T26" fmla="*/ 8 w 16"/>
                  <a:gd name="T2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23">
                    <a:moveTo>
                      <a:pt x="8" y="23"/>
                    </a:moveTo>
                    <a:cubicBezTo>
                      <a:pt x="4" y="23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" y="0"/>
                      <a:pt x="16" y="3"/>
                      <a:pt x="16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"/>
                      <a:pt x="12" y="23"/>
                      <a:pt x="8" y="23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6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8" name="îśľíḓè">
                <a:extLst>
                  <a:ext uri="{FF2B5EF4-FFF2-40B4-BE49-F238E27FC236}">
                    <a16:creationId xmlns="" xmlns:a16="http://schemas.microsoft.com/office/drawing/2014/main" id="{79196DE2-CFE9-4BDC-A212-47F0EE6E3CF9}"/>
                  </a:ext>
                </a:extLst>
              </p:cNvPr>
              <p:cNvSpPr/>
              <p:nvPr/>
            </p:nvSpPr>
            <p:spPr bwMode="auto">
              <a:xfrm>
                <a:off x="5069348" y="4946760"/>
                <a:ext cx="114072" cy="120412"/>
              </a:xfrm>
              <a:custGeom>
                <a:avLst/>
                <a:gdLst>
                  <a:gd name="T0" fmla="*/ 14 w 16"/>
                  <a:gd name="T1" fmla="*/ 16 h 16"/>
                  <a:gd name="T2" fmla="*/ 12 w 16"/>
                  <a:gd name="T3" fmla="*/ 14 h 16"/>
                  <a:gd name="T4" fmla="*/ 12 w 16"/>
                  <a:gd name="T5" fmla="*/ 4 h 16"/>
                  <a:gd name="T6" fmla="*/ 2 w 16"/>
                  <a:gd name="T7" fmla="*/ 4 h 16"/>
                  <a:gd name="T8" fmla="*/ 0 w 16"/>
                  <a:gd name="T9" fmla="*/ 2 h 16"/>
                  <a:gd name="T10" fmla="*/ 2 w 16"/>
                  <a:gd name="T11" fmla="*/ 0 h 16"/>
                  <a:gd name="T12" fmla="*/ 14 w 16"/>
                  <a:gd name="T13" fmla="*/ 0 h 16"/>
                  <a:gd name="T14" fmla="*/ 16 w 16"/>
                  <a:gd name="T15" fmla="*/ 2 h 16"/>
                  <a:gd name="T16" fmla="*/ 16 w 16"/>
                  <a:gd name="T17" fmla="*/ 14 h 16"/>
                  <a:gd name="T18" fmla="*/ 14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13" y="16"/>
                      <a:pt x="12" y="15"/>
                      <a:pt x="12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09" name="íŝ1ïḑê">
                <a:extLst>
                  <a:ext uri="{FF2B5EF4-FFF2-40B4-BE49-F238E27FC236}">
                    <a16:creationId xmlns="" xmlns:a16="http://schemas.microsoft.com/office/drawing/2014/main" id="{3407BE72-EDD2-4034-82F3-2E8E5F0A54B7}"/>
                  </a:ext>
                </a:extLst>
              </p:cNvPr>
              <p:cNvSpPr/>
              <p:nvPr/>
            </p:nvSpPr>
            <p:spPr bwMode="auto">
              <a:xfrm>
                <a:off x="4866553" y="4965775"/>
                <a:ext cx="304193" cy="297857"/>
              </a:xfrm>
              <a:custGeom>
                <a:avLst/>
                <a:gdLst>
                  <a:gd name="T0" fmla="*/ 2 w 42"/>
                  <a:gd name="T1" fmla="*/ 42 h 42"/>
                  <a:gd name="T2" fmla="*/ 0 w 42"/>
                  <a:gd name="T3" fmla="*/ 41 h 42"/>
                  <a:gd name="T4" fmla="*/ 0 w 42"/>
                  <a:gd name="T5" fmla="*/ 39 h 42"/>
                  <a:gd name="T6" fmla="*/ 39 w 42"/>
                  <a:gd name="T7" fmla="*/ 1 h 42"/>
                  <a:gd name="T8" fmla="*/ 41 w 42"/>
                  <a:gd name="T9" fmla="*/ 1 h 42"/>
                  <a:gd name="T10" fmla="*/ 41 w 42"/>
                  <a:gd name="T11" fmla="*/ 3 h 42"/>
                  <a:gd name="T12" fmla="*/ 3 w 42"/>
                  <a:gd name="T13" fmla="*/ 41 h 42"/>
                  <a:gd name="T14" fmla="*/ 2 w 42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2" y="42"/>
                    </a:moveTo>
                    <a:cubicBezTo>
                      <a:pt x="1" y="42"/>
                      <a:pt x="1" y="42"/>
                      <a:pt x="0" y="41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42" y="1"/>
                      <a:pt x="42" y="2"/>
                      <a:pt x="41" y="3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42"/>
                      <a:pt x="2" y="42"/>
                      <a:pt x="2" y="4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0" name="ïSļîďé">
                <a:extLst>
                  <a:ext uri="{FF2B5EF4-FFF2-40B4-BE49-F238E27FC236}">
                    <a16:creationId xmlns="" xmlns:a16="http://schemas.microsoft.com/office/drawing/2014/main" id="{AE1A1429-0E3D-4578-A0AF-41338456375F}"/>
                  </a:ext>
                </a:extLst>
              </p:cNvPr>
              <p:cNvSpPr/>
              <p:nvPr/>
            </p:nvSpPr>
            <p:spPr bwMode="auto">
              <a:xfrm>
                <a:off x="5550986" y="1632334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1" name="ïS1iḍè">
                <a:extLst>
                  <a:ext uri="{FF2B5EF4-FFF2-40B4-BE49-F238E27FC236}">
                    <a16:creationId xmlns="" xmlns:a16="http://schemas.microsoft.com/office/drawing/2014/main" id="{435FAE02-1604-48B1-84D3-9FB00325C49B}"/>
                  </a:ext>
                </a:extLst>
              </p:cNvPr>
              <p:cNvSpPr/>
              <p:nvPr/>
            </p:nvSpPr>
            <p:spPr bwMode="auto">
              <a:xfrm>
                <a:off x="5474938" y="170838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4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2" name="ís1íďè">
                <a:extLst>
                  <a:ext uri="{FF2B5EF4-FFF2-40B4-BE49-F238E27FC236}">
                    <a16:creationId xmlns="" xmlns:a16="http://schemas.microsoft.com/office/drawing/2014/main" id="{214D2BF4-703B-4C88-BE5A-9BC4B033C945}"/>
                  </a:ext>
                </a:extLst>
              </p:cNvPr>
              <p:cNvSpPr/>
              <p:nvPr/>
            </p:nvSpPr>
            <p:spPr bwMode="auto">
              <a:xfrm>
                <a:off x="6362167" y="1131682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3" name="î$lïde">
                <a:extLst>
                  <a:ext uri="{FF2B5EF4-FFF2-40B4-BE49-F238E27FC236}">
                    <a16:creationId xmlns="" xmlns:a16="http://schemas.microsoft.com/office/drawing/2014/main" id="{F4B9570A-3302-40AF-8FD0-5AAA0FFB36E6}"/>
                  </a:ext>
                </a:extLst>
              </p:cNvPr>
              <p:cNvSpPr/>
              <p:nvPr/>
            </p:nvSpPr>
            <p:spPr bwMode="auto">
              <a:xfrm>
                <a:off x="6286119" y="1207730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4" name="îśľîďê">
                <a:extLst>
                  <a:ext uri="{FF2B5EF4-FFF2-40B4-BE49-F238E27FC236}">
                    <a16:creationId xmlns="" xmlns:a16="http://schemas.microsoft.com/office/drawing/2014/main" id="{CDF71F5B-9AA0-4ADF-B675-9FBCD77D4929}"/>
                  </a:ext>
                </a:extLst>
              </p:cNvPr>
              <p:cNvSpPr/>
              <p:nvPr/>
            </p:nvSpPr>
            <p:spPr bwMode="auto">
              <a:xfrm>
                <a:off x="4733470" y="5688236"/>
                <a:ext cx="44363" cy="19012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2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4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5" name="íşḻídê">
                <a:extLst>
                  <a:ext uri="{FF2B5EF4-FFF2-40B4-BE49-F238E27FC236}">
                    <a16:creationId xmlns="" xmlns:a16="http://schemas.microsoft.com/office/drawing/2014/main" id="{B1E980FA-5112-4C07-8C5E-6640106436CD}"/>
                  </a:ext>
                </a:extLst>
              </p:cNvPr>
              <p:cNvSpPr/>
              <p:nvPr/>
            </p:nvSpPr>
            <p:spPr bwMode="auto">
              <a:xfrm>
                <a:off x="4657422" y="5764284"/>
                <a:ext cx="196460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5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6" name="ïṡḷïḑé">
                <a:extLst>
                  <a:ext uri="{FF2B5EF4-FFF2-40B4-BE49-F238E27FC236}">
                    <a16:creationId xmlns="" xmlns:a16="http://schemas.microsoft.com/office/drawing/2014/main" id="{71A70789-C818-4FCF-87DF-B7EBE4F61796}"/>
                  </a:ext>
                </a:extLst>
              </p:cNvPr>
              <p:cNvSpPr/>
              <p:nvPr/>
            </p:nvSpPr>
            <p:spPr bwMode="auto">
              <a:xfrm>
                <a:off x="5570000" y="2576597"/>
                <a:ext cx="152096" cy="152096"/>
              </a:xfrm>
              <a:custGeom>
                <a:avLst/>
                <a:gdLst>
                  <a:gd name="T0" fmla="*/ 3 w 21"/>
                  <a:gd name="T1" fmla="*/ 21 h 21"/>
                  <a:gd name="T2" fmla="*/ 1 w 21"/>
                  <a:gd name="T3" fmla="*/ 21 h 21"/>
                  <a:gd name="T4" fmla="*/ 1 w 21"/>
                  <a:gd name="T5" fmla="*/ 16 h 21"/>
                  <a:gd name="T6" fmla="*/ 16 w 21"/>
                  <a:gd name="T7" fmla="*/ 1 h 21"/>
                  <a:gd name="T8" fmla="*/ 20 w 21"/>
                  <a:gd name="T9" fmla="*/ 1 h 21"/>
                  <a:gd name="T10" fmla="*/ 20 w 21"/>
                  <a:gd name="T11" fmla="*/ 6 h 21"/>
                  <a:gd name="T12" fmla="*/ 5 w 21"/>
                  <a:gd name="T13" fmla="*/ 21 h 21"/>
                  <a:gd name="T14" fmla="*/ 3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3" y="21"/>
                    </a:moveTo>
                    <a:cubicBezTo>
                      <a:pt x="2" y="21"/>
                      <a:pt x="1" y="21"/>
                      <a:pt x="1" y="21"/>
                    </a:cubicBezTo>
                    <a:cubicBezTo>
                      <a:pt x="0" y="19"/>
                      <a:pt x="0" y="18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1" y="2"/>
                      <a:pt x="21" y="4"/>
                      <a:pt x="20" y="6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7" name="iṡḻiḋé">
                <a:extLst>
                  <a:ext uri="{FF2B5EF4-FFF2-40B4-BE49-F238E27FC236}">
                    <a16:creationId xmlns="" xmlns:a16="http://schemas.microsoft.com/office/drawing/2014/main" id="{54243779-790C-415D-9479-D6F0AC35F58B}"/>
                  </a:ext>
                </a:extLst>
              </p:cNvPr>
              <p:cNvSpPr/>
              <p:nvPr/>
            </p:nvSpPr>
            <p:spPr bwMode="auto">
              <a:xfrm>
                <a:off x="5570000" y="2234380"/>
                <a:ext cx="152096" cy="152096"/>
              </a:xfrm>
              <a:custGeom>
                <a:avLst/>
                <a:gdLst>
                  <a:gd name="T0" fmla="*/ 18 w 21"/>
                  <a:gd name="T1" fmla="*/ 21 h 21"/>
                  <a:gd name="T2" fmla="*/ 16 w 21"/>
                  <a:gd name="T3" fmla="*/ 20 h 21"/>
                  <a:gd name="T4" fmla="*/ 1 w 21"/>
                  <a:gd name="T5" fmla="*/ 5 h 21"/>
                  <a:gd name="T6" fmla="*/ 1 w 21"/>
                  <a:gd name="T7" fmla="*/ 1 h 21"/>
                  <a:gd name="T8" fmla="*/ 5 w 21"/>
                  <a:gd name="T9" fmla="*/ 1 h 21"/>
                  <a:gd name="T10" fmla="*/ 20 w 21"/>
                  <a:gd name="T11" fmla="*/ 16 h 21"/>
                  <a:gd name="T12" fmla="*/ 20 w 21"/>
                  <a:gd name="T13" fmla="*/ 20 h 21"/>
                  <a:gd name="T14" fmla="*/ 18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18" y="21"/>
                    </a:moveTo>
                    <a:cubicBezTo>
                      <a:pt x="17" y="21"/>
                      <a:pt x="16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19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8" name="íšḷïḋè">
                <a:extLst>
                  <a:ext uri="{FF2B5EF4-FFF2-40B4-BE49-F238E27FC236}">
                    <a16:creationId xmlns="" xmlns:a16="http://schemas.microsoft.com/office/drawing/2014/main" id="{9E9D293F-D259-4A8D-9CBB-FBD8EDAF0061}"/>
                  </a:ext>
                </a:extLst>
              </p:cNvPr>
              <p:cNvSpPr/>
              <p:nvPr/>
            </p:nvSpPr>
            <p:spPr bwMode="auto">
              <a:xfrm>
                <a:off x="5462263" y="2462525"/>
                <a:ext cx="190121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4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19" name="îšḻîdé">
                <a:extLst>
                  <a:ext uri="{FF2B5EF4-FFF2-40B4-BE49-F238E27FC236}">
                    <a16:creationId xmlns="" xmlns:a16="http://schemas.microsoft.com/office/drawing/2014/main" id="{D721B5FA-5508-47A0-ACAE-B49DF32C7E83}"/>
                  </a:ext>
                </a:extLst>
              </p:cNvPr>
              <p:cNvSpPr/>
              <p:nvPr/>
            </p:nvSpPr>
            <p:spPr bwMode="auto">
              <a:xfrm>
                <a:off x="6514264" y="3045561"/>
                <a:ext cx="158436" cy="152096"/>
              </a:xfrm>
              <a:custGeom>
                <a:avLst/>
                <a:gdLst>
                  <a:gd name="T0" fmla="*/ 18 w 22"/>
                  <a:gd name="T1" fmla="*/ 21 h 21"/>
                  <a:gd name="T2" fmla="*/ 16 w 22"/>
                  <a:gd name="T3" fmla="*/ 20 h 21"/>
                  <a:gd name="T4" fmla="*/ 1 w 22"/>
                  <a:gd name="T5" fmla="*/ 5 h 21"/>
                  <a:gd name="T6" fmla="*/ 1 w 22"/>
                  <a:gd name="T7" fmla="*/ 1 h 21"/>
                  <a:gd name="T8" fmla="*/ 6 w 22"/>
                  <a:gd name="T9" fmla="*/ 1 h 21"/>
                  <a:gd name="T10" fmla="*/ 21 w 22"/>
                  <a:gd name="T11" fmla="*/ 16 h 21"/>
                  <a:gd name="T12" fmla="*/ 21 w 22"/>
                  <a:gd name="T13" fmla="*/ 20 h 21"/>
                  <a:gd name="T14" fmla="*/ 18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18" y="21"/>
                    </a:moveTo>
                    <a:cubicBezTo>
                      <a:pt x="18" y="21"/>
                      <a:pt x="17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2" y="17"/>
                      <a:pt x="22" y="19"/>
                      <a:pt x="21" y="20"/>
                    </a:cubicBezTo>
                    <a:cubicBezTo>
                      <a:pt x="20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0" name="iṩliḓè">
                <a:extLst>
                  <a:ext uri="{FF2B5EF4-FFF2-40B4-BE49-F238E27FC236}">
                    <a16:creationId xmlns="" xmlns:a16="http://schemas.microsoft.com/office/drawing/2014/main" id="{B7517D48-F12B-4185-B023-13F09F1A5F79}"/>
                  </a:ext>
                </a:extLst>
              </p:cNvPr>
              <p:cNvSpPr/>
              <p:nvPr/>
            </p:nvSpPr>
            <p:spPr bwMode="auto">
              <a:xfrm>
                <a:off x="6514264" y="2697009"/>
                <a:ext cx="158436" cy="145761"/>
              </a:xfrm>
              <a:custGeom>
                <a:avLst/>
                <a:gdLst>
                  <a:gd name="T0" fmla="*/ 3 w 22"/>
                  <a:gd name="T1" fmla="*/ 21 h 21"/>
                  <a:gd name="T2" fmla="*/ 1 w 22"/>
                  <a:gd name="T3" fmla="*/ 21 h 21"/>
                  <a:gd name="T4" fmla="*/ 1 w 22"/>
                  <a:gd name="T5" fmla="*/ 16 h 21"/>
                  <a:gd name="T6" fmla="*/ 16 w 22"/>
                  <a:gd name="T7" fmla="*/ 1 h 21"/>
                  <a:gd name="T8" fmla="*/ 21 w 22"/>
                  <a:gd name="T9" fmla="*/ 1 h 21"/>
                  <a:gd name="T10" fmla="*/ 21 w 22"/>
                  <a:gd name="T11" fmla="*/ 6 h 21"/>
                  <a:gd name="T12" fmla="*/ 6 w 22"/>
                  <a:gd name="T13" fmla="*/ 21 h 21"/>
                  <a:gd name="T14" fmla="*/ 3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3" y="21"/>
                    </a:moveTo>
                    <a:cubicBezTo>
                      <a:pt x="3" y="21"/>
                      <a:pt x="2" y="21"/>
                      <a:pt x="1" y="21"/>
                    </a:cubicBezTo>
                    <a:cubicBezTo>
                      <a:pt x="0" y="19"/>
                      <a:pt x="0" y="17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0"/>
                      <a:pt x="21" y="1"/>
                    </a:cubicBezTo>
                    <a:cubicBezTo>
                      <a:pt x="22" y="2"/>
                      <a:pt x="22" y="4"/>
                      <a:pt x="21" y="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1" name="íş1iḑé">
                <a:extLst>
                  <a:ext uri="{FF2B5EF4-FFF2-40B4-BE49-F238E27FC236}">
                    <a16:creationId xmlns="" xmlns:a16="http://schemas.microsoft.com/office/drawing/2014/main" id="{E48DBB15-344C-4A4A-9989-291F71EE0D88}"/>
                  </a:ext>
                </a:extLst>
              </p:cNvPr>
              <p:cNvSpPr/>
              <p:nvPr/>
            </p:nvSpPr>
            <p:spPr bwMode="auto">
              <a:xfrm>
                <a:off x="6583976" y="292515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2" name="íṧļîďé">
                <a:extLst>
                  <a:ext uri="{FF2B5EF4-FFF2-40B4-BE49-F238E27FC236}">
                    <a16:creationId xmlns="" xmlns:a16="http://schemas.microsoft.com/office/drawing/2014/main" id="{C0546B8B-B7A6-4415-80EA-4704C34FC09E}"/>
                  </a:ext>
                </a:extLst>
              </p:cNvPr>
              <p:cNvSpPr/>
              <p:nvPr/>
            </p:nvSpPr>
            <p:spPr bwMode="auto">
              <a:xfrm>
                <a:off x="7350794" y="4737630"/>
                <a:ext cx="183785" cy="519662"/>
              </a:xfrm>
              <a:custGeom>
                <a:avLst/>
                <a:gdLst>
                  <a:gd name="T0" fmla="*/ 24 w 26"/>
                  <a:gd name="T1" fmla="*/ 72 h 72"/>
                  <a:gd name="T2" fmla="*/ 2 w 26"/>
                  <a:gd name="T3" fmla="*/ 72 h 72"/>
                  <a:gd name="T4" fmla="*/ 0 w 26"/>
                  <a:gd name="T5" fmla="*/ 70 h 72"/>
                  <a:gd name="T6" fmla="*/ 0 w 26"/>
                  <a:gd name="T7" fmla="*/ 2 h 72"/>
                  <a:gd name="T8" fmla="*/ 2 w 26"/>
                  <a:gd name="T9" fmla="*/ 0 h 72"/>
                  <a:gd name="T10" fmla="*/ 24 w 26"/>
                  <a:gd name="T11" fmla="*/ 0 h 72"/>
                  <a:gd name="T12" fmla="*/ 26 w 26"/>
                  <a:gd name="T13" fmla="*/ 2 h 72"/>
                  <a:gd name="T14" fmla="*/ 26 w 26"/>
                  <a:gd name="T15" fmla="*/ 70 h 72"/>
                  <a:gd name="T16" fmla="*/ 24 w 26"/>
                  <a:gd name="T17" fmla="*/ 72 h 72"/>
                  <a:gd name="T18" fmla="*/ 4 w 26"/>
                  <a:gd name="T19" fmla="*/ 68 h 72"/>
                  <a:gd name="T20" fmla="*/ 22 w 26"/>
                  <a:gd name="T21" fmla="*/ 68 h 72"/>
                  <a:gd name="T22" fmla="*/ 22 w 26"/>
                  <a:gd name="T23" fmla="*/ 4 h 72"/>
                  <a:gd name="T24" fmla="*/ 4 w 26"/>
                  <a:gd name="T25" fmla="*/ 4 h 72"/>
                  <a:gd name="T26" fmla="*/ 4 w 26"/>
                  <a:gd name="T27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72">
                    <a:moveTo>
                      <a:pt x="24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1"/>
                      <a:pt x="26" y="72"/>
                      <a:pt x="24" y="72"/>
                    </a:cubicBezTo>
                    <a:close/>
                    <a:moveTo>
                      <a:pt x="4" y="68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6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3" name="iṣ1îḋe">
                <a:extLst>
                  <a:ext uri="{FF2B5EF4-FFF2-40B4-BE49-F238E27FC236}">
                    <a16:creationId xmlns="" xmlns:a16="http://schemas.microsoft.com/office/drawing/2014/main" id="{265D1193-6F09-4D8F-92B9-4D82492AD31D}"/>
                  </a:ext>
                </a:extLst>
              </p:cNvPr>
              <p:cNvSpPr/>
              <p:nvPr/>
            </p:nvSpPr>
            <p:spPr bwMode="auto">
              <a:xfrm>
                <a:off x="7071950" y="4946764"/>
                <a:ext cx="196460" cy="310532"/>
              </a:xfrm>
              <a:custGeom>
                <a:avLst/>
                <a:gdLst>
                  <a:gd name="T0" fmla="*/ 25 w 27"/>
                  <a:gd name="T1" fmla="*/ 43 h 43"/>
                  <a:gd name="T2" fmla="*/ 2 w 27"/>
                  <a:gd name="T3" fmla="*/ 43 h 43"/>
                  <a:gd name="T4" fmla="*/ 0 w 27"/>
                  <a:gd name="T5" fmla="*/ 41 h 43"/>
                  <a:gd name="T6" fmla="*/ 0 w 27"/>
                  <a:gd name="T7" fmla="*/ 2 h 43"/>
                  <a:gd name="T8" fmla="*/ 2 w 27"/>
                  <a:gd name="T9" fmla="*/ 0 h 43"/>
                  <a:gd name="T10" fmla="*/ 25 w 27"/>
                  <a:gd name="T11" fmla="*/ 0 h 43"/>
                  <a:gd name="T12" fmla="*/ 27 w 27"/>
                  <a:gd name="T13" fmla="*/ 2 h 43"/>
                  <a:gd name="T14" fmla="*/ 27 w 27"/>
                  <a:gd name="T15" fmla="*/ 41 h 43"/>
                  <a:gd name="T16" fmla="*/ 25 w 27"/>
                  <a:gd name="T17" fmla="*/ 43 h 43"/>
                  <a:gd name="T18" fmla="*/ 4 w 27"/>
                  <a:gd name="T19" fmla="*/ 39 h 43"/>
                  <a:gd name="T20" fmla="*/ 23 w 27"/>
                  <a:gd name="T21" fmla="*/ 39 h 43"/>
                  <a:gd name="T22" fmla="*/ 23 w 27"/>
                  <a:gd name="T23" fmla="*/ 4 h 43"/>
                  <a:gd name="T24" fmla="*/ 4 w 27"/>
                  <a:gd name="T25" fmla="*/ 4 h 43"/>
                  <a:gd name="T26" fmla="*/ 4 w 27"/>
                  <a:gd name="T27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43">
                    <a:moveTo>
                      <a:pt x="25" y="43"/>
                    </a:move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6" y="43"/>
                      <a:pt x="25" y="43"/>
                    </a:cubicBezTo>
                    <a:close/>
                    <a:moveTo>
                      <a:pt x="4" y="39"/>
                    </a:move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39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4" name="iṣḷîḑe">
                <a:extLst>
                  <a:ext uri="{FF2B5EF4-FFF2-40B4-BE49-F238E27FC236}">
                    <a16:creationId xmlns="" xmlns:a16="http://schemas.microsoft.com/office/drawing/2014/main" id="{05F9F6C8-BAC8-4D5C-B650-F44850503A73}"/>
                  </a:ext>
                </a:extLst>
              </p:cNvPr>
              <p:cNvSpPr/>
              <p:nvPr/>
            </p:nvSpPr>
            <p:spPr bwMode="auto">
              <a:xfrm>
                <a:off x="6805782" y="5098861"/>
                <a:ext cx="190121" cy="158436"/>
              </a:xfrm>
              <a:custGeom>
                <a:avLst/>
                <a:gdLst>
                  <a:gd name="T0" fmla="*/ 24 w 26"/>
                  <a:gd name="T1" fmla="*/ 22 h 22"/>
                  <a:gd name="T2" fmla="*/ 2 w 26"/>
                  <a:gd name="T3" fmla="*/ 22 h 22"/>
                  <a:gd name="T4" fmla="*/ 0 w 26"/>
                  <a:gd name="T5" fmla="*/ 20 h 22"/>
                  <a:gd name="T6" fmla="*/ 0 w 26"/>
                  <a:gd name="T7" fmla="*/ 2 h 22"/>
                  <a:gd name="T8" fmla="*/ 2 w 26"/>
                  <a:gd name="T9" fmla="*/ 0 h 22"/>
                  <a:gd name="T10" fmla="*/ 24 w 26"/>
                  <a:gd name="T11" fmla="*/ 0 h 22"/>
                  <a:gd name="T12" fmla="*/ 26 w 26"/>
                  <a:gd name="T13" fmla="*/ 2 h 22"/>
                  <a:gd name="T14" fmla="*/ 26 w 26"/>
                  <a:gd name="T15" fmla="*/ 20 h 22"/>
                  <a:gd name="T16" fmla="*/ 24 w 26"/>
                  <a:gd name="T17" fmla="*/ 22 h 22"/>
                  <a:gd name="T18" fmla="*/ 4 w 26"/>
                  <a:gd name="T19" fmla="*/ 18 h 22"/>
                  <a:gd name="T20" fmla="*/ 22 w 26"/>
                  <a:gd name="T21" fmla="*/ 18 h 22"/>
                  <a:gd name="T22" fmla="*/ 22 w 26"/>
                  <a:gd name="T23" fmla="*/ 4 h 22"/>
                  <a:gd name="T24" fmla="*/ 4 w 26"/>
                  <a:gd name="T25" fmla="*/ 4 h 22"/>
                  <a:gd name="T26" fmla="*/ 4 w 26"/>
                  <a:gd name="T2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22">
                    <a:moveTo>
                      <a:pt x="24" y="22"/>
                    </a:move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2"/>
                      <a:pt x="24" y="22"/>
                    </a:cubicBezTo>
                    <a:close/>
                    <a:moveTo>
                      <a:pt x="4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5" name="iṩľiḑe">
                <a:extLst>
                  <a:ext uri="{FF2B5EF4-FFF2-40B4-BE49-F238E27FC236}">
                    <a16:creationId xmlns="" xmlns:a16="http://schemas.microsoft.com/office/drawing/2014/main" id="{54629292-70A6-4132-A476-02F816E69C56}"/>
                  </a:ext>
                </a:extLst>
              </p:cNvPr>
              <p:cNvSpPr/>
              <p:nvPr/>
            </p:nvSpPr>
            <p:spPr bwMode="auto">
              <a:xfrm>
                <a:off x="7300095" y="4427102"/>
                <a:ext cx="152096" cy="266169"/>
              </a:xfrm>
              <a:custGeom>
                <a:avLst/>
                <a:gdLst>
                  <a:gd name="T0" fmla="*/ 2 w 21"/>
                  <a:gd name="T1" fmla="*/ 37 h 37"/>
                  <a:gd name="T2" fmla="*/ 1 w 21"/>
                  <a:gd name="T3" fmla="*/ 37 h 37"/>
                  <a:gd name="T4" fmla="*/ 1 w 21"/>
                  <a:gd name="T5" fmla="*/ 34 h 37"/>
                  <a:gd name="T6" fmla="*/ 16 w 21"/>
                  <a:gd name="T7" fmla="*/ 19 h 37"/>
                  <a:gd name="T8" fmla="*/ 1 w 21"/>
                  <a:gd name="T9" fmla="*/ 4 h 37"/>
                  <a:gd name="T10" fmla="*/ 1 w 21"/>
                  <a:gd name="T11" fmla="*/ 1 h 37"/>
                  <a:gd name="T12" fmla="*/ 4 w 21"/>
                  <a:gd name="T13" fmla="*/ 1 h 37"/>
                  <a:gd name="T14" fmla="*/ 20 w 21"/>
                  <a:gd name="T15" fmla="*/ 17 h 37"/>
                  <a:gd name="T16" fmla="*/ 20 w 21"/>
                  <a:gd name="T17" fmla="*/ 20 h 37"/>
                  <a:gd name="T18" fmla="*/ 4 w 21"/>
                  <a:gd name="T19" fmla="*/ 37 h 37"/>
                  <a:gd name="T20" fmla="*/ 2 w 21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37">
                    <a:moveTo>
                      <a:pt x="2" y="37"/>
                    </a:moveTo>
                    <a:cubicBezTo>
                      <a:pt x="2" y="37"/>
                      <a:pt x="1" y="37"/>
                      <a:pt x="1" y="37"/>
                    </a:cubicBezTo>
                    <a:cubicBezTo>
                      <a:pt x="0" y="36"/>
                      <a:pt x="0" y="35"/>
                      <a:pt x="1" y="34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8"/>
                      <a:pt x="21" y="19"/>
                      <a:pt x="20" y="20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3" y="37"/>
                      <a:pt x="3" y="37"/>
                      <a:pt x="2" y="37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6" name="íşļíḓe">
                <a:extLst>
                  <a:ext uri="{FF2B5EF4-FFF2-40B4-BE49-F238E27FC236}">
                    <a16:creationId xmlns="" xmlns:a16="http://schemas.microsoft.com/office/drawing/2014/main" id="{A806F5C4-1768-4518-8B36-6545026A15BF}"/>
                  </a:ext>
                </a:extLst>
              </p:cNvPr>
              <p:cNvSpPr/>
              <p:nvPr/>
            </p:nvSpPr>
            <p:spPr bwMode="auto">
              <a:xfrm>
                <a:off x="6894505" y="4553849"/>
                <a:ext cx="513327" cy="430940"/>
              </a:xfrm>
              <a:custGeom>
                <a:avLst/>
                <a:gdLst>
                  <a:gd name="T0" fmla="*/ 2 w 71"/>
                  <a:gd name="T1" fmla="*/ 60 h 60"/>
                  <a:gd name="T2" fmla="*/ 2 w 71"/>
                  <a:gd name="T3" fmla="*/ 59 h 60"/>
                  <a:gd name="T4" fmla="*/ 0 w 71"/>
                  <a:gd name="T5" fmla="*/ 57 h 60"/>
                  <a:gd name="T6" fmla="*/ 69 w 71"/>
                  <a:gd name="T7" fmla="*/ 0 h 60"/>
                  <a:gd name="T8" fmla="*/ 71 w 71"/>
                  <a:gd name="T9" fmla="*/ 2 h 60"/>
                  <a:gd name="T10" fmla="*/ 69 w 71"/>
                  <a:gd name="T11" fmla="*/ 4 h 60"/>
                  <a:gd name="T12" fmla="*/ 4 w 71"/>
                  <a:gd name="T13" fmla="*/ 58 h 60"/>
                  <a:gd name="T14" fmla="*/ 2 w 71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0">
                    <a:moveTo>
                      <a:pt x="2" y="60"/>
                    </a:move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8"/>
                      <a:pt x="0" y="57"/>
                    </a:cubicBezTo>
                    <a:cubicBezTo>
                      <a:pt x="7" y="24"/>
                      <a:pt x="36" y="0"/>
                      <a:pt x="69" y="0"/>
                    </a:cubicBezTo>
                    <a:cubicBezTo>
                      <a:pt x="70" y="0"/>
                      <a:pt x="71" y="1"/>
                      <a:pt x="71" y="2"/>
                    </a:cubicBezTo>
                    <a:cubicBezTo>
                      <a:pt x="71" y="3"/>
                      <a:pt x="70" y="4"/>
                      <a:pt x="69" y="4"/>
                    </a:cubicBezTo>
                    <a:cubicBezTo>
                      <a:pt x="37" y="4"/>
                      <a:pt x="10" y="27"/>
                      <a:pt x="4" y="58"/>
                    </a:cubicBezTo>
                    <a:cubicBezTo>
                      <a:pt x="4" y="59"/>
                      <a:pt x="3" y="60"/>
                      <a:pt x="2" y="6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35" name="组合 134">
            <a:extLst>
              <a:ext uri="{FF2B5EF4-FFF2-40B4-BE49-F238E27FC236}">
                <a16:creationId xmlns="" xmlns:a16="http://schemas.microsoft.com/office/drawing/2014/main" id="{7F1F9AF9-0D73-44F7-83C7-16F2E0F4EF8A}"/>
              </a:ext>
            </a:extLst>
          </p:cNvPr>
          <p:cNvGrpSpPr/>
          <p:nvPr/>
        </p:nvGrpSpPr>
        <p:grpSpPr>
          <a:xfrm>
            <a:off x="8244611" y="2977152"/>
            <a:ext cx="2248912" cy="971342"/>
            <a:chOff x="3389687" y="2343753"/>
            <a:chExt cx="2248912" cy="971342"/>
          </a:xfrm>
        </p:grpSpPr>
        <p:sp>
          <p:nvSpPr>
            <p:cNvPr id="136" name="文本框 58">
              <a:extLst>
                <a:ext uri="{FF2B5EF4-FFF2-40B4-BE49-F238E27FC236}">
                  <a16:creationId xmlns="" xmlns:a16="http://schemas.microsoft.com/office/drawing/2014/main" id="{F381B4CE-C378-4F77-8502-06F35E60769D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37" name="文本框 59">
              <a:extLst>
                <a:ext uri="{FF2B5EF4-FFF2-40B4-BE49-F238E27FC236}">
                  <a16:creationId xmlns="" xmlns:a16="http://schemas.microsoft.com/office/drawing/2014/main" id="{40449D9C-9DF8-4CA4-A341-A672CCE95A1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38" name="组合 137">
            <a:extLst>
              <a:ext uri="{FF2B5EF4-FFF2-40B4-BE49-F238E27FC236}">
                <a16:creationId xmlns="" xmlns:a16="http://schemas.microsoft.com/office/drawing/2014/main" id="{3B7015B1-15CD-4949-A7F9-59E9C66BFFE3}"/>
              </a:ext>
            </a:extLst>
          </p:cNvPr>
          <p:cNvGrpSpPr/>
          <p:nvPr/>
        </p:nvGrpSpPr>
        <p:grpSpPr>
          <a:xfrm>
            <a:off x="8244611" y="4423235"/>
            <a:ext cx="2248912" cy="971342"/>
            <a:chOff x="3389687" y="2343753"/>
            <a:chExt cx="2248912" cy="971342"/>
          </a:xfrm>
        </p:grpSpPr>
        <p:sp>
          <p:nvSpPr>
            <p:cNvPr id="139" name="文本框 61">
              <a:extLst>
                <a:ext uri="{FF2B5EF4-FFF2-40B4-BE49-F238E27FC236}">
                  <a16:creationId xmlns="" xmlns:a16="http://schemas.microsoft.com/office/drawing/2014/main" id="{BE411786-E0C6-47FF-8E4A-83B7EC6ECEFE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40" name="文本框 62">
              <a:extLst>
                <a:ext uri="{FF2B5EF4-FFF2-40B4-BE49-F238E27FC236}">
                  <a16:creationId xmlns="" xmlns:a16="http://schemas.microsoft.com/office/drawing/2014/main" id="{BC944585-F9AB-4D40-A4D3-5B7E349C02D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="" xmlns:a16="http://schemas.microsoft.com/office/drawing/2014/main" id="{BC1600EF-3027-40E5-82F5-814C1A0D1399}"/>
              </a:ext>
            </a:extLst>
          </p:cNvPr>
          <p:cNvGrpSpPr/>
          <p:nvPr/>
        </p:nvGrpSpPr>
        <p:grpSpPr>
          <a:xfrm>
            <a:off x="8244611" y="5869319"/>
            <a:ext cx="2248912" cy="971342"/>
            <a:chOff x="3389687" y="2343753"/>
            <a:chExt cx="2248912" cy="971342"/>
          </a:xfrm>
        </p:grpSpPr>
        <p:sp>
          <p:nvSpPr>
            <p:cNvPr id="142" name="文本框 64">
              <a:extLst>
                <a:ext uri="{FF2B5EF4-FFF2-40B4-BE49-F238E27FC236}">
                  <a16:creationId xmlns="" xmlns:a16="http://schemas.microsoft.com/office/drawing/2014/main" id="{63EF9260-E87D-4406-87F7-C923D185D9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43" name="文本框 65">
              <a:extLst>
                <a:ext uri="{FF2B5EF4-FFF2-40B4-BE49-F238E27FC236}">
                  <a16:creationId xmlns="" xmlns:a16="http://schemas.microsoft.com/office/drawing/2014/main" id="{F661B366-2434-47A0-ADB7-9499F43676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="" xmlns:a16="http://schemas.microsoft.com/office/drawing/2014/main" id="{C09330E9-59FF-4A06-B926-E7AFF858A49B}"/>
              </a:ext>
            </a:extLst>
          </p:cNvPr>
          <p:cNvGrpSpPr/>
          <p:nvPr/>
        </p:nvGrpSpPr>
        <p:grpSpPr>
          <a:xfrm>
            <a:off x="1080517" y="2977152"/>
            <a:ext cx="2248912" cy="971342"/>
            <a:chOff x="3389687" y="2343753"/>
            <a:chExt cx="2248912" cy="971342"/>
          </a:xfrm>
        </p:grpSpPr>
        <p:sp>
          <p:nvSpPr>
            <p:cNvPr id="145" name="文本框 67">
              <a:extLst>
                <a:ext uri="{FF2B5EF4-FFF2-40B4-BE49-F238E27FC236}">
                  <a16:creationId xmlns="" xmlns:a16="http://schemas.microsoft.com/office/drawing/2014/main" id="{2966086E-A8F4-42C7-A926-878003AF0A1F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46" name="文本框 68">
              <a:extLst>
                <a:ext uri="{FF2B5EF4-FFF2-40B4-BE49-F238E27FC236}">
                  <a16:creationId xmlns="" xmlns:a16="http://schemas.microsoft.com/office/drawing/2014/main" id="{B560D1E7-0615-47F2-B0D2-4F742008014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47" name="组合 146">
            <a:extLst>
              <a:ext uri="{FF2B5EF4-FFF2-40B4-BE49-F238E27FC236}">
                <a16:creationId xmlns="" xmlns:a16="http://schemas.microsoft.com/office/drawing/2014/main" id="{655E0792-88D3-41E6-AFD1-37B4E74FC73D}"/>
              </a:ext>
            </a:extLst>
          </p:cNvPr>
          <p:cNvGrpSpPr/>
          <p:nvPr/>
        </p:nvGrpSpPr>
        <p:grpSpPr>
          <a:xfrm>
            <a:off x="1080517" y="4423235"/>
            <a:ext cx="2248912" cy="971342"/>
            <a:chOff x="3389687" y="2343753"/>
            <a:chExt cx="2248912" cy="971342"/>
          </a:xfrm>
        </p:grpSpPr>
        <p:sp>
          <p:nvSpPr>
            <p:cNvPr id="148" name="文本框 70">
              <a:extLst>
                <a:ext uri="{FF2B5EF4-FFF2-40B4-BE49-F238E27FC236}">
                  <a16:creationId xmlns="" xmlns:a16="http://schemas.microsoft.com/office/drawing/2014/main" id="{87EC046D-0739-48D1-B9FC-9D6ECE2C2DB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49" name="文本框 71">
              <a:extLst>
                <a:ext uri="{FF2B5EF4-FFF2-40B4-BE49-F238E27FC236}">
                  <a16:creationId xmlns="" xmlns:a16="http://schemas.microsoft.com/office/drawing/2014/main" id="{8BC2F9CB-ECE1-445E-8994-C8D35E997E9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="" xmlns:a16="http://schemas.microsoft.com/office/drawing/2014/main" id="{CCC36522-9E6E-4977-99A1-1D01C873EC72}"/>
              </a:ext>
            </a:extLst>
          </p:cNvPr>
          <p:cNvGrpSpPr/>
          <p:nvPr/>
        </p:nvGrpSpPr>
        <p:grpSpPr>
          <a:xfrm>
            <a:off x="1080517" y="5869319"/>
            <a:ext cx="2248912" cy="971342"/>
            <a:chOff x="3389687" y="2343753"/>
            <a:chExt cx="2248912" cy="971342"/>
          </a:xfrm>
        </p:grpSpPr>
        <p:sp>
          <p:nvSpPr>
            <p:cNvPr id="151" name="文本框 73">
              <a:extLst>
                <a:ext uri="{FF2B5EF4-FFF2-40B4-BE49-F238E27FC236}">
                  <a16:creationId xmlns="" xmlns:a16="http://schemas.microsoft.com/office/drawing/2014/main" id="{272B8407-78EA-413F-9867-497FCB1F742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52" name="文本框 74">
              <a:extLst>
                <a:ext uri="{FF2B5EF4-FFF2-40B4-BE49-F238E27FC236}">
                  <a16:creationId xmlns="" xmlns:a16="http://schemas.microsoft.com/office/drawing/2014/main" id="{DFB214F1-C5F9-4F8F-93C9-60FCE984E8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53" name="组合 152">
            <a:extLst>
              <a:ext uri="{FF2B5EF4-FFF2-40B4-BE49-F238E27FC236}">
                <a16:creationId xmlns="" xmlns:a16="http://schemas.microsoft.com/office/drawing/2014/main" id="{1E30E506-9985-494F-8D42-83A020F9901C}"/>
              </a:ext>
            </a:extLst>
          </p:cNvPr>
          <p:cNvGrpSpPr/>
          <p:nvPr/>
        </p:nvGrpSpPr>
        <p:grpSpPr>
          <a:xfrm>
            <a:off x="3257254" y="1493748"/>
            <a:ext cx="5012652" cy="759961"/>
            <a:chOff x="3389687" y="2200691"/>
            <a:chExt cx="5012652" cy="759961"/>
          </a:xfrm>
        </p:grpSpPr>
        <p:sp>
          <p:nvSpPr>
            <p:cNvPr id="154" name="文本框 76">
              <a:extLst>
                <a:ext uri="{FF2B5EF4-FFF2-40B4-BE49-F238E27FC236}">
                  <a16:creationId xmlns="" xmlns:a16="http://schemas.microsoft.com/office/drawing/2014/main" id="{69914A8A-1549-4D33-96C9-B265DB7E8CA6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环境分析</a:t>
              </a:r>
            </a:p>
          </p:txBody>
        </p:sp>
        <p:sp>
          <p:nvSpPr>
            <p:cNvPr id="155" name="文本框 77">
              <a:extLst>
                <a:ext uri="{FF2B5EF4-FFF2-40B4-BE49-F238E27FC236}">
                  <a16:creationId xmlns="" xmlns:a16="http://schemas.microsoft.com/office/drawing/2014/main" id="{5D7B1974-50C6-4DB8-94EF-126FBAEA886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A_形状 4649">
            <a:extLst>
              <a:ext uri="{FF2B5EF4-FFF2-40B4-BE49-F238E27FC236}">
                <a16:creationId xmlns="" xmlns:a16="http://schemas.microsoft.com/office/drawing/2014/main" id="{C96F4DB2-EE93-492D-968C-162379E7CCE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18181" y="4634040"/>
            <a:ext cx="2064648" cy="206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F556B94D-2D02-40F7-ACA4-8A56DA49B9EA}"/>
              </a:ext>
            </a:extLst>
          </p:cNvPr>
          <p:cNvGrpSpPr/>
          <p:nvPr/>
        </p:nvGrpSpPr>
        <p:grpSpPr>
          <a:xfrm>
            <a:off x="792485" y="2380092"/>
            <a:ext cx="9294689" cy="4025992"/>
            <a:chOff x="1141083" y="1488116"/>
            <a:chExt cx="9294689" cy="4025992"/>
          </a:xfrm>
        </p:grpSpPr>
        <p:sp>
          <p:nvSpPr>
            <p:cNvPr id="41" name="PA_形状 4644">
              <a:extLst>
                <a:ext uri="{FF2B5EF4-FFF2-40B4-BE49-F238E27FC236}">
                  <a16:creationId xmlns="" xmlns:a16="http://schemas.microsoft.com/office/drawing/2014/main" id="{60906FC4-6F99-4B43-8A10-0DCA321F8C95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141083" y="1863349"/>
              <a:ext cx="8898867" cy="3407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59" extrusionOk="0">
                  <a:moveTo>
                    <a:pt x="0" y="11881"/>
                  </a:moveTo>
                  <a:cubicBezTo>
                    <a:pt x="1060" y="7692"/>
                    <a:pt x="3310" y="5945"/>
                    <a:pt x="5254" y="7796"/>
                  </a:cubicBezTo>
                  <a:cubicBezTo>
                    <a:pt x="7606" y="10036"/>
                    <a:pt x="8550" y="16859"/>
                    <a:pt x="10976" y="18786"/>
                  </a:cubicBezTo>
                  <a:cubicBezTo>
                    <a:pt x="14518" y="21600"/>
                    <a:pt x="17361" y="13534"/>
                    <a:pt x="19648" y="5955"/>
                  </a:cubicBezTo>
                  <a:cubicBezTo>
                    <a:pt x="20264" y="3912"/>
                    <a:pt x="20915" y="1926"/>
                    <a:pt x="21600" y="0"/>
                  </a:cubicBezTo>
                </a:path>
              </a:pathLst>
            </a:custGeom>
            <a:noFill/>
            <a:ln w="25400" cap="rnd" cmpd="sng" algn="ctr">
              <a:solidFill>
                <a:srgbClr val="A6A6A6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PA_形状 4645">
              <a:extLst>
                <a:ext uri="{FF2B5EF4-FFF2-40B4-BE49-F238E27FC236}">
                  <a16:creationId xmlns="" xmlns:a16="http://schemas.microsoft.com/office/drawing/2014/main" id="{E4FA2E17-46A4-4F81-A692-93305B6CEE2D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 rot="21314482">
              <a:off x="9685283" y="1488116"/>
              <a:ext cx="750489" cy="750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21258" extrusionOk="0">
                  <a:moveTo>
                    <a:pt x="5765" y="18592"/>
                  </a:moveTo>
                  <a:cubicBezTo>
                    <a:pt x="5942" y="18678"/>
                    <a:pt x="6028" y="18769"/>
                    <a:pt x="6206" y="18856"/>
                  </a:cubicBezTo>
                  <a:cubicBezTo>
                    <a:pt x="6028" y="19033"/>
                    <a:pt x="5852" y="19300"/>
                    <a:pt x="5674" y="19477"/>
                  </a:cubicBezTo>
                  <a:cubicBezTo>
                    <a:pt x="3638" y="21514"/>
                    <a:pt x="12" y="21246"/>
                    <a:pt x="12" y="21246"/>
                  </a:cubicBezTo>
                  <a:cubicBezTo>
                    <a:pt x="12" y="21246"/>
                    <a:pt x="-256" y="17619"/>
                    <a:pt x="1780" y="15583"/>
                  </a:cubicBezTo>
                  <a:cubicBezTo>
                    <a:pt x="1957" y="15406"/>
                    <a:pt x="2225" y="15229"/>
                    <a:pt x="2402" y="15051"/>
                  </a:cubicBezTo>
                  <a:cubicBezTo>
                    <a:pt x="2489" y="15229"/>
                    <a:pt x="2575" y="15315"/>
                    <a:pt x="2666" y="15492"/>
                  </a:cubicBezTo>
                  <a:cubicBezTo>
                    <a:pt x="1338" y="17173"/>
                    <a:pt x="1516" y="19741"/>
                    <a:pt x="1516" y="19741"/>
                  </a:cubicBezTo>
                  <a:cubicBezTo>
                    <a:pt x="1516" y="19741"/>
                    <a:pt x="4084" y="19919"/>
                    <a:pt x="5765" y="18592"/>
                  </a:cubicBezTo>
                  <a:cubicBezTo>
                    <a:pt x="5765" y="18592"/>
                    <a:pt x="5765" y="18592"/>
                    <a:pt x="5765" y="18592"/>
                  </a:cubicBezTo>
                  <a:close/>
                  <a:moveTo>
                    <a:pt x="15059" y="7966"/>
                  </a:moveTo>
                  <a:cubicBezTo>
                    <a:pt x="14086" y="7966"/>
                    <a:pt x="13291" y="7171"/>
                    <a:pt x="13291" y="6199"/>
                  </a:cubicBezTo>
                  <a:cubicBezTo>
                    <a:pt x="13291" y="5222"/>
                    <a:pt x="14086" y="4426"/>
                    <a:pt x="15059" y="4426"/>
                  </a:cubicBezTo>
                  <a:cubicBezTo>
                    <a:pt x="16036" y="4426"/>
                    <a:pt x="16831" y="5222"/>
                    <a:pt x="16831" y="6199"/>
                  </a:cubicBezTo>
                  <a:cubicBezTo>
                    <a:pt x="16831" y="7171"/>
                    <a:pt x="16036" y="7966"/>
                    <a:pt x="15059" y="7966"/>
                  </a:cubicBezTo>
                  <a:cubicBezTo>
                    <a:pt x="15059" y="7966"/>
                    <a:pt x="15059" y="7966"/>
                    <a:pt x="15059" y="7966"/>
                  </a:cubicBezTo>
                  <a:close/>
                  <a:moveTo>
                    <a:pt x="21258" y="0"/>
                  </a:moveTo>
                  <a:cubicBezTo>
                    <a:pt x="21258" y="0"/>
                    <a:pt x="18067" y="-86"/>
                    <a:pt x="14882" y="1504"/>
                  </a:cubicBezTo>
                  <a:cubicBezTo>
                    <a:pt x="13909" y="1949"/>
                    <a:pt x="12845" y="2658"/>
                    <a:pt x="11960" y="3540"/>
                  </a:cubicBezTo>
                  <a:cubicBezTo>
                    <a:pt x="10529" y="4975"/>
                    <a:pt x="8307" y="7608"/>
                    <a:pt x="6556" y="9739"/>
                  </a:cubicBezTo>
                  <a:lnTo>
                    <a:pt x="2666" y="9739"/>
                  </a:lnTo>
                  <a:lnTo>
                    <a:pt x="894" y="12393"/>
                  </a:lnTo>
                  <a:lnTo>
                    <a:pt x="3897" y="13204"/>
                  </a:lnTo>
                  <a:cubicBezTo>
                    <a:pt x="3906" y="13314"/>
                    <a:pt x="3937" y="13465"/>
                    <a:pt x="4019" y="13671"/>
                  </a:cubicBezTo>
                  <a:lnTo>
                    <a:pt x="3552" y="14697"/>
                  </a:lnTo>
                  <a:cubicBezTo>
                    <a:pt x="3552" y="14697"/>
                    <a:pt x="3375" y="15051"/>
                    <a:pt x="4702" y="16466"/>
                  </a:cubicBezTo>
                  <a:cubicBezTo>
                    <a:pt x="6119" y="17883"/>
                    <a:pt x="6561" y="17705"/>
                    <a:pt x="6561" y="17705"/>
                  </a:cubicBezTo>
                  <a:lnTo>
                    <a:pt x="7663" y="17204"/>
                  </a:lnTo>
                  <a:cubicBezTo>
                    <a:pt x="7827" y="17256"/>
                    <a:pt x="7948" y="17274"/>
                    <a:pt x="8030" y="17274"/>
                  </a:cubicBezTo>
                  <a:lnTo>
                    <a:pt x="8864" y="20360"/>
                  </a:lnTo>
                  <a:lnTo>
                    <a:pt x="11519" y="18592"/>
                  </a:lnTo>
                  <a:lnTo>
                    <a:pt x="11519" y="14580"/>
                  </a:lnTo>
                  <a:cubicBezTo>
                    <a:pt x="13663" y="12847"/>
                    <a:pt x="16295" y="10668"/>
                    <a:pt x="17717" y="9294"/>
                  </a:cubicBezTo>
                  <a:cubicBezTo>
                    <a:pt x="18603" y="8412"/>
                    <a:pt x="19308" y="7349"/>
                    <a:pt x="19840" y="6376"/>
                  </a:cubicBezTo>
                  <a:cubicBezTo>
                    <a:pt x="21344" y="3186"/>
                    <a:pt x="21258" y="0"/>
                    <a:pt x="21258" y="0"/>
                  </a:cubicBezTo>
                  <a:cubicBezTo>
                    <a:pt x="21258" y="0"/>
                    <a:pt x="21258" y="0"/>
                    <a:pt x="21258" y="0"/>
                  </a:cubicBezTo>
                  <a:close/>
                </a:path>
              </a:pathLst>
            </a:custGeom>
            <a:solidFill>
              <a:srgbClr val="E558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22491700-5933-4A97-95FB-699D5203CFFE}"/>
                </a:ext>
              </a:extLst>
            </p:cNvPr>
            <p:cNvGrpSpPr/>
            <p:nvPr/>
          </p:nvGrpSpPr>
          <p:grpSpPr>
            <a:xfrm>
              <a:off x="3474515" y="3272887"/>
              <a:ext cx="637306" cy="637308"/>
              <a:chOff x="3474515" y="3272887"/>
              <a:chExt cx="637306" cy="637308"/>
            </a:xfrm>
          </p:grpSpPr>
          <p:sp>
            <p:nvSpPr>
              <p:cNvPr id="56" name="椭圆 55">
                <a:extLst>
                  <a:ext uri="{FF2B5EF4-FFF2-40B4-BE49-F238E27FC236}">
                    <a16:creationId xmlns="" xmlns:a16="http://schemas.microsoft.com/office/drawing/2014/main" id="{66734A09-AF36-433C-BA32-1017BDA118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4515" y="3272887"/>
                <a:ext cx="637306" cy="637308"/>
              </a:xfrm>
              <a:prstGeom prst="ellipse">
                <a:avLst/>
              </a:prstGeom>
              <a:solidFill>
                <a:srgbClr val="E5583A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7" name="PA_任意多边形 36">
                <a:extLst>
                  <a:ext uri="{FF2B5EF4-FFF2-40B4-BE49-F238E27FC236}">
                    <a16:creationId xmlns="" xmlns:a16="http://schemas.microsoft.com/office/drawing/2014/main" id="{31029E4B-CF11-4CD0-863A-B5E14A845A2A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3665220" y="3443746"/>
                <a:ext cx="263090" cy="246910"/>
              </a:xfrm>
              <a:custGeom>
                <a:avLst/>
                <a:gdLst>
                  <a:gd name="connsiteX0" fmla="*/ 65187 w 464323"/>
                  <a:gd name="connsiteY0" fmla="*/ 348457 h 435769"/>
                  <a:gd name="connsiteX1" fmla="*/ 399141 w 464323"/>
                  <a:gd name="connsiteY1" fmla="*/ 348457 h 435769"/>
                  <a:gd name="connsiteX2" fmla="*/ 406384 w 464323"/>
                  <a:gd name="connsiteY2" fmla="*/ 355601 h 435769"/>
                  <a:gd name="connsiteX3" fmla="*/ 399141 w 464323"/>
                  <a:gd name="connsiteY3" fmla="*/ 362744 h 435769"/>
                  <a:gd name="connsiteX4" fmla="*/ 65187 w 464323"/>
                  <a:gd name="connsiteY4" fmla="*/ 362744 h 435769"/>
                  <a:gd name="connsiteX5" fmla="*/ 57944 w 464323"/>
                  <a:gd name="connsiteY5" fmla="*/ 355601 h 435769"/>
                  <a:gd name="connsiteX6" fmla="*/ 65187 w 464323"/>
                  <a:gd name="connsiteY6" fmla="*/ 348457 h 435769"/>
                  <a:gd name="connsiteX7" fmla="*/ 65187 w 464323"/>
                  <a:gd name="connsiteY7" fmla="*/ 304800 h 435769"/>
                  <a:gd name="connsiteX8" fmla="*/ 399141 w 464323"/>
                  <a:gd name="connsiteY8" fmla="*/ 304800 h 435769"/>
                  <a:gd name="connsiteX9" fmla="*/ 406384 w 464323"/>
                  <a:gd name="connsiteY9" fmla="*/ 311944 h 435769"/>
                  <a:gd name="connsiteX10" fmla="*/ 399141 w 464323"/>
                  <a:gd name="connsiteY10" fmla="*/ 319087 h 435769"/>
                  <a:gd name="connsiteX11" fmla="*/ 65187 w 464323"/>
                  <a:gd name="connsiteY11" fmla="*/ 319087 h 435769"/>
                  <a:gd name="connsiteX12" fmla="*/ 57944 w 464323"/>
                  <a:gd name="connsiteY12" fmla="*/ 311944 h 435769"/>
                  <a:gd name="connsiteX13" fmla="*/ 65187 w 464323"/>
                  <a:gd name="connsiteY13" fmla="*/ 304800 h 435769"/>
                  <a:gd name="connsiteX14" fmla="*/ 65187 w 464323"/>
                  <a:gd name="connsiteY14" fmla="*/ 261144 h 435769"/>
                  <a:gd name="connsiteX15" fmla="*/ 399141 w 464323"/>
                  <a:gd name="connsiteY15" fmla="*/ 261144 h 435769"/>
                  <a:gd name="connsiteX16" fmla="*/ 406384 w 464323"/>
                  <a:gd name="connsiteY16" fmla="*/ 268288 h 435769"/>
                  <a:gd name="connsiteX17" fmla="*/ 399141 w 464323"/>
                  <a:gd name="connsiteY17" fmla="*/ 275431 h 435769"/>
                  <a:gd name="connsiteX18" fmla="*/ 65187 w 464323"/>
                  <a:gd name="connsiteY18" fmla="*/ 275431 h 435769"/>
                  <a:gd name="connsiteX19" fmla="*/ 57944 w 464323"/>
                  <a:gd name="connsiteY19" fmla="*/ 268288 h 435769"/>
                  <a:gd name="connsiteX20" fmla="*/ 65187 w 464323"/>
                  <a:gd name="connsiteY20" fmla="*/ 261144 h 435769"/>
                  <a:gd name="connsiteX21" fmla="*/ 65187 w 464323"/>
                  <a:gd name="connsiteY21" fmla="*/ 217488 h 435769"/>
                  <a:gd name="connsiteX22" fmla="*/ 399141 w 464323"/>
                  <a:gd name="connsiteY22" fmla="*/ 217488 h 435769"/>
                  <a:gd name="connsiteX23" fmla="*/ 406384 w 464323"/>
                  <a:gd name="connsiteY23" fmla="*/ 224632 h 435769"/>
                  <a:gd name="connsiteX24" fmla="*/ 399141 w 464323"/>
                  <a:gd name="connsiteY24" fmla="*/ 231775 h 435769"/>
                  <a:gd name="connsiteX25" fmla="*/ 65187 w 464323"/>
                  <a:gd name="connsiteY25" fmla="*/ 231775 h 435769"/>
                  <a:gd name="connsiteX26" fmla="*/ 57944 w 464323"/>
                  <a:gd name="connsiteY26" fmla="*/ 224632 h 435769"/>
                  <a:gd name="connsiteX27" fmla="*/ 65187 w 464323"/>
                  <a:gd name="connsiteY27" fmla="*/ 217488 h 435769"/>
                  <a:gd name="connsiteX28" fmla="*/ 224747 w 464323"/>
                  <a:gd name="connsiteY28" fmla="*/ 173832 h 435769"/>
                  <a:gd name="connsiteX29" fmla="*/ 399133 w 464323"/>
                  <a:gd name="connsiteY29" fmla="*/ 173832 h 435769"/>
                  <a:gd name="connsiteX30" fmla="*/ 406401 w 464323"/>
                  <a:gd name="connsiteY30" fmla="*/ 181373 h 435769"/>
                  <a:gd name="connsiteX31" fmla="*/ 399133 w 464323"/>
                  <a:gd name="connsiteY31" fmla="*/ 188912 h 435769"/>
                  <a:gd name="connsiteX32" fmla="*/ 224747 w 464323"/>
                  <a:gd name="connsiteY32" fmla="*/ 188912 h 435769"/>
                  <a:gd name="connsiteX33" fmla="*/ 217488 w 464323"/>
                  <a:gd name="connsiteY33" fmla="*/ 181373 h 435769"/>
                  <a:gd name="connsiteX34" fmla="*/ 224747 w 464323"/>
                  <a:gd name="connsiteY34" fmla="*/ 173832 h 435769"/>
                  <a:gd name="connsiteX35" fmla="*/ 224764 w 464323"/>
                  <a:gd name="connsiteY35" fmla="*/ 130175 h 435769"/>
                  <a:gd name="connsiteX36" fmla="*/ 297525 w 464323"/>
                  <a:gd name="connsiteY36" fmla="*/ 130175 h 435769"/>
                  <a:gd name="connsiteX37" fmla="*/ 304801 w 464323"/>
                  <a:gd name="connsiteY37" fmla="*/ 137716 h 435769"/>
                  <a:gd name="connsiteX38" fmla="*/ 297525 w 464323"/>
                  <a:gd name="connsiteY38" fmla="*/ 145256 h 435769"/>
                  <a:gd name="connsiteX39" fmla="*/ 224764 w 464323"/>
                  <a:gd name="connsiteY39" fmla="*/ 145256 h 435769"/>
                  <a:gd name="connsiteX40" fmla="*/ 217488 w 464323"/>
                  <a:gd name="connsiteY40" fmla="*/ 137716 h 435769"/>
                  <a:gd name="connsiteX41" fmla="*/ 224764 w 464323"/>
                  <a:gd name="connsiteY41" fmla="*/ 130175 h 435769"/>
                  <a:gd name="connsiteX42" fmla="*/ 87042 w 464323"/>
                  <a:gd name="connsiteY42" fmla="*/ 101402 h 435769"/>
                  <a:gd name="connsiteX43" fmla="*/ 87042 w 464323"/>
                  <a:gd name="connsiteY43" fmla="*/ 159743 h 435769"/>
                  <a:gd name="connsiteX44" fmla="*/ 159809 w 464323"/>
                  <a:gd name="connsiteY44" fmla="*/ 159743 h 435769"/>
                  <a:gd name="connsiteX45" fmla="*/ 159809 w 464323"/>
                  <a:gd name="connsiteY45" fmla="*/ 101402 h 435769"/>
                  <a:gd name="connsiteX46" fmla="*/ 224764 w 464323"/>
                  <a:gd name="connsiteY46" fmla="*/ 86519 h 435769"/>
                  <a:gd name="connsiteX47" fmla="*/ 297525 w 464323"/>
                  <a:gd name="connsiteY47" fmla="*/ 86519 h 435769"/>
                  <a:gd name="connsiteX48" fmla="*/ 304801 w 464323"/>
                  <a:gd name="connsiteY48" fmla="*/ 94060 h 435769"/>
                  <a:gd name="connsiteX49" fmla="*/ 297525 w 464323"/>
                  <a:gd name="connsiteY49" fmla="*/ 101599 h 435769"/>
                  <a:gd name="connsiteX50" fmla="*/ 224764 w 464323"/>
                  <a:gd name="connsiteY50" fmla="*/ 101599 h 435769"/>
                  <a:gd name="connsiteX51" fmla="*/ 217488 w 464323"/>
                  <a:gd name="connsiteY51" fmla="*/ 94060 h 435769"/>
                  <a:gd name="connsiteX52" fmla="*/ 224764 w 464323"/>
                  <a:gd name="connsiteY52" fmla="*/ 86519 h 435769"/>
                  <a:gd name="connsiteX53" fmla="*/ 72490 w 464323"/>
                  <a:gd name="connsiteY53" fmla="*/ 72232 h 435769"/>
                  <a:gd name="connsiteX54" fmla="*/ 174361 w 464323"/>
                  <a:gd name="connsiteY54" fmla="*/ 72232 h 435769"/>
                  <a:gd name="connsiteX55" fmla="*/ 188907 w 464323"/>
                  <a:gd name="connsiteY55" fmla="*/ 86817 h 435769"/>
                  <a:gd name="connsiteX56" fmla="*/ 188907 w 464323"/>
                  <a:gd name="connsiteY56" fmla="*/ 174328 h 435769"/>
                  <a:gd name="connsiteX57" fmla="*/ 174361 w 464323"/>
                  <a:gd name="connsiteY57" fmla="*/ 188908 h 435769"/>
                  <a:gd name="connsiteX58" fmla="*/ 72490 w 464323"/>
                  <a:gd name="connsiteY58" fmla="*/ 188908 h 435769"/>
                  <a:gd name="connsiteX59" fmla="*/ 57944 w 464323"/>
                  <a:gd name="connsiteY59" fmla="*/ 174328 h 435769"/>
                  <a:gd name="connsiteX60" fmla="*/ 57944 w 464323"/>
                  <a:gd name="connsiteY60" fmla="*/ 86817 h 435769"/>
                  <a:gd name="connsiteX61" fmla="*/ 72490 w 464323"/>
                  <a:gd name="connsiteY61" fmla="*/ 72232 h 435769"/>
                  <a:gd name="connsiteX62" fmla="*/ 348258 w 464323"/>
                  <a:gd name="connsiteY62" fmla="*/ 29051 h 435769"/>
                  <a:gd name="connsiteX63" fmla="*/ 348258 w 464323"/>
                  <a:gd name="connsiteY63" fmla="*/ 87154 h 435769"/>
                  <a:gd name="connsiteX64" fmla="*/ 348215 w 464323"/>
                  <a:gd name="connsiteY64" fmla="*/ 87154 h 435769"/>
                  <a:gd name="connsiteX65" fmla="*/ 377237 w 464323"/>
                  <a:gd name="connsiteY65" fmla="*/ 116205 h 435769"/>
                  <a:gd name="connsiteX66" fmla="*/ 391747 w 464323"/>
                  <a:gd name="connsiteY66" fmla="*/ 116205 h 435769"/>
                  <a:gd name="connsiteX67" fmla="*/ 435323 w 464323"/>
                  <a:gd name="connsiteY67" fmla="*/ 116205 h 435769"/>
                  <a:gd name="connsiteX68" fmla="*/ 43511 w 464323"/>
                  <a:gd name="connsiteY68" fmla="*/ 29051 h 435769"/>
                  <a:gd name="connsiteX69" fmla="*/ 29000 w 464323"/>
                  <a:gd name="connsiteY69" fmla="*/ 43577 h 435769"/>
                  <a:gd name="connsiteX70" fmla="*/ 29000 w 464323"/>
                  <a:gd name="connsiteY70" fmla="*/ 392192 h 435769"/>
                  <a:gd name="connsiteX71" fmla="*/ 43511 w 464323"/>
                  <a:gd name="connsiteY71" fmla="*/ 406718 h 435769"/>
                  <a:gd name="connsiteX72" fmla="*/ 420812 w 464323"/>
                  <a:gd name="connsiteY72" fmla="*/ 406718 h 435769"/>
                  <a:gd name="connsiteX73" fmla="*/ 435323 w 464323"/>
                  <a:gd name="connsiteY73" fmla="*/ 392192 h 435769"/>
                  <a:gd name="connsiteX74" fmla="*/ 435323 w 464323"/>
                  <a:gd name="connsiteY74" fmla="*/ 130731 h 435769"/>
                  <a:gd name="connsiteX75" fmla="*/ 391747 w 464323"/>
                  <a:gd name="connsiteY75" fmla="*/ 130731 h 435769"/>
                  <a:gd name="connsiteX76" fmla="*/ 377237 w 464323"/>
                  <a:gd name="connsiteY76" fmla="*/ 130731 h 435769"/>
                  <a:gd name="connsiteX77" fmla="*/ 333704 w 464323"/>
                  <a:gd name="connsiteY77" fmla="*/ 87154 h 435769"/>
                  <a:gd name="connsiteX78" fmla="*/ 333747 w 464323"/>
                  <a:gd name="connsiteY78" fmla="*/ 87154 h 435769"/>
                  <a:gd name="connsiteX79" fmla="*/ 333747 w 464323"/>
                  <a:gd name="connsiteY79" fmla="*/ 29051 h 435769"/>
                  <a:gd name="connsiteX80" fmla="*/ 43511 w 464323"/>
                  <a:gd name="connsiteY80" fmla="*/ 0 h 435769"/>
                  <a:gd name="connsiteX81" fmla="*/ 348258 w 464323"/>
                  <a:gd name="connsiteY81" fmla="*/ 0 h 435769"/>
                  <a:gd name="connsiteX82" fmla="*/ 368767 w 464323"/>
                  <a:gd name="connsiteY82" fmla="*/ 8493 h 435769"/>
                  <a:gd name="connsiteX83" fmla="*/ 455831 w 464323"/>
                  <a:gd name="connsiteY83" fmla="*/ 95647 h 435769"/>
                  <a:gd name="connsiteX84" fmla="*/ 464323 w 464323"/>
                  <a:gd name="connsiteY84" fmla="*/ 116205 h 435769"/>
                  <a:gd name="connsiteX85" fmla="*/ 464323 w 464323"/>
                  <a:gd name="connsiteY85" fmla="*/ 392192 h 435769"/>
                  <a:gd name="connsiteX86" fmla="*/ 420812 w 464323"/>
                  <a:gd name="connsiteY86" fmla="*/ 435769 h 435769"/>
                  <a:gd name="connsiteX87" fmla="*/ 43511 w 464323"/>
                  <a:gd name="connsiteY87" fmla="*/ 435769 h 435769"/>
                  <a:gd name="connsiteX88" fmla="*/ 0 w 464323"/>
                  <a:gd name="connsiteY88" fmla="*/ 392192 h 435769"/>
                  <a:gd name="connsiteX89" fmla="*/ 0 w 464323"/>
                  <a:gd name="connsiteY89" fmla="*/ 43577 h 435769"/>
                  <a:gd name="connsiteX90" fmla="*/ 43511 w 464323"/>
                  <a:gd name="connsiteY90" fmla="*/ 0 h 43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64323" h="435769">
                    <a:moveTo>
                      <a:pt x="65187" y="348457"/>
                    </a:moveTo>
                    <a:lnTo>
                      <a:pt x="399141" y="348457"/>
                    </a:lnTo>
                    <a:cubicBezTo>
                      <a:pt x="403125" y="348457"/>
                      <a:pt x="406384" y="351652"/>
                      <a:pt x="406384" y="355601"/>
                    </a:cubicBezTo>
                    <a:cubicBezTo>
                      <a:pt x="406384" y="359536"/>
                      <a:pt x="403125" y="362744"/>
                      <a:pt x="399141" y="362744"/>
                    </a:cubicBezTo>
                    <a:lnTo>
                      <a:pt x="65187" y="362744"/>
                    </a:lnTo>
                    <a:cubicBezTo>
                      <a:pt x="61187" y="362744"/>
                      <a:pt x="57944" y="359536"/>
                      <a:pt x="57944" y="355601"/>
                    </a:cubicBezTo>
                    <a:cubicBezTo>
                      <a:pt x="57944" y="351652"/>
                      <a:pt x="61187" y="348457"/>
                      <a:pt x="65187" y="348457"/>
                    </a:cubicBezTo>
                    <a:close/>
                    <a:moveTo>
                      <a:pt x="65187" y="304800"/>
                    </a:moveTo>
                    <a:lnTo>
                      <a:pt x="399141" y="304800"/>
                    </a:lnTo>
                    <a:cubicBezTo>
                      <a:pt x="403125" y="304800"/>
                      <a:pt x="406384" y="307995"/>
                      <a:pt x="406384" y="311944"/>
                    </a:cubicBezTo>
                    <a:cubicBezTo>
                      <a:pt x="406384" y="315879"/>
                      <a:pt x="403125" y="319087"/>
                      <a:pt x="399141" y="319087"/>
                    </a:cubicBezTo>
                    <a:lnTo>
                      <a:pt x="65187" y="319087"/>
                    </a:lnTo>
                    <a:cubicBezTo>
                      <a:pt x="61187" y="319087"/>
                      <a:pt x="57944" y="315879"/>
                      <a:pt x="57944" y="311944"/>
                    </a:cubicBezTo>
                    <a:cubicBezTo>
                      <a:pt x="57944" y="307995"/>
                      <a:pt x="61187" y="304800"/>
                      <a:pt x="65187" y="304800"/>
                    </a:cubicBezTo>
                    <a:close/>
                    <a:moveTo>
                      <a:pt x="65187" y="261144"/>
                    </a:moveTo>
                    <a:lnTo>
                      <a:pt x="399141" y="261144"/>
                    </a:lnTo>
                    <a:cubicBezTo>
                      <a:pt x="403125" y="261144"/>
                      <a:pt x="406384" y="264339"/>
                      <a:pt x="406384" y="268288"/>
                    </a:cubicBezTo>
                    <a:cubicBezTo>
                      <a:pt x="406384" y="272223"/>
                      <a:pt x="403125" y="275431"/>
                      <a:pt x="399141" y="275431"/>
                    </a:cubicBezTo>
                    <a:lnTo>
                      <a:pt x="65187" y="275431"/>
                    </a:lnTo>
                    <a:cubicBezTo>
                      <a:pt x="61187" y="275431"/>
                      <a:pt x="57944" y="272223"/>
                      <a:pt x="57944" y="268288"/>
                    </a:cubicBezTo>
                    <a:cubicBezTo>
                      <a:pt x="57944" y="264339"/>
                      <a:pt x="61187" y="261144"/>
                      <a:pt x="65187" y="261144"/>
                    </a:cubicBezTo>
                    <a:close/>
                    <a:moveTo>
                      <a:pt x="65187" y="217488"/>
                    </a:moveTo>
                    <a:lnTo>
                      <a:pt x="399141" y="217488"/>
                    </a:lnTo>
                    <a:cubicBezTo>
                      <a:pt x="403125" y="217488"/>
                      <a:pt x="406384" y="220683"/>
                      <a:pt x="406384" y="224632"/>
                    </a:cubicBezTo>
                    <a:cubicBezTo>
                      <a:pt x="406384" y="228580"/>
                      <a:pt x="403125" y="231775"/>
                      <a:pt x="399141" y="231775"/>
                    </a:cubicBezTo>
                    <a:lnTo>
                      <a:pt x="65187" y="231775"/>
                    </a:lnTo>
                    <a:cubicBezTo>
                      <a:pt x="61187" y="231775"/>
                      <a:pt x="57944" y="228580"/>
                      <a:pt x="57944" y="224632"/>
                    </a:cubicBezTo>
                    <a:cubicBezTo>
                      <a:pt x="57944" y="220683"/>
                      <a:pt x="61187" y="217488"/>
                      <a:pt x="65187" y="217488"/>
                    </a:cubicBezTo>
                    <a:close/>
                    <a:moveTo>
                      <a:pt x="224747" y="173832"/>
                    </a:moveTo>
                    <a:lnTo>
                      <a:pt x="399133" y="173832"/>
                    </a:lnTo>
                    <a:cubicBezTo>
                      <a:pt x="403130" y="173832"/>
                      <a:pt x="406401" y="177204"/>
                      <a:pt x="406401" y="181373"/>
                    </a:cubicBezTo>
                    <a:cubicBezTo>
                      <a:pt x="406401" y="185540"/>
                      <a:pt x="403130" y="188912"/>
                      <a:pt x="399133" y="188912"/>
                    </a:cubicBezTo>
                    <a:lnTo>
                      <a:pt x="224747" y="188912"/>
                    </a:lnTo>
                    <a:cubicBezTo>
                      <a:pt x="220715" y="188912"/>
                      <a:pt x="217488" y="185540"/>
                      <a:pt x="217488" y="181373"/>
                    </a:cubicBezTo>
                    <a:cubicBezTo>
                      <a:pt x="217488" y="177204"/>
                      <a:pt x="220715" y="173832"/>
                      <a:pt x="224747" y="173832"/>
                    </a:cubicBezTo>
                    <a:close/>
                    <a:moveTo>
                      <a:pt x="224764" y="130175"/>
                    </a:moveTo>
                    <a:lnTo>
                      <a:pt x="297525" y="130175"/>
                    </a:lnTo>
                    <a:cubicBezTo>
                      <a:pt x="301531" y="130175"/>
                      <a:pt x="304801" y="133548"/>
                      <a:pt x="304801" y="137716"/>
                    </a:cubicBezTo>
                    <a:cubicBezTo>
                      <a:pt x="304801" y="141884"/>
                      <a:pt x="301531" y="145256"/>
                      <a:pt x="297525" y="145256"/>
                    </a:cubicBezTo>
                    <a:lnTo>
                      <a:pt x="224764" y="145256"/>
                    </a:lnTo>
                    <a:cubicBezTo>
                      <a:pt x="220726" y="145256"/>
                      <a:pt x="217488" y="141884"/>
                      <a:pt x="217488" y="137716"/>
                    </a:cubicBezTo>
                    <a:cubicBezTo>
                      <a:pt x="217488" y="133548"/>
                      <a:pt x="220726" y="130175"/>
                      <a:pt x="224764" y="130175"/>
                    </a:cubicBezTo>
                    <a:close/>
                    <a:moveTo>
                      <a:pt x="87042" y="101402"/>
                    </a:moveTo>
                    <a:cubicBezTo>
                      <a:pt x="87042" y="101402"/>
                      <a:pt x="87042" y="159743"/>
                      <a:pt x="87042" y="159743"/>
                    </a:cubicBezTo>
                    <a:lnTo>
                      <a:pt x="159809" y="159743"/>
                    </a:lnTo>
                    <a:lnTo>
                      <a:pt x="159809" y="101402"/>
                    </a:lnTo>
                    <a:close/>
                    <a:moveTo>
                      <a:pt x="224764" y="86519"/>
                    </a:moveTo>
                    <a:lnTo>
                      <a:pt x="297525" y="86519"/>
                    </a:lnTo>
                    <a:cubicBezTo>
                      <a:pt x="301531" y="86519"/>
                      <a:pt x="304801" y="89891"/>
                      <a:pt x="304801" y="94060"/>
                    </a:cubicBezTo>
                    <a:cubicBezTo>
                      <a:pt x="304801" y="98227"/>
                      <a:pt x="301531" y="101599"/>
                      <a:pt x="297525" y="101599"/>
                    </a:cubicBezTo>
                    <a:lnTo>
                      <a:pt x="224764" y="101599"/>
                    </a:lnTo>
                    <a:cubicBezTo>
                      <a:pt x="220726" y="101599"/>
                      <a:pt x="217488" y="98227"/>
                      <a:pt x="217488" y="94060"/>
                    </a:cubicBezTo>
                    <a:cubicBezTo>
                      <a:pt x="217488" y="89891"/>
                      <a:pt x="220726" y="86519"/>
                      <a:pt x="224764" y="86519"/>
                    </a:cubicBezTo>
                    <a:close/>
                    <a:moveTo>
                      <a:pt x="72490" y="72232"/>
                    </a:moveTo>
                    <a:lnTo>
                      <a:pt x="174361" y="72232"/>
                    </a:lnTo>
                    <a:cubicBezTo>
                      <a:pt x="182401" y="72232"/>
                      <a:pt x="188907" y="78752"/>
                      <a:pt x="188907" y="86817"/>
                    </a:cubicBezTo>
                    <a:lnTo>
                      <a:pt x="188907" y="174328"/>
                    </a:lnTo>
                    <a:cubicBezTo>
                      <a:pt x="188907" y="182388"/>
                      <a:pt x="182401" y="188908"/>
                      <a:pt x="174361" y="188908"/>
                    </a:cubicBezTo>
                    <a:lnTo>
                      <a:pt x="72490" y="188908"/>
                    </a:lnTo>
                    <a:cubicBezTo>
                      <a:pt x="64450" y="188908"/>
                      <a:pt x="57944" y="182388"/>
                      <a:pt x="57944" y="174328"/>
                    </a:cubicBezTo>
                    <a:lnTo>
                      <a:pt x="57944" y="86817"/>
                    </a:lnTo>
                    <a:cubicBezTo>
                      <a:pt x="57944" y="78752"/>
                      <a:pt x="64450" y="72232"/>
                      <a:pt x="72490" y="72232"/>
                    </a:cubicBezTo>
                    <a:close/>
                    <a:moveTo>
                      <a:pt x="348258" y="29051"/>
                    </a:moveTo>
                    <a:lnTo>
                      <a:pt x="348258" y="87154"/>
                    </a:lnTo>
                    <a:lnTo>
                      <a:pt x="348215" y="87154"/>
                    </a:lnTo>
                    <a:cubicBezTo>
                      <a:pt x="348215" y="103172"/>
                      <a:pt x="361242" y="116205"/>
                      <a:pt x="377237" y="116205"/>
                    </a:cubicBezTo>
                    <a:lnTo>
                      <a:pt x="391747" y="116205"/>
                    </a:lnTo>
                    <a:cubicBezTo>
                      <a:pt x="391747" y="116205"/>
                      <a:pt x="435323" y="116205"/>
                      <a:pt x="435323" y="116205"/>
                    </a:cubicBezTo>
                    <a:close/>
                    <a:moveTo>
                      <a:pt x="43511" y="29051"/>
                    </a:moveTo>
                    <a:cubicBezTo>
                      <a:pt x="35492" y="29051"/>
                      <a:pt x="29000" y="35547"/>
                      <a:pt x="29000" y="43577"/>
                    </a:cubicBezTo>
                    <a:lnTo>
                      <a:pt x="29000" y="392192"/>
                    </a:lnTo>
                    <a:cubicBezTo>
                      <a:pt x="29000" y="400202"/>
                      <a:pt x="35492" y="406718"/>
                      <a:pt x="43511" y="406718"/>
                    </a:cubicBezTo>
                    <a:lnTo>
                      <a:pt x="420812" y="406718"/>
                    </a:lnTo>
                    <a:cubicBezTo>
                      <a:pt x="428830" y="406718"/>
                      <a:pt x="435323" y="400202"/>
                      <a:pt x="435323" y="392192"/>
                    </a:cubicBezTo>
                    <a:cubicBezTo>
                      <a:pt x="435323" y="392192"/>
                      <a:pt x="435323" y="130731"/>
                      <a:pt x="435323" y="130731"/>
                    </a:cubicBezTo>
                    <a:lnTo>
                      <a:pt x="391747" y="130731"/>
                    </a:lnTo>
                    <a:lnTo>
                      <a:pt x="377237" y="130731"/>
                    </a:lnTo>
                    <a:cubicBezTo>
                      <a:pt x="353202" y="130731"/>
                      <a:pt x="333704" y="111222"/>
                      <a:pt x="333704" y="87154"/>
                    </a:cubicBezTo>
                    <a:lnTo>
                      <a:pt x="333747" y="87154"/>
                    </a:lnTo>
                    <a:lnTo>
                      <a:pt x="333747" y="29051"/>
                    </a:lnTo>
                    <a:close/>
                    <a:moveTo>
                      <a:pt x="43511" y="0"/>
                    </a:moveTo>
                    <a:lnTo>
                      <a:pt x="348258" y="0"/>
                    </a:lnTo>
                    <a:cubicBezTo>
                      <a:pt x="355933" y="0"/>
                      <a:pt x="363328" y="3046"/>
                      <a:pt x="368767" y="8493"/>
                    </a:cubicBezTo>
                    <a:lnTo>
                      <a:pt x="455831" y="95647"/>
                    </a:lnTo>
                    <a:cubicBezTo>
                      <a:pt x="461270" y="101094"/>
                      <a:pt x="464323" y="108498"/>
                      <a:pt x="464323" y="116205"/>
                    </a:cubicBezTo>
                    <a:lnTo>
                      <a:pt x="464323" y="392192"/>
                    </a:lnTo>
                    <a:cubicBezTo>
                      <a:pt x="464323" y="416220"/>
                      <a:pt x="444803" y="435769"/>
                      <a:pt x="420812" y="435769"/>
                    </a:cubicBezTo>
                    <a:lnTo>
                      <a:pt x="43511" y="435769"/>
                    </a:lnTo>
                    <a:cubicBezTo>
                      <a:pt x="19520" y="435769"/>
                      <a:pt x="0" y="416220"/>
                      <a:pt x="0" y="392192"/>
                    </a:cubicBezTo>
                    <a:lnTo>
                      <a:pt x="0" y="43577"/>
                    </a:lnTo>
                    <a:cubicBezTo>
                      <a:pt x="0" y="1952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37FC10B5-997F-4088-92DA-3C1354BF8DDC}"/>
                </a:ext>
              </a:extLst>
            </p:cNvPr>
            <p:cNvGrpSpPr/>
            <p:nvPr/>
          </p:nvGrpSpPr>
          <p:grpSpPr>
            <a:xfrm>
              <a:off x="4773002" y="4585396"/>
              <a:ext cx="637306" cy="637308"/>
              <a:chOff x="4773002" y="4585396"/>
              <a:chExt cx="637306" cy="637308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33A7110B-9EA8-4090-A579-68C4C4C2D0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3002" y="4585396"/>
                <a:ext cx="637306" cy="637308"/>
              </a:xfrm>
              <a:prstGeom prst="ellipse">
                <a:avLst/>
              </a:prstGeom>
              <a:solidFill>
                <a:srgbClr val="81B94F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5" name="PA_任意多边形 38">
                <a:extLst>
                  <a:ext uri="{FF2B5EF4-FFF2-40B4-BE49-F238E27FC236}">
                    <a16:creationId xmlns="" xmlns:a16="http://schemas.microsoft.com/office/drawing/2014/main" id="{16BBB1EC-FE63-4E23-A545-B0B6C3C547C9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969178" y="4761221"/>
                <a:ext cx="263098" cy="255456"/>
              </a:xfrm>
              <a:custGeom>
                <a:avLst/>
                <a:gdLst>
                  <a:gd name="connsiteX0" fmla="*/ 261540 w 464338"/>
                  <a:gd name="connsiteY0" fmla="*/ 246856 h 450850"/>
                  <a:gd name="connsiteX1" fmla="*/ 290512 w 464338"/>
                  <a:gd name="connsiteY1" fmla="*/ 276225 h 450850"/>
                  <a:gd name="connsiteX2" fmla="*/ 261540 w 464338"/>
                  <a:gd name="connsiteY2" fmla="*/ 305592 h 450850"/>
                  <a:gd name="connsiteX3" fmla="*/ 232568 w 464338"/>
                  <a:gd name="connsiteY3" fmla="*/ 276225 h 450850"/>
                  <a:gd name="connsiteX4" fmla="*/ 261540 w 464338"/>
                  <a:gd name="connsiteY4" fmla="*/ 246856 h 450850"/>
                  <a:gd name="connsiteX5" fmla="*/ 419120 w 464338"/>
                  <a:gd name="connsiteY5" fmla="*/ 213403 h 450850"/>
                  <a:gd name="connsiteX6" fmla="*/ 418654 w 464338"/>
                  <a:gd name="connsiteY6" fmla="*/ 214300 h 450850"/>
                  <a:gd name="connsiteX7" fmla="*/ 415019 w 464338"/>
                  <a:gd name="connsiteY7" fmla="*/ 221000 h 450850"/>
                  <a:gd name="connsiteX8" fmla="*/ 391786 w 464338"/>
                  <a:gd name="connsiteY8" fmla="*/ 232689 h 450850"/>
                  <a:gd name="connsiteX9" fmla="*/ 261191 w 464338"/>
                  <a:gd name="connsiteY9" fmla="*/ 232689 h 450850"/>
                  <a:gd name="connsiteX10" fmla="*/ 217652 w 464338"/>
                  <a:gd name="connsiteY10" fmla="*/ 276313 h 450850"/>
                  <a:gd name="connsiteX11" fmla="*/ 261191 w 464338"/>
                  <a:gd name="connsiteY11" fmla="*/ 319958 h 450850"/>
                  <a:gd name="connsiteX12" fmla="*/ 410319 w 464338"/>
                  <a:gd name="connsiteY12" fmla="*/ 319958 h 450850"/>
                  <a:gd name="connsiteX13" fmla="*/ 435303 w 464338"/>
                  <a:gd name="connsiteY13" fmla="*/ 261765 h 450850"/>
                  <a:gd name="connsiteX14" fmla="*/ 419120 w 464338"/>
                  <a:gd name="connsiteY14" fmla="*/ 213403 h 450850"/>
                  <a:gd name="connsiteX15" fmla="*/ 29019 w 464338"/>
                  <a:gd name="connsiteY15" fmla="*/ 141642 h 450850"/>
                  <a:gd name="connsiteX16" fmla="*/ 29019 w 464338"/>
                  <a:gd name="connsiteY16" fmla="*/ 370845 h 450850"/>
                  <a:gd name="connsiteX17" fmla="*/ 79807 w 464338"/>
                  <a:gd name="connsiteY17" fmla="*/ 421754 h 450850"/>
                  <a:gd name="connsiteX18" fmla="*/ 340998 w 464338"/>
                  <a:gd name="connsiteY18" fmla="*/ 421754 h 450850"/>
                  <a:gd name="connsiteX19" fmla="*/ 391786 w 464338"/>
                  <a:gd name="connsiteY19" fmla="*/ 370845 h 450850"/>
                  <a:gd name="connsiteX20" fmla="*/ 391786 w 464338"/>
                  <a:gd name="connsiteY20" fmla="*/ 349033 h 450850"/>
                  <a:gd name="connsiteX21" fmla="*/ 261191 w 464338"/>
                  <a:gd name="connsiteY21" fmla="*/ 349033 h 450850"/>
                  <a:gd name="connsiteX22" fmla="*/ 188633 w 464338"/>
                  <a:gd name="connsiteY22" fmla="*/ 276313 h 450850"/>
                  <a:gd name="connsiteX23" fmla="*/ 261191 w 464338"/>
                  <a:gd name="connsiteY23" fmla="*/ 203592 h 450850"/>
                  <a:gd name="connsiteX24" fmla="*/ 391786 w 464338"/>
                  <a:gd name="connsiteY24" fmla="*/ 203592 h 450850"/>
                  <a:gd name="connsiteX25" fmla="*/ 391786 w 464338"/>
                  <a:gd name="connsiteY25" fmla="*/ 174517 h 450850"/>
                  <a:gd name="connsiteX26" fmla="*/ 377266 w 464338"/>
                  <a:gd name="connsiteY26" fmla="*/ 159969 h 450850"/>
                  <a:gd name="connsiteX27" fmla="*/ 319228 w 464338"/>
                  <a:gd name="connsiteY27" fmla="*/ 159969 h 450850"/>
                  <a:gd name="connsiteX28" fmla="*/ 79807 w 464338"/>
                  <a:gd name="connsiteY28" fmla="*/ 159969 h 450850"/>
                  <a:gd name="connsiteX29" fmla="*/ 29019 w 464338"/>
                  <a:gd name="connsiteY29" fmla="*/ 141642 h 450850"/>
                  <a:gd name="connsiteX30" fmla="*/ 58016 w 464338"/>
                  <a:gd name="connsiteY30" fmla="*/ 116345 h 450850"/>
                  <a:gd name="connsiteX31" fmla="*/ 58016 w 464338"/>
                  <a:gd name="connsiteY31" fmla="*/ 125800 h 450850"/>
                  <a:gd name="connsiteX32" fmla="*/ 79807 w 464338"/>
                  <a:gd name="connsiteY32" fmla="*/ 130872 h 450850"/>
                  <a:gd name="connsiteX33" fmla="*/ 319228 w 464338"/>
                  <a:gd name="connsiteY33" fmla="*/ 130872 h 450850"/>
                  <a:gd name="connsiteX34" fmla="*/ 362745 w 464338"/>
                  <a:gd name="connsiteY34" fmla="*/ 130872 h 450850"/>
                  <a:gd name="connsiteX35" fmla="*/ 362745 w 464338"/>
                  <a:gd name="connsiteY35" fmla="*/ 116345 h 450850"/>
                  <a:gd name="connsiteX36" fmla="*/ 58016 w 464338"/>
                  <a:gd name="connsiteY36" fmla="*/ 116345 h 450850"/>
                  <a:gd name="connsiteX37" fmla="*/ 58016 w 464338"/>
                  <a:gd name="connsiteY37" fmla="*/ 87248 h 450850"/>
                  <a:gd name="connsiteX38" fmla="*/ 58016 w 464338"/>
                  <a:gd name="connsiteY38" fmla="*/ 101796 h 450850"/>
                  <a:gd name="connsiteX39" fmla="*/ 362745 w 464338"/>
                  <a:gd name="connsiteY39" fmla="*/ 101796 h 450850"/>
                  <a:gd name="connsiteX40" fmla="*/ 362745 w 464338"/>
                  <a:gd name="connsiteY40" fmla="*/ 87248 h 450850"/>
                  <a:gd name="connsiteX41" fmla="*/ 58016 w 464338"/>
                  <a:gd name="connsiteY41" fmla="*/ 58172 h 450850"/>
                  <a:gd name="connsiteX42" fmla="*/ 58016 w 464338"/>
                  <a:gd name="connsiteY42" fmla="*/ 72700 h 450850"/>
                  <a:gd name="connsiteX43" fmla="*/ 362745 w 464338"/>
                  <a:gd name="connsiteY43" fmla="*/ 72700 h 450850"/>
                  <a:gd name="connsiteX44" fmla="*/ 362745 w 464338"/>
                  <a:gd name="connsiteY44" fmla="*/ 58172 h 450850"/>
                  <a:gd name="connsiteX45" fmla="*/ 79807 w 464338"/>
                  <a:gd name="connsiteY45" fmla="*/ 29076 h 450850"/>
                  <a:gd name="connsiteX46" fmla="*/ 29019 w 464338"/>
                  <a:gd name="connsiteY46" fmla="*/ 79984 h 450850"/>
                  <a:gd name="connsiteX47" fmla="*/ 43517 w 464338"/>
                  <a:gd name="connsiteY47" fmla="*/ 115510 h 450850"/>
                  <a:gd name="connsiteX48" fmla="*/ 43517 w 464338"/>
                  <a:gd name="connsiteY48" fmla="*/ 87248 h 450850"/>
                  <a:gd name="connsiteX49" fmla="*/ 43517 w 464338"/>
                  <a:gd name="connsiteY49" fmla="*/ 58172 h 450850"/>
                  <a:gd name="connsiteX50" fmla="*/ 58016 w 464338"/>
                  <a:gd name="connsiteY50" fmla="*/ 43624 h 450850"/>
                  <a:gd name="connsiteX51" fmla="*/ 362745 w 464338"/>
                  <a:gd name="connsiteY51" fmla="*/ 43624 h 450850"/>
                  <a:gd name="connsiteX52" fmla="*/ 377266 w 464338"/>
                  <a:gd name="connsiteY52" fmla="*/ 58172 h 450850"/>
                  <a:gd name="connsiteX53" fmla="*/ 377266 w 464338"/>
                  <a:gd name="connsiteY53" fmla="*/ 87248 h 450850"/>
                  <a:gd name="connsiteX54" fmla="*/ 377266 w 464338"/>
                  <a:gd name="connsiteY54" fmla="*/ 116345 h 450850"/>
                  <a:gd name="connsiteX55" fmla="*/ 377266 w 464338"/>
                  <a:gd name="connsiteY55" fmla="*/ 130872 h 450850"/>
                  <a:gd name="connsiteX56" fmla="*/ 391786 w 464338"/>
                  <a:gd name="connsiteY56" fmla="*/ 133544 h 450850"/>
                  <a:gd name="connsiteX57" fmla="*/ 391786 w 464338"/>
                  <a:gd name="connsiteY57" fmla="*/ 87248 h 450850"/>
                  <a:gd name="connsiteX58" fmla="*/ 391786 w 464338"/>
                  <a:gd name="connsiteY58" fmla="*/ 79984 h 450850"/>
                  <a:gd name="connsiteX59" fmla="*/ 391786 w 464338"/>
                  <a:gd name="connsiteY59" fmla="*/ 43624 h 450850"/>
                  <a:gd name="connsiteX60" fmla="*/ 377266 w 464338"/>
                  <a:gd name="connsiteY60" fmla="*/ 29076 h 450850"/>
                  <a:gd name="connsiteX61" fmla="*/ 319228 w 464338"/>
                  <a:gd name="connsiteY61" fmla="*/ 29076 h 450850"/>
                  <a:gd name="connsiteX62" fmla="*/ 79807 w 464338"/>
                  <a:gd name="connsiteY62" fmla="*/ 0 h 450850"/>
                  <a:gd name="connsiteX63" fmla="*/ 319228 w 464338"/>
                  <a:gd name="connsiteY63" fmla="*/ 0 h 450850"/>
                  <a:gd name="connsiteX64" fmla="*/ 377266 w 464338"/>
                  <a:gd name="connsiteY64" fmla="*/ 0 h 450850"/>
                  <a:gd name="connsiteX65" fmla="*/ 420805 w 464338"/>
                  <a:gd name="connsiteY65" fmla="*/ 43624 h 450850"/>
                  <a:gd name="connsiteX66" fmla="*/ 420805 w 464338"/>
                  <a:gd name="connsiteY66" fmla="*/ 79984 h 450850"/>
                  <a:gd name="connsiteX67" fmla="*/ 420805 w 464338"/>
                  <a:gd name="connsiteY67" fmla="*/ 87248 h 450850"/>
                  <a:gd name="connsiteX68" fmla="*/ 420805 w 464338"/>
                  <a:gd name="connsiteY68" fmla="*/ 174517 h 450850"/>
                  <a:gd name="connsiteX69" fmla="*/ 420827 w 464338"/>
                  <a:gd name="connsiteY69" fmla="*/ 174517 h 450850"/>
                  <a:gd name="connsiteX70" fmla="*/ 420827 w 464338"/>
                  <a:gd name="connsiteY70" fmla="*/ 349033 h 450850"/>
                  <a:gd name="connsiteX71" fmla="*/ 420805 w 464338"/>
                  <a:gd name="connsiteY71" fmla="*/ 349033 h 450850"/>
                  <a:gd name="connsiteX72" fmla="*/ 420805 w 464338"/>
                  <a:gd name="connsiteY72" fmla="*/ 370845 h 450850"/>
                  <a:gd name="connsiteX73" fmla="*/ 340998 w 464338"/>
                  <a:gd name="connsiteY73" fmla="*/ 450850 h 450850"/>
                  <a:gd name="connsiteX74" fmla="*/ 79807 w 464338"/>
                  <a:gd name="connsiteY74" fmla="*/ 450850 h 450850"/>
                  <a:gd name="connsiteX75" fmla="*/ 0 w 464338"/>
                  <a:gd name="connsiteY75" fmla="*/ 370845 h 450850"/>
                  <a:gd name="connsiteX76" fmla="*/ 0 w 464338"/>
                  <a:gd name="connsiteY76" fmla="*/ 79984 h 450850"/>
                  <a:gd name="connsiteX77" fmla="*/ 79807 w 464338"/>
                  <a:gd name="connsiteY77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64338" h="450850">
                    <a:moveTo>
                      <a:pt x="261540" y="246856"/>
                    </a:moveTo>
                    <a:cubicBezTo>
                      <a:pt x="277531" y="246856"/>
                      <a:pt x="290512" y="260021"/>
                      <a:pt x="290512" y="276225"/>
                    </a:cubicBezTo>
                    <a:cubicBezTo>
                      <a:pt x="290512" y="292427"/>
                      <a:pt x="277531" y="305592"/>
                      <a:pt x="261540" y="305592"/>
                    </a:cubicBezTo>
                    <a:cubicBezTo>
                      <a:pt x="245546" y="305592"/>
                      <a:pt x="232568" y="292427"/>
                      <a:pt x="232568" y="276225"/>
                    </a:cubicBezTo>
                    <a:cubicBezTo>
                      <a:pt x="232568" y="260021"/>
                      <a:pt x="245546" y="246856"/>
                      <a:pt x="261540" y="246856"/>
                    </a:cubicBezTo>
                    <a:close/>
                    <a:moveTo>
                      <a:pt x="419120" y="213403"/>
                    </a:moveTo>
                    <a:cubicBezTo>
                      <a:pt x="419009" y="213716"/>
                      <a:pt x="418765" y="213966"/>
                      <a:pt x="418654" y="214300"/>
                    </a:cubicBezTo>
                    <a:cubicBezTo>
                      <a:pt x="417701" y="216680"/>
                      <a:pt x="416526" y="218976"/>
                      <a:pt x="415019" y="221000"/>
                    </a:cubicBezTo>
                    <a:cubicBezTo>
                      <a:pt x="409610" y="228222"/>
                      <a:pt x="400742" y="232564"/>
                      <a:pt x="391786" y="232689"/>
                    </a:cubicBezTo>
                    <a:lnTo>
                      <a:pt x="261191" y="232689"/>
                    </a:lnTo>
                    <a:cubicBezTo>
                      <a:pt x="237182" y="232689"/>
                      <a:pt x="217652" y="252268"/>
                      <a:pt x="217652" y="276313"/>
                    </a:cubicBezTo>
                    <a:cubicBezTo>
                      <a:pt x="217652" y="300379"/>
                      <a:pt x="237182" y="319958"/>
                      <a:pt x="261191" y="319958"/>
                    </a:cubicBezTo>
                    <a:lnTo>
                      <a:pt x="410319" y="319958"/>
                    </a:lnTo>
                    <a:cubicBezTo>
                      <a:pt x="426303" y="304888"/>
                      <a:pt x="435303" y="284140"/>
                      <a:pt x="435303" y="261765"/>
                    </a:cubicBezTo>
                    <a:cubicBezTo>
                      <a:pt x="435303" y="243918"/>
                      <a:pt x="429561" y="227095"/>
                      <a:pt x="419120" y="213403"/>
                    </a:cubicBezTo>
                    <a:close/>
                    <a:moveTo>
                      <a:pt x="29019" y="141642"/>
                    </a:moveTo>
                    <a:lnTo>
                      <a:pt x="29019" y="370845"/>
                    </a:lnTo>
                    <a:cubicBezTo>
                      <a:pt x="29019" y="398961"/>
                      <a:pt x="51742" y="421754"/>
                      <a:pt x="79807" y="421754"/>
                    </a:cubicBezTo>
                    <a:lnTo>
                      <a:pt x="340998" y="421754"/>
                    </a:lnTo>
                    <a:cubicBezTo>
                      <a:pt x="369041" y="421754"/>
                      <a:pt x="391786" y="398961"/>
                      <a:pt x="391786" y="370845"/>
                    </a:cubicBezTo>
                    <a:cubicBezTo>
                      <a:pt x="391786" y="370845"/>
                      <a:pt x="391786" y="349033"/>
                      <a:pt x="391786" y="349033"/>
                    </a:cubicBezTo>
                    <a:lnTo>
                      <a:pt x="261191" y="349033"/>
                    </a:lnTo>
                    <a:cubicBezTo>
                      <a:pt x="221110" y="349033"/>
                      <a:pt x="188633" y="316493"/>
                      <a:pt x="188633" y="276313"/>
                    </a:cubicBezTo>
                    <a:cubicBezTo>
                      <a:pt x="188633" y="236154"/>
                      <a:pt x="221110" y="203592"/>
                      <a:pt x="261191" y="203592"/>
                    </a:cubicBezTo>
                    <a:lnTo>
                      <a:pt x="391786" y="203592"/>
                    </a:lnTo>
                    <a:lnTo>
                      <a:pt x="391786" y="174517"/>
                    </a:lnTo>
                    <a:cubicBezTo>
                      <a:pt x="391786" y="166481"/>
                      <a:pt x="385269" y="159969"/>
                      <a:pt x="377266" y="159969"/>
                    </a:cubicBezTo>
                    <a:lnTo>
                      <a:pt x="319228" y="159969"/>
                    </a:lnTo>
                    <a:lnTo>
                      <a:pt x="79807" y="159969"/>
                    </a:lnTo>
                    <a:cubicBezTo>
                      <a:pt x="60521" y="159969"/>
                      <a:pt x="42808" y="153081"/>
                      <a:pt x="29019" y="141642"/>
                    </a:cubicBezTo>
                    <a:close/>
                    <a:moveTo>
                      <a:pt x="58016" y="116345"/>
                    </a:moveTo>
                    <a:lnTo>
                      <a:pt x="58016" y="125800"/>
                    </a:lnTo>
                    <a:cubicBezTo>
                      <a:pt x="64644" y="128973"/>
                      <a:pt x="71960" y="130872"/>
                      <a:pt x="79807" y="130872"/>
                    </a:cubicBezTo>
                    <a:lnTo>
                      <a:pt x="319228" y="130872"/>
                    </a:lnTo>
                    <a:lnTo>
                      <a:pt x="362745" y="130872"/>
                    </a:lnTo>
                    <a:lnTo>
                      <a:pt x="362745" y="116345"/>
                    </a:lnTo>
                    <a:cubicBezTo>
                      <a:pt x="362745" y="116345"/>
                      <a:pt x="58016" y="116345"/>
                      <a:pt x="58016" y="116345"/>
                    </a:cubicBezTo>
                    <a:close/>
                    <a:moveTo>
                      <a:pt x="58016" y="87248"/>
                    </a:moveTo>
                    <a:lnTo>
                      <a:pt x="58016" y="101796"/>
                    </a:lnTo>
                    <a:lnTo>
                      <a:pt x="362745" y="101796"/>
                    </a:lnTo>
                    <a:cubicBezTo>
                      <a:pt x="362745" y="101796"/>
                      <a:pt x="362745" y="87248"/>
                      <a:pt x="362745" y="87248"/>
                    </a:cubicBezTo>
                    <a:close/>
                    <a:moveTo>
                      <a:pt x="58016" y="58172"/>
                    </a:moveTo>
                    <a:lnTo>
                      <a:pt x="58016" y="72700"/>
                    </a:lnTo>
                    <a:lnTo>
                      <a:pt x="362745" y="72700"/>
                    </a:lnTo>
                    <a:cubicBezTo>
                      <a:pt x="362745" y="72700"/>
                      <a:pt x="362745" y="58172"/>
                      <a:pt x="362745" y="58172"/>
                    </a:cubicBezTo>
                    <a:close/>
                    <a:moveTo>
                      <a:pt x="79807" y="29076"/>
                    </a:moveTo>
                    <a:cubicBezTo>
                      <a:pt x="51742" y="29076"/>
                      <a:pt x="29019" y="51869"/>
                      <a:pt x="29019" y="79984"/>
                    </a:cubicBezTo>
                    <a:cubicBezTo>
                      <a:pt x="29019" y="93823"/>
                      <a:pt x="34561" y="106326"/>
                      <a:pt x="43517" y="115510"/>
                    </a:cubicBezTo>
                    <a:lnTo>
                      <a:pt x="43517" y="87248"/>
                    </a:lnTo>
                    <a:lnTo>
                      <a:pt x="43517" y="58172"/>
                    </a:lnTo>
                    <a:cubicBezTo>
                      <a:pt x="43517" y="50116"/>
                      <a:pt x="50013" y="43624"/>
                      <a:pt x="58016" y="43624"/>
                    </a:cubicBezTo>
                    <a:lnTo>
                      <a:pt x="362745" y="43624"/>
                    </a:lnTo>
                    <a:cubicBezTo>
                      <a:pt x="370748" y="43624"/>
                      <a:pt x="377266" y="50116"/>
                      <a:pt x="377266" y="58172"/>
                    </a:cubicBezTo>
                    <a:lnTo>
                      <a:pt x="377266" y="87248"/>
                    </a:lnTo>
                    <a:lnTo>
                      <a:pt x="377266" y="116345"/>
                    </a:lnTo>
                    <a:lnTo>
                      <a:pt x="377266" y="130872"/>
                    </a:lnTo>
                    <a:cubicBezTo>
                      <a:pt x="382387" y="130872"/>
                      <a:pt x="387197" y="131936"/>
                      <a:pt x="391786" y="133544"/>
                    </a:cubicBezTo>
                    <a:lnTo>
                      <a:pt x="391786" y="87248"/>
                    </a:lnTo>
                    <a:lnTo>
                      <a:pt x="391786" y="79984"/>
                    </a:lnTo>
                    <a:lnTo>
                      <a:pt x="391786" y="43624"/>
                    </a:lnTo>
                    <a:cubicBezTo>
                      <a:pt x="391786" y="35588"/>
                      <a:pt x="385269" y="29076"/>
                      <a:pt x="377266" y="29076"/>
                    </a:cubicBezTo>
                    <a:lnTo>
                      <a:pt x="319228" y="29076"/>
                    </a:lnTo>
                    <a:close/>
                    <a:moveTo>
                      <a:pt x="79807" y="0"/>
                    </a:moveTo>
                    <a:lnTo>
                      <a:pt x="319228" y="0"/>
                    </a:lnTo>
                    <a:lnTo>
                      <a:pt x="377266" y="0"/>
                    </a:lnTo>
                    <a:cubicBezTo>
                      <a:pt x="401296" y="0"/>
                      <a:pt x="420805" y="19516"/>
                      <a:pt x="420805" y="43624"/>
                    </a:cubicBezTo>
                    <a:lnTo>
                      <a:pt x="420805" y="79984"/>
                    </a:lnTo>
                    <a:lnTo>
                      <a:pt x="420805" y="87248"/>
                    </a:lnTo>
                    <a:lnTo>
                      <a:pt x="420805" y="174517"/>
                    </a:lnTo>
                    <a:lnTo>
                      <a:pt x="420827" y="174517"/>
                    </a:lnTo>
                    <a:cubicBezTo>
                      <a:pt x="478842" y="218162"/>
                      <a:pt x="478842" y="305388"/>
                      <a:pt x="420827" y="349033"/>
                    </a:cubicBezTo>
                    <a:lnTo>
                      <a:pt x="420805" y="349033"/>
                    </a:lnTo>
                    <a:lnTo>
                      <a:pt x="420805" y="370845"/>
                    </a:lnTo>
                    <a:cubicBezTo>
                      <a:pt x="420805" y="414949"/>
                      <a:pt x="384980" y="450850"/>
                      <a:pt x="340998" y="450850"/>
                    </a:cubicBezTo>
                    <a:lnTo>
                      <a:pt x="79807" y="450850"/>
                    </a:lnTo>
                    <a:cubicBezTo>
                      <a:pt x="35780" y="450850"/>
                      <a:pt x="0" y="414949"/>
                      <a:pt x="0" y="370845"/>
                    </a:cubicBezTo>
                    <a:lnTo>
                      <a:pt x="0" y="79984"/>
                    </a:lnTo>
                    <a:cubicBezTo>
                      <a:pt x="0" y="35880"/>
                      <a:pt x="35780" y="0"/>
                      <a:pt x="798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6B8F3971-56AE-4B33-A232-EFA345781105}"/>
                </a:ext>
              </a:extLst>
            </p:cNvPr>
            <p:cNvGrpSpPr/>
            <p:nvPr/>
          </p:nvGrpSpPr>
          <p:grpSpPr>
            <a:xfrm>
              <a:off x="6566134" y="4876800"/>
              <a:ext cx="637306" cy="637308"/>
              <a:chOff x="6566134" y="4876800"/>
              <a:chExt cx="637306" cy="637308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2CB39614-CE8D-4E7D-9CB6-71A676376F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66134" y="4876800"/>
                <a:ext cx="637306" cy="637308"/>
              </a:xfrm>
              <a:prstGeom prst="ellipse">
                <a:avLst/>
              </a:prstGeom>
              <a:solidFill>
                <a:srgbClr val="46A4DB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3" name="PA_任意多边形 40">
                <a:extLst>
                  <a:ext uri="{FF2B5EF4-FFF2-40B4-BE49-F238E27FC236}">
                    <a16:creationId xmlns="" xmlns:a16="http://schemas.microsoft.com/office/drawing/2014/main" id="{18B7F5C7-8AF0-41C0-A47D-1CFC6108F915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753242" y="5088414"/>
                <a:ext cx="263090" cy="214078"/>
              </a:xfrm>
              <a:custGeom>
                <a:avLst/>
                <a:gdLst>
                  <a:gd name="connsiteX0" fmla="*/ 348258 w 464323"/>
                  <a:gd name="connsiteY0" fmla="*/ 290628 h 377825"/>
                  <a:gd name="connsiteX1" fmla="*/ 319237 w 464323"/>
                  <a:gd name="connsiteY1" fmla="*/ 319682 h 377825"/>
                  <a:gd name="connsiteX2" fmla="*/ 348258 w 464323"/>
                  <a:gd name="connsiteY2" fmla="*/ 348754 h 377825"/>
                  <a:gd name="connsiteX3" fmla="*/ 377279 w 464323"/>
                  <a:gd name="connsiteY3" fmla="*/ 319682 h 377825"/>
                  <a:gd name="connsiteX4" fmla="*/ 348258 w 464323"/>
                  <a:gd name="connsiteY4" fmla="*/ 290628 h 377825"/>
                  <a:gd name="connsiteX5" fmla="*/ 159618 w 464323"/>
                  <a:gd name="connsiteY5" fmla="*/ 290628 h 377825"/>
                  <a:gd name="connsiteX6" fmla="*/ 130597 w 464323"/>
                  <a:gd name="connsiteY6" fmla="*/ 319682 h 377825"/>
                  <a:gd name="connsiteX7" fmla="*/ 159618 w 464323"/>
                  <a:gd name="connsiteY7" fmla="*/ 348754 h 377825"/>
                  <a:gd name="connsiteX8" fmla="*/ 188640 w 464323"/>
                  <a:gd name="connsiteY8" fmla="*/ 319682 h 377825"/>
                  <a:gd name="connsiteX9" fmla="*/ 159618 w 464323"/>
                  <a:gd name="connsiteY9" fmla="*/ 290628 h 377825"/>
                  <a:gd name="connsiteX10" fmla="*/ 333640 w 464323"/>
                  <a:gd name="connsiteY10" fmla="*/ 130472 h 377825"/>
                  <a:gd name="connsiteX11" fmla="*/ 333640 w 464323"/>
                  <a:gd name="connsiteY11" fmla="*/ 217983 h 377825"/>
                  <a:gd name="connsiteX12" fmla="*/ 391845 w 464323"/>
                  <a:gd name="connsiteY12" fmla="*/ 217983 h 377825"/>
                  <a:gd name="connsiteX13" fmla="*/ 391845 w 464323"/>
                  <a:gd name="connsiteY13" fmla="*/ 196105 h 377825"/>
                  <a:gd name="connsiteX14" fmla="*/ 348192 w 464323"/>
                  <a:gd name="connsiteY14" fmla="*/ 130472 h 377825"/>
                  <a:gd name="connsiteX15" fmla="*/ 333640 w 464323"/>
                  <a:gd name="connsiteY15" fmla="*/ 115887 h 377825"/>
                  <a:gd name="connsiteX16" fmla="*/ 348192 w 464323"/>
                  <a:gd name="connsiteY16" fmla="*/ 115887 h 377825"/>
                  <a:gd name="connsiteX17" fmla="*/ 360299 w 464323"/>
                  <a:gd name="connsiteY17" fmla="*/ 122380 h 377825"/>
                  <a:gd name="connsiteX18" fmla="*/ 403955 w 464323"/>
                  <a:gd name="connsiteY18" fmla="*/ 188013 h 377825"/>
                  <a:gd name="connsiteX19" fmla="*/ 406401 w 464323"/>
                  <a:gd name="connsiteY19" fmla="*/ 196105 h 377825"/>
                  <a:gd name="connsiteX20" fmla="*/ 406401 w 464323"/>
                  <a:gd name="connsiteY20" fmla="*/ 217983 h 377825"/>
                  <a:gd name="connsiteX21" fmla="*/ 391845 w 464323"/>
                  <a:gd name="connsiteY21" fmla="*/ 232563 h 377825"/>
                  <a:gd name="connsiteX22" fmla="*/ 333640 w 464323"/>
                  <a:gd name="connsiteY22" fmla="*/ 232563 h 377825"/>
                  <a:gd name="connsiteX23" fmla="*/ 319088 w 464323"/>
                  <a:gd name="connsiteY23" fmla="*/ 217983 h 377825"/>
                  <a:gd name="connsiteX24" fmla="*/ 319088 w 464323"/>
                  <a:gd name="connsiteY24" fmla="*/ 130472 h 377825"/>
                  <a:gd name="connsiteX25" fmla="*/ 333640 w 464323"/>
                  <a:gd name="connsiteY25" fmla="*/ 115887 h 377825"/>
                  <a:gd name="connsiteX26" fmla="*/ 304726 w 464323"/>
                  <a:gd name="connsiteY26" fmla="*/ 101716 h 377825"/>
                  <a:gd name="connsiteX27" fmla="*/ 304726 w 464323"/>
                  <a:gd name="connsiteY27" fmla="*/ 203431 h 377825"/>
                  <a:gd name="connsiteX28" fmla="*/ 261193 w 464323"/>
                  <a:gd name="connsiteY28" fmla="*/ 247038 h 377825"/>
                  <a:gd name="connsiteX29" fmla="*/ 72554 w 464323"/>
                  <a:gd name="connsiteY29" fmla="*/ 247038 h 377825"/>
                  <a:gd name="connsiteX30" fmla="*/ 72554 w 464323"/>
                  <a:gd name="connsiteY30" fmla="*/ 290628 h 377825"/>
                  <a:gd name="connsiteX31" fmla="*/ 87065 w 464323"/>
                  <a:gd name="connsiteY31" fmla="*/ 305164 h 377825"/>
                  <a:gd name="connsiteX32" fmla="*/ 103617 w 464323"/>
                  <a:gd name="connsiteY32" fmla="*/ 305164 h 377825"/>
                  <a:gd name="connsiteX33" fmla="*/ 159618 w 464323"/>
                  <a:gd name="connsiteY33" fmla="*/ 261557 h 377825"/>
                  <a:gd name="connsiteX34" fmla="*/ 215597 w 464323"/>
                  <a:gd name="connsiteY34" fmla="*/ 305164 h 377825"/>
                  <a:gd name="connsiteX35" fmla="*/ 292257 w 464323"/>
                  <a:gd name="connsiteY35" fmla="*/ 305164 h 377825"/>
                  <a:gd name="connsiteX36" fmla="*/ 348258 w 464323"/>
                  <a:gd name="connsiteY36" fmla="*/ 261557 h 377825"/>
                  <a:gd name="connsiteX37" fmla="*/ 404216 w 464323"/>
                  <a:gd name="connsiteY37" fmla="*/ 305164 h 377825"/>
                  <a:gd name="connsiteX38" fmla="*/ 420812 w 464323"/>
                  <a:gd name="connsiteY38" fmla="*/ 305164 h 377825"/>
                  <a:gd name="connsiteX39" fmla="*/ 435323 w 464323"/>
                  <a:gd name="connsiteY39" fmla="*/ 290628 h 377825"/>
                  <a:gd name="connsiteX40" fmla="*/ 435323 w 464323"/>
                  <a:gd name="connsiteY40" fmla="*/ 203431 h 377825"/>
                  <a:gd name="connsiteX41" fmla="*/ 432872 w 464323"/>
                  <a:gd name="connsiteY41" fmla="*/ 195367 h 377825"/>
                  <a:gd name="connsiteX42" fmla="*/ 374829 w 464323"/>
                  <a:gd name="connsiteY42" fmla="*/ 108188 h 377825"/>
                  <a:gd name="connsiteX43" fmla="*/ 362769 w 464323"/>
                  <a:gd name="connsiteY43" fmla="*/ 101716 h 377825"/>
                  <a:gd name="connsiteX44" fmla="*/ 43511 w 464323"/>
                  <a:gd name="connsiteY44" fmla="*/ 29054 h 377825"/>
                  <a:gd name="connsiteX45" fmla="*/ 29000 w 464323"/>
                  <a:gd name="connsiteY45" fmla="*/ 43590 h 377825"/>
                  <a:gd name="connsiteX46" fmla="*/ 29000 w 464323"/>
                  <a:gd name="connsiteY46" fmla="*/ 203431 h 377825"/>
                  <a:gd name="connsiteX47" fmla="*/ 43511 w 464323"/>
                  <a:gd name="connsiteY47" fmla="*/ 217967 h 377825"/>
                  <a:gd name="connsiteX48" fmla="*/ 261193 w 464323"/>
                  <a:gd name="connsiteY48" fmla="*/ 217967 h 377825"/>
                  <a:gd name="connsiteX49" fmla="*/ 275704 w 464323"/>
                  <a:gd name="connsiteY49" fmla="*/ 203431 h 377825"/>
                  <a:gd name="connsiteX50" fmla="*/ 275704 w 464323"/>
                  <a:gd name="connsiteY50" fmla="*/ 101716 h 377825"/>
                  <a:gd name="connsiteX51" fmla="*/ 275704 w 464323"/>
                  <a:gd name="connsiteY51" fmla="*/ 72644 h 377825"/>
                  <a:gd name="connsiteX52" fmla="*/ 275704 w 464323"/>
                  <a:gd name="connsiteY52" fmla="*/ 43590 h 377825"/>
                  <a:gd name="connsiteX53" fmla="*/ 261193 w 464323"/>
                  <a:gd name="connsiteY53" fmla="*/ 29054 h 377825"/>
                  <a:gd name="connsiteX54" fmla="*/ 43511 w 464323"/>
                  <a:gd name="connsiteY54" fmla="*/ 0 h 377825"/>
                  <a:gd name="connsiteX55" fmla="*/ 261193 w 464323"/>
                  <a:gd name="connsiteY55" fmla="*/ 0 h 377825"/>
                  <a:gd name="connsiteX56" fmla="*/ 304726 w 464323"/>
                  <a:gd name="connsiteY56" fmla="*/ 43590 h 377825"/>
                  <a:gd name="connsiteX57" fmla="*/ 304726 w 464323"/>
                  <a:gd name="connsiteY57" fmla="*/ 72644 h 377825"/>
                  <a:gd name="connsiteX58" fmla="*/ 362769 w 464323"/>
                  <a:gd name="connsiteY58" fmla="*/ 72644 h 377825"/>
                  <a:gd name="connsiteX59" fmla="*/ 398970 w 464323"/>
                  <a:gd name="connsiteY59" fmla="*/ 92060 h 377825"/>
                  <a:gd name="connsiteX60" fmla="*/ 457013 w 464323"/>
                  <a:gd name="connsiteY60" fmla="*/ 179257 h 377825"/>
                  <a:gd name="connsiteX61" fmla="*/ 464323 w 464323"/>
                  <a:gd name="connsiteY61" fmla="*/ 203431 h 377825"/>
                  <a:gd name="connsiteX62" fmla="*/ 464323 w 464323"/>
                  <a:gd name="connsiteY62" fmla="*/ 290628 h 377825"/>
                  <a:gd name="connsiteX63" fmla="*/ 420812 w 464323"/>
                  <a:gd name="connsiteY63" fmla="*/ 334218 h 377825"/>
                  <a:gd name="connsiteX64" fmla="*/ 404216 w 464323"/>
                  <a:gd name="connsiteY64" fmla="*/ 334218 h 377825"/>
                  <a:gd name="connsiteX65" fmla="*/ 348258 w 464323"/>
                  <a:gd name="connsiteY65" fmla="*/ 377825 h 377825"/>
                  <a:gd name="connsiteX66" fmla="*/ 292257 w 464323"/>
                  <a:gd name="connsiteY66" fmla="*/ 334218 h 377825"/>
                  <a:gd name="connsiteX67" fmla="*/ 215597 w 464323"/>
                  <a:gd name="connsiteY67" fmla="*/ 334218 h 377825"/>
                  <a:gd name="connsiteX68" fmla="*/ 159618 w 464323"/>
                  <a:gd name="connsiteY68" fmla="*/ 377825 h 377825"/>
                  <a:gd name="connsiteX69" fmla="*/ 103617 w 464323"/>
                  <a:gd name="connsiteY69" fmla="*/ 334218 h 377825"/>
                  <a:gd name="connsiteX70" fmla="*/ 87065 w 464323"/>
                  <a:gd name="connsiteY70" fmla="*/ 334218 h 377825"/>
                  <a:gd name="connsiteX71" fmla="*/ 43532 w 464323"/>
                  <a:gd name="connsiteY71" fmla="*/ 290628 h 377825"/>
                  <a:gd name="connsiteX72" fmla="*/ 43532 w 464323"/>
                  <a:gd name="connsiteY72" fmla="*/ 247038 h 377825"/>
                  <a:gd name="connsiteX73" fmla="*/ 43511 w 464323"/>
                  <a:gd name="connsiteY73" fmla="*/ 247038 h 377825"/>
                  <a:gd name="connsiteX74" fmla="*/ 0 w 464323"/>
                  <a:gd name="connsiteY74" fmla="*/ 203431 h 377825"/>
                  <a:gd name="connsiteX75" fmla="*/ 0 w 464323"/>
                  <a:gd name="connsiteY75" fmla="*/ 43590 h 377825"/>
                  <a:gd name="connsiteX76" fmla="*/ 43511 w 464323"/>
                  <a:gd name="connsiteY76" fmla="*/ 0 h 37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464323" h="377825">
                    <a:moveTo>
                      <a:pt x="348258" y="290628"/>
                    </a:moveTo>
                    <a:cubicBezTo>
                      <a:pt x="332221" y="290628"/>
                      <a:pt x="319237" y="303660"/>
                      <a:pt x="319237" y="319682"/>
                    </a:cubicBezTo>
                    <a:cubicBezTo>
                      <a:pt x="319237" y="335722"/>
                      <a:pt x="332221" y="348754"/>
                      <a:pt x="348258" y="348754"/>
                    </a:cubicBezTo>
                    <a:cubicBezTo>
                      <a:pt x="364274" y="348754"/>
                      <a:pt x="377279" y="335722"/>
                      <a:pt x="377279" y="319682"/>
                    </a:cubicBezTo>
                    <a:cubicBezTo>
                      <a:pt x="377279" y="303660"/>
                      <a:pt x="364274" y="290628"/>
                      <a:pt x="348258" y="290628"/>
                    </a:cubicBezTo>
                    <a:close/>
                    <a:moveTo>
                      <a:pt x="159618" y="290628"/>
                    </a:moveTo>
                    <a:cubicBezTo>
                      <a:pt x="143581" y="290628"/>
                      <a:pt x="130597" y="303660"/>
                      <a:pt x="130597" y="319682"/>
                    </a:cubicBezTo>
                    <a:cubicBezTo>
                      <a:pt x="130597" y="335722"/>
                      <a:pt x="143581" y="348754"/>
                      <a:pt x="159618" y="348754"/>
                    </a:cubicBezTo>
                    <a:cubicBezTo>
                      <a:pt x="175634" y="348754"/>
                      <a:pt x="188640" y="335722"/>
                      <a:pt x="188640" y="319682"/>
                    </a:cubicBezTo>
                    <a:cubicBezTo>
                      <a:pt x="188640" y="303660"/>
                      <a:pt x="175634" y="290628"/>
                      <a:pt x="159618" y="290628"/>
                    </a:cubicBezTo>
                    <a:close/>
                    <a:moveTo>
                      <a:pt x="333640" y="130472"/>
                    </a:moveTo>
                    <a:lnTo>
                      <a:pt x="333640" y="217983"/>
                    </a:lnTo>
                    <a:lnTo>
                      <a:pt x="391845" y="217983"/>
                    </a:lnTo>
                    <a:cubicBezTo>
                      <a:pt x="391845" y="217983"/>
                      <a:pt x="391845" y="196105"/>
                      <a:pt x="391845" y="196105"/>
                    </a:cubicBezTo>
                    <a:lnTo>
                      <a:pt x="348192" y="130472"/>
                    </a:lnTo>
                    <a:close/>
                    <a:moveTo>
                      <a:pt x="333640" y="115887"/>
                    </a:moveTo>
                    <a:lnTo>
                      <a:pt x="348192" y="115887"/>
                    </a:lnTo>
                    <a:cubicBezTo>
                      <a:pt x="353051" y="115887"/>
                      <a:pt x="357599" y="118318"/>
                      <a:pt x="360299" y="122380"/>
                    </a:cubicBezTo>
                    <a:cubicBezTo>
                      <a:pt x="360299" y="122380"/>
                      <a:pt x="403955" y="188013"/>
                      <a:pt x="403955" y="188013"/>
                    </a:cubicBezTo>
                    <a:cubicBezTo>
                      <a:pt x="405548" y="190406"/>
                      <a:pt x="406401" y="193226"/>
                      <a:pt x="406401" y="196105"/>
                    </a:cubicBezTo>
                    <a:lnTo>
                      <a:pt x="406401" y="217983"/>
                    </a:lnTo>
                    <a:cubicBezTo>
                      <a:pt x="406401" y="226043"/>
                      <a:pt x="399889" y="232563"/>
                      <a:pt x="391845" y="232563"/>
                    </a:cubicBezTo>
                    <a:lnTo>
                      <a:pt x="333640" y="232563"/>
                    </a:lnTo>
                    <a:cubicBezTo>
                      <a:pt x="325596" y="232563"/>
                      <a:pt x="319088" y="226043"/>
                      <a:pt x="319088" y="217983"/>
                    </a:cubicBezTo>
                    <a:lnTo>
                      <a:pt x="319088" y="130472"/>
                    </a:lnTo>
                    <a:cubicBezTo>
                      <a:pt x="319088" y="122407"/>
                      <a:pt x="325596" y="115887"/>
                      <a:pt x="333640" y="115887"/>
                    </a:cubicBezTo>
                    <a:close/>
                    <a:moveTo>
                      <a:pt x="304726" y="101716"/>
                    </a:moveTo>
                    <a:lnTo>
                      <a:pt x="304726" y="203431"/>
                    </a:lnTo>
                    <a:cubicBezTo>
                      <a:pt x="304726" y="227482"/>
                      <a:pt x="285185" y="247038"/>
                      <a:pt x="261193" y="247038"/>
                    </a:cubicBezTo>
                    <a:lnTo>
                      <a:pt x="72554" y="247038"/>
                    </a:lnTo>
                    <a:lnTo>
                      <a:pt x="72554" y="290628"/>
                    </a:lnTo>
                    <a:cubicBezTo>
                      <a:pt x="72554" y="298657"/>
                      <a:pt x="79046" y="305164"/>
                      <a:pt x="87065" y="305164"/>
                    </a:cubicBezTo>
                    <a:lnTo>
                      <a:pt x="103617" y="305164"/>
                    </a:lnTo>
                    <a:cubicBezTo>
                      <a:pt x="110110" y="280150"/>
                      <a:pt x="132639" y="261557"/>
                      <a:pt x="159618" y="261557"/>
                    </a:cubicBezTo>
                    <a:cubicBezTo>
                      <a:pt x="186576" y="261557"/>
                      <a:pt x="209105" y="280150"/>
                      <a:pt x="215597" y="305164"/>
                    </a:cubicBezTo>
                    <a:lnTo>
                      <a:pt x="292257" y="305164"/>
                    </a:lnTo>
                    <a:cubicBezTo>
                      <a:pt x="298749" y="280150"/>
                      <a:pt x="321279" y="261557"/>
                      <a:pt x="348258" y="261557"/>
                    </a:cubicBezTo>
                    <a:cubicBezTo>
                      <a:pt x="375194" y="261557"/>
                      <a:pt x="397724" y="280150"/>
                      <a:pt x="404216" y="305164"/>
                    </a:cubicBezTo>
                    <a:lnTo>
                      <a:pt x="420812" y="305164"/>
                    </a:lnTo>
                    <a:cubicBezTo>
                      <a:pt x="428830" y="305164"/>
                      <a:pt x="435323" y="298657"/>
                      <a:pt x="435323" y="290628"/>
                    </a:cubicBezTo>
                    <a:cubicBezTo>
                      <a:pt x="435323" y="290628"/>
                      <a:pt x="435323" y="203431"/>
                      <a:pt x="435323" y="203431"/>
                    </a:cubicBezTo>
                    <a:cubicBezTo>
                      <a:pt x="435323" y="200562"/>
                      <a:pt x="434463" y="197764"/>
                      <a:pt x="432872" y="195367"/>
                    </a:cubicBezTo>
                    <a:lnTo>
                      <a:pt x="374829" y="108188"/>
                    </a:lnTo>
                    <a:cubicBezTo>
                      <a:pt x="372142" y="104147"/>
                      <a:pt x="367606" y="101716"/>
                      <a:pt x="362769" y="101716"/>
                    </a:cubicBezTo>
                    <a:close/>
                    <a:moveTo>
                      <a:pt x="43511" y="29054"/>
                    </a:moveTo>
                    <a:cubicBezTo>
                      <a:pt x="35514" y="29054"/>
                      <a:pt x="29000" y="35561"/>
                      <a:pt x="29000" y="43590"/>
                    </a:cubicBezTo>
                    <a:lnTo>
                      <a:pt x="29000" y="203431"/>
                    </a:lnTo>
                    <a:cubicBezTo>
                      <a:pt x="29000" y="211460"/>
                      <a:pt x="35514" y="217967"/>
                      <a:pt x="43511" y="217967"/>
                    </a:cubicBezTo>
                    <a:cubicBezTo>
                      <a:pt x="43511" y="217967"/>
                      <a:pt x="261193" y="217967"/>
                      <a:pt x="261193" y="217967"/>
                    </a:cubicBezTo>
                    <a:cubicBezTo>
                      <a:pt x="269212" y="217967"/>
                      <a:pt x="275704" y="211460"/>
                      <a:pt x="275704" y="203431"/>
                    </a:cubicBezTo>
                    <a:lnTo>
                      <a:pt x="275704" y="101716"/>
                    </a:lnTo>
                    <a:lnTo>
                      <a:pt x="275704" y="72644"/>
                    </a:lnTo>
                    <a:lnTo>
                      <a:pt x="275704" y="43590"/>
                    </a:lnTo>
                    <a:cubicBezTo>
                      <a:pt x="275704" y="35561"/>
                      <a:pt x="269212" y="29054"/>
                      <a:pt x="261193" y="29054"/>
                    </a:cubicBezTo>
                    <a:close/>
                    <a:moveTo>
                      <a:pt x="43511" y="0"/>
                    </a:moveTo>
                    <a:lnTo>
                      <a:pt x="261193" y="0"/>
                    </a:lnTo>
                    <a:cubicBezTo>
                      <a:pt x="285185" y="0"/>
                      <a:pt x="304726" y="19539"/>
                      <a:pt x="304726" y="43590"/>
                    </a:cubicBezTo>
                    <a:lnTo>
                      <a:pt x="304726" y="72644"/>
                    </a:lnTo>
                    <a:lnTo>
                      <a:pt x="362769" y="72644"/>
                    </a:lnTo>
                    <a:cubicBezTo>
                      <a:pt x="377323" y="72644"/>
                      <a:pt x="390866" y="79903"/>
                      <a:pt x="398970" y="92060"/>
                    </a:cubicBezTo>
                    <a:lnTo>
                      <a:pt x="457013" y="179257"/>
                    </a:lnTo>
                    <a:cubicBezTo>
                      <a:pt x="461807" y="186429"/>
                      <a:pt x="464323" y="194808"/>
                      <a:pt x="464323" y="203431"/>
                    </a:cubicBezTo>
                    <a:lnTo>
                      <a:pt x="464323" y="290628"/>
                    </a:lnTo>
                    <a:cubicBezTo>
                      <a:pt x="464323" y="314662"/>
                      <a:pt x="444803" y="334218"/>
                      <a:pt x="420812" y="334218"/>
                    </a:cubicBezTo>
                    <a:lnTo>
                      <a:pt x="404216" y="334218"/>
                    </a:lnTo>
                    <a:cubicBezTo>
                      <a:pt x="397724" y="359231"/>
                      <a:pt x="375194" y="377825"/>
                      <a:pt x="348258" y="377825"/>
                    </a:cubicBezTo>
                    <a:cubicBezTo>
                      <a:pt x="321279" y="377825"/>
                      <a:pt x="298749" y="359231"/>
                      <a:pt x="292257" y="334218"/>
                    </a:cubicBezTo>
                    <a:lnTo>
                      <a:pt x="215597" y="334218"/>
                    </a:lnTo>
                    <a:cubicBezTo>
                      <a:pt x="209105" y="359231"/>
                      <a:pt x="186576" y="377825"/>
                      <a:pt x="159618" y="377825"/>
                    </a:cubicBezTo>
                    <a:cubicBezTo>
                      <a:pt x="132639" y="377825"/>
                      <a:pt x="110110" y="359231"/>
                      <a:pt x="103617" y="334218"/>
                    </a:cubicBezTo>
                    <a:lnTo>
                      <a:pt x="87065" y="334218"/>
                    </a:lnTo>
                    <a:cubicBezTo>
                      <a:pt x="63052" y="334218"/>
                      <a:pt x="43532" y="314662"/>
                      <a:pt x="43532" y="290628"/>
                    </a:cubicBezTo>
                    <a:lnTo>
                      <a:pt x="43532" y="247038"/>
                    </a:lnTo>
                    <a:lnTo>
                      <a:pt x="43511" y="247038"/>
                    </a:lnTo>
                    <a:cubicBezTo>
                      <a:pt x="19520" y="247038"/>
                      <a:pt x="0" y="227482"/>
                      <a:pt x="0" y="203431"/>
                    </a:cubicBezTo>
                    <a:lnTo>
                      <a:pt x="0" y="43590"/>
                    </a:lnTo>
                    <a:cubicBezTo>
                      <a:pt x="0" y="1953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A96DD72E-F000-467D-B887-3C590F91F718}"/>
                </a:ext>
              </a:extLst>
            </p:cNvPr>
            <p:cNvGrpSpPr/>
            <p:nvPr/>
          </p:nvGrpSpPr>
          <p:grpSpPr>
            <a:xfrm>
              <a:off x="8024085" y="3742064"/>
              <a:ext cx="637306" cy="637308"/>
              <a:chOff x="8024085" y="3742064"/>
              <a:chExt cx="637306" cy="637308"/>
            </a:xfrm>
          </p:grpSpPr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DFF26599-2233-4E7C-B8DA-F03CA58B79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24085" y="3742064"/>
                <a:ext cx="637306" cy="637308"/>
              </a:xfrm>
              <a:prstGeom prst="ellipse">
                <a:avLst/>
              </a:prstGeom>
              <a:solidFill>
                <a:srgbClr val="F9B439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1" name="PA_任意多边形 42">
                <a:extLst>
                  <a:ext uri="{FF2B5EF4-FFF2-40B4-BE49-F238E27FC236}">
                    <a16:creationId xmlns="" xmlns:a16="http://schemas.microsoft.com/office/drawing/2014/main" id="{57608638-1FB5-4F2E-A22C-BAF8F15F1E58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8216985" y="3937268"/>
                <a:ext cx="263552" cy="246900"/>
              </a:xfrm>
              <a:custGeom>
                <a:avLst/>
                <a:gdLst>
                  <a:gd name="connsiteX0" fmla="*/ 73207 w 465138"/>
                  <a:gd name="connsiteY0" fmla="*/ 72480 h 435749"/>
                  <a:gd name="connsiteX1" fmla="*/ 73207 w 465138"/>
                  <a:gd name="connsiteY1" fmla="*/ 276031 h 435749"/>
                  <a:gd name="connsiteX2" fmla="*/ 391898 w 465138"/>
                  <a:gd name="connsiteY2" fmla="*/ 276031 h 435749"/>
                  <a:gd name="connsiteX3" fmla="*/ 391898 w 465138"/>
                  <a:gd name="connsiteY3" fmla="*/ 72480 h 435749"/>
                  <a:gd name="connsiteX4" fmla="*/ 391898 w 465138"/>
                  <a:gd name="connsiteY4" fmla="*/ 57944 h 435749"/>
                  <a:gd name="connsiteX5" fmla="*/ 406400 w 465138"/>
                  <a:gd name="connsiteY5" fmla="*/ 72480 h 435749"/>
                  <a:gd name="connsiteX6" fmla="*/ 406400 w 465138"/>
                  <a:gd name="connsiteY6" fmla="*/ 275967 h 435749"/>
                  <a:gd name="connsiteX7" fmla="*/ 391898 w 465138"/>
                  <a:gd name="connsiteY7" fmla="*/ 290502 h 435749"/>
                  <a:gd name="connsiteX8" fmla="*/ 73207 w 465138"/>
                  <a:gd name="connsiteY8" fmla="*/ 290502 h 435749"/>
                  <a:gd name="connsiteX9" fmla="*/ 58737 w 465138"/>
                  <a:gd name="connsiteY9" fmla="*/ 275967 h 435749"/>
                  <a:gd name="connsiteX10" fmla="*/ 58737 w 465138"/>
                  <a:gd name="connsiteY10" fmla="*/ 72480 h 435749"/>
                  <a:gd name="connsiteX11" fmla="*/ 73207 w 465138"/>
                  <a:gd name="connsiteY11" fmla="*/ 57998 h 435749"/>
                  <a:gd name="connsiteX12" fmla="*/ 43585 w 465138"/>
                  <a:gd name="connsiteY12" fmla="*/ 29051 h 435749"/>
                  <a:gd name="connsiteX13" fmla="*/ 29050 w 465138"/>
                  <a:gd name="connsiteY13" fmla="*/ 43577 h 435749"/>
                  <a:gd name="connsiteX14" fmla="*/ 29050 w 465138"/>
                  <a:gd name="connsiteY14" fmla="*/ 334130 h 435749"/>
                  <a:gd name="connsiteX15" fmla="*/ 43585 w 465138"/>
                  <a:gd name="connsiteY15" fmla="*/ 348656 h 435749"/>
                  <a:gd name="connsiteX16" fmla="*/ 174405 w 465138"/>
                  <a:gd name="connsiteY16" fmla="*/ 348656 h 435749"/>
                  <a:gd name="connsiteX17" fmla="*/ 290690 w 465138"/>
                  <a:gd name="connsiteY17" fmla="*/ 348656 h 435749"/>
                  <a:gd name="connsiteX18" fmla="*/ 421532 w 465138"/>
                  <a:gd name="connsiteY18" fmla="*/ 348656 h 435749"/>
                  <a:gd name="connsiteX19" fmla="*/ 436046 w 465138"/>
                  <a:gd name="connsiteY19" fmla="*/ 334130 h 435749"/>
                  <a:gd name="connsiteX20" fmla="*/ 436046 w 465138"/>
                  <a:gd name="connsiteY20" fmla="*/ 43577 h 435749"/>
                  <a:gd name="connsiteX21" fmla="*/ 421532 w 465138"/>
                  <a:gd name="connsiteY21" fmla="*/ 29051 h 435749"/>
                  <a:gd name="connsiteX22" fmla="*/ 43585 w 465138"/>
                  <a:gd name="connsiteY22" fmla="*/ 0 h 435749"/>
                  <a:gd name="connsiteX23" fmla="*/ 421532 w 465138"/>
                  <a:gd name="connsiteY23" fmla="*/ 0 h 435749"/>
                  <a:gd name="connsiteX24" fmla="*/ 465138 w 465138"/>
                  <a:gd name="connsiteY24" fmla="*/ 43577 h 435749"/>
                  <a:gd name="connsiteX25" fmla="*/ 465138 w 465138"/>
                  <a:gd name="connsiteY25" fmla="*/ 334130 h 435749"/>
                  <a:gd name="connsiteX26" fmla="*/ 421661 w 465138"/>
                  <a:gd name="connsiteY26" fmla="*/ 377687 h 435749"/>
                  <a:gd name="connsiteX27" fmla="*/ 276154 w 465138"/>
                  <a:gd name="connsiteY27" fmla="*/ 377687 h 435749"/>
                  <a:gd name="connsiteX28" fmla="*/ 276154 w 465138"/>
                  <a:gd name="connsiteY28" fmla="*/ 395360 h 435749"/>
                  <a:gd name="connsiteX29" fmla="*/ 366899 w 465138"/>
                  <a:gd name="connsiteY29" fmla="*/ 407142 h 435749"/>
                  <a:gd name="connsiteX30" fmla="*/ 377903 w 465138"/>
                  <a:gd name="connsiteY30" fmla="*/ 421223 h 435749"/>
                  <a:gd name="connsiteX31" fmla="*/ 363368 w 465138"/>
                  <a:gd name="connsiteY31" fmla="*/ 435749 h 435749"/>
                  <a:gd name="connsiteX32" fmla="*/ 101728 w 465138"/>
                  <a:gd name="connsiteY32" fmla="*/ 435749 h 435749"/>
                  <a:gd name="connsiteX33" fmla="*/ 87192 w 465138"/>
                  <a:gd name="connsiteY33" fmla="*/ 421223 h 435749"/>
                  <a:gd name="connsiteX34" fmla="*/ 98218 w 465138"/>
                  <a:gd name="connsiteY34" fmla="*/ 407142 h 435749"/>
                  <a:gd name="connsiteX35" fmla="*/ 188941 w 465138"/>
                  <a:gd name="connsiteY35" fmla="*/ 395360 h 435749"/>
                  <a:gd name="connsiteX36" fmla="*/ 188941 w 465138"/>
                  <a:gd name="connsiteY36" fmla="*/ 377687 h 435749"/>
                  <a:gd name="connsiteX37" fmla="*/ 43456 w 465138"/>
                  <a:gd name="connsiteY37" fmla="*/ 377687 h 435749"/>
                  <a:gd name="connsiteX38" fmla="*/ 0 w 465138"/>
                  <a:gd name="connsiteY38" fmla="*/ 334130 h 435749"/>
                  <a:gd name="connsiteX39" fmla="*/ 0 w 465138"/>
                  <a:gd name="connsiteY39" fmla="*/ 43577 h 435749"/>
                  <a:gd name="connsiteX40" fmla="*/ 43585 w 465138"/>
                  <a:gd name="connsiteY40" fmla="*/ 0 h 435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5138" h="435749">
                    <a:moveTo>
                      <a:pt x="73207" y="72480"/>
                    </a:moveTo>
                    <a:lnTo>
                      <a:pt x="73207" y="276031"/>
                    </a:lnTo>
                    <a:lnTo>
                      <a:pt x="391898" y="276031"/>
                    </a:lnTo>
                    <a:cubicBezTo>
                      <a:pt x="391898" y="276031"/>
                      <a:pt x="391898" y="72480"/>
                      <a:pt x="391898" y="72480"/>
                    </a:cubicBezTo>
                    <a:close/>
                    <a:moveTo>
                      <a:pt x="391898" y="57944"/>
                    </a:moveTo>
                    <a:cubicBezTo>
                      <a:pt x="399914" y="57944"/>
                      <a:pt x="406400" y="64437"/>
                      <a:pt x="406400" y="72480"/>
                    </a:cubicBezTo>
                    <a:lnTo>
                      <a:pt x="406400" y="275967"/>
                    </a:lnTo>
                    <a:cubicBezTo>
                      <a:pt x="406400" y="284010"/>
                      <a:pt x="399914" y="290502"/>
                      <a:pt x="391898" y="290502"/>
                    </a:cubicBezTo>
                    <a:lnTo>
                      <a:pt x="73207" y="290502"/>
                    </a:lnTo>
                    <a:cubicBezTo>
                      <a:pt x="65208" y="290502"/>
                      <a:pt x="58737" y="284010"/>
                      <a:pt x="58737" y="275967"/>
                    </a:cubicBezTo>
                    <a:lnTo>
                      <a:pt x="58737" y="72480"/>
                    </a:lnTo>
                    <a:cubicBezTo>
                      <a:pt x="58737" y="64437"/>
                      <a:pt x="65208" y="57998"/>
                      <a:pt x="73207" y="57998"/>
                    </a:cubicBezTo>
                    <a:close/>
                    <a:moveTo>
                      <a:pt x="43585" y="29051"/>
                    </a:moveTo>
                    <a:cubicBezTo>
                      <a:pt x="35553" y="29051"/>
                      <a:pt x="29050" y="35548"/>
                      <a:pt x="29050" y="43577"/>
                    </a:cubicBezTo>
                    <a:lnTo>
                      <a:pt x="29050" y="334130"/>
                    </a:lnTo>
                    <a:cubicBezTo>
                      <a:pt x="29050" y="342139"/>
                      <a:pt x="35553" y="348656"/>
                      <a:pt x="43585" y="348656"/>
                    </a:cubicBezTo>
                    <a:lnTo>
                      <a:pt x="174405" y="348656"/>
                    </a:lnTo>
                    <a:lnTo>
                      <a:pt x="290690" y="348656"/>
                    </a:lnTo>
                    <a:lnTo>
                      <a:pt x="421532" y="348656"/>
                    </a:lnTo>
                    <a:cubicBezTo>
                      <a:pt x="429521" y="348656"/>
                      <a:pt x="436046" y="342139"/>
                      <a:pt x="436046" y="334130"/>
                    </a:cubicBezTo>
                    <a:cubicBezTo>
                      <a:pt x="436046" y="334130"/>
                      <a:pt x="436046" y="43577"/>
                      <a:pt x="436046" y="43577"/>
                    </a:cubicBezTo>
                    <a:cubicBezTo>
                      <a:pt x="436046" y="35548"/>
                      <a:pt x="429521" y="29051"/>
                      <a:pt x="421532" y="29051"/>
                    </a:cubicBezTo>
                    <a:close/>
                    <a:moveTo>
                      <a:pt x="43585" y="0"/>
                    </a:moveTo>
                    <a:lnTo>
                      <a:pt x="421532" y="0"/>
                    </a:lnTo>
                    <a:cubicBezTo>
                      <a:pt x="445585" y="0"/>
                      <a:pt x="465138" y="19489"/>
                      <a:pt x="465138" y="43577"/>
                    </a:cubicBezTo>
                    <a:lnTo>
                      <a:pt x="465138" y="334130"/>
                    </a:lnTo>
                    <a:cubicBezTo>
                      <a:pt x="465138" y="358158"/>
                      <a:pt x="445671" y="377626"/>
                      <a:pt x="421661" y="377687"/>
                    </a:cubicBezTo>
                    <a:lnTo>
                      <a:pt x="276154" y="377687"/>
                    </a:lnTo>
                    <a:lnTo>
                      <a:pt x="276154" y="395360"/>
                    </a:lnTo>
                    <a:lnTo>
                      <a:pt x="366899" y="407142"/>
                    </a:lnTo>
                    <a:cubicBezTo>
                      <a:pt x="373381" y="408776"/>
                      <a:pt x="377903" y="414566"/>
                      <a:pt x="377903" y="421223"/>
                    </a:cubicBezTo>
                    <a:cubicBezTo>
                      <a:pt x="377903" y="429253"/>
                      <a:pt x="371422" y="435749"/>
                      <a:pt x="363368" y="435749"/>
                    </a:cubicBezTo>
                    <a:lnTo>
                      <a:pt x="101728" y="435749"/>
                    </a:lnTo>
                    <a:cubicBezTo>
                      <a:pt x="93695" y="435749"/>
                      <a:pt x="87192" y="429253"/>
                      <a:pt x="87192" y="421223"/>
                    </a:cubicBezTo>
                    <a:cubicBezTo>
                      <a:pt x="87192" y="414566"/>
                      <a:pt x="91736" y="408776"/>
                      <a:pt x="98218" y="407142"/>
                    </a:cubicBezTo>
                    <a:lnTo>
                      <a:pt x="188941" y="395360"/>
                    </a:lnTo>
                    <a:lnTo>
                      <a:pt x="188941" y="377687"/>
                    </a:lnTo>
                    <a:lnTo>
                      <a:pt x="43456" y="377687"/>
                    </a:lnTo>
                    <a:cubicBezTo>
                      <a:pt x="19446" y="377626"/>
                      <a:pt x="0" y="358158"/>
                      <a:pt x="0" y="334130"/>
                    </a:cubicBezTo>
                    <a:lnTo>
                      <a:pt x="0" y="43577"/>
                    </a:lnTo>
                    <a:cubicBezTo>
                      <a:pt x="0" y="19489"/>
                      <a:pt x="19489" y="0"/>
                      <a:pt x="435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E67238C0-B7F6-4A81-85FB-ABA2D2A5884E}"/>
                </a:ext>
              </a:extLst>
            </p:cNvPr>
            <p:cNvGrpSpPr/>
            <p:nvPr/>
          </p:nvGrpSpPr>
          <p:grpSpPr>
            <a:xfrm>
              <a:off x="8921456" y="2496601"/>
              <a:ext cx="637306" cy="637308"/>
              <a:chOff x="8921456" y="2496601"/>
              <a:chExt cx="637306" cy="637308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8C6FB321-CBC5-42E2-9841-0007386400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21456" y="2496601"/>
                <a:ext cx="637306" cy="637308"/>
              </a:xfrm>
              <a:prstGeom prst="ellipse">
                <a:avLst/>
              </a:prstGeom>
              <a:solidFill>
                <a:srgbClr val="46A4DB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9" name="PA_AutoShape 4">
                <a:extLst>
                  <a:ext uri="{FF2B5EF4-FFF2-40B4-BE49-F238E27FC236}">
                    <a16:creationId xmlns="" xmlns:a16="http://schemas.microsoft.com/office/drawing/2014/main" id="{C9F0B763-A861-4CC6-8A8B-ED6D86CAED4D}"/>
                  </a:ext>
                </a:extLst>
              </p:cNvPr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9112830" y="2687706"/>
                <a:ext cx="254556" cy="255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28" y="17466"/>
                    </a:moveTo>
                    <a:cubicBezTo>
                      <a:pt x="16669" y="16923"/>
                      <a:pt x="15846" y="16465"/>
                      <a:pt x="14963" y="16121"/>
                    </a:cubicBezTo>
                    <a:cubicBezTo>
                      <a:pt x="15595" y="14609"/>
                      <a:pt x="15967" y="12928"/>
                      <a:pt x="16010" y="11148"/>
                    </a:cubicBezTo>
                    <a:lnTo>
                      <a:pt x="20188" y="11148"/>
                    </a:lnTo>
                    <a:cubicBezTo>
                      <a:pt x="20097" y="13612"/>
                      <a:pt x="19065" y="15838"/>
                      <a:pt x="17428" y="17466"/>
                    </a:cubicBezTo>
                    <a:moveTo>
                      <a:pt x="1411" y="11148"/>
                    </a:moveTo>
                    <a:lnTo>
                      <a:pt x="5589" y="11148"/>
                    </a:lnTo>
                    <a:cubicBezTo>
                      <a:pt x="5632" y="12928"/>
                      <a:pt x="6004" y="14609"/>
                      <a:pt x="6636" y="16121"/>
                    </a:cubicBezTo>
                    <a:cubicBezTo>
                      <a:pt x="5753" y="16465"/>
                      <a:pt x="4931" y="16923"/>
                      <a:pt x="4171" y="17466"/>
                    </a:cubicBezTo>
                    <a:cubicBezTo>
                      <a:pt x="2534" y="15838"/>
                      <a:pt x="1502" y="13612"/>
                      <a:pt x="1411" y="11148"/>
                    </a:cubicBezTo>
                    <a:moveTo>
                      <a:pt x="3785" y="4553"/>
                    </a:moveTo>
                    <a:cubicBezTo>
                      <a:pt x="4579" y="5170"/>
                      <a:pt x="5448" y="5691"/>
                      <a:pt x="6388" y="6084"/>
                    </a:cubicBezTo>
                    <a:cubicBezTo>
                      <a:pt x="5901" y="7433"/>
                      <a:pt x="5627" y="8908"/>
                      <a:pt x="5589" y="10451"/>
                    </a:cubicBezTo>
                    <a:lnTo>
                      <a:pt x="1411" y="10451"/>
                    </a:lnTo>
                    <a:cubicBezTo>
                      <a:pt x="1494" y="8190"/>
                      <a:pt x="2376" y="6135"/>
                      <a:pt x="3785" y="4553"/>
                    </a:cubicBezTo>
                    <a:moveTo>
                      <a:pt x="11148" y="10451"/>
                    </a:moveTo>
                    <a:lnTo>
                      <a:pt x="11148" y="6950"/>
                    </a:lnTo>
                    <a:cubicBezTo>
                      <a:pt x="12339" y="6913"/>
                      <a:pt x="13484" y="6696"/>
                      <a:pt x="14558" y="6324"/>
                    </a:cubicBezTo>
                    <a:cubicBezTo>
                      <a:pt x="15018" y="7598"/>
                      <a:pt x="15276" y="8992"/>
                      <a:pt x="15314" y="10451"/>
                    </a:cubicBezTo>
                    <a:cubicBezTo>
                      <a:pt x="15314" y="10451"/>
                      <a:pt x="11148" y="10451"/>
                      <a:pt x="11148" y="10451"/>
                    </a:cubicBezTo>
                    <a:close/>
                    <a:moveTo>
                      <a:pt x="14311" y="15882"/>
                    </a:moveTo>
                    <a:cubicBezTo>
                      <a:pt x="13309" y="15559"/>
                      <a:pt x="12247" y="15380"/>
                      <a:pt x="11148" y="15346"/>
                    </a:cubicBezTo>
                    <a:lnTo>
                      <a:pt x="11148" y="11148"/>
                    </a:lnTo>
                    <a:lnTo>
                      <a:pt x="15314" y="11148"/>
                    </a:lnTo>
                    <a:cubicBezTo>
                      <a:pt x="15270" y="12844"/>
                      <a:pt x="14914" y="14445"/>
                      <a:pt x="14311" y="15882"/>
                    </a:cubicBezTo>
                    <a:moveTo>
                      <a:pt x="14683" y="16757"/>
                    </a:moveTo>
                    <a:cubicBezTo>
                      <a:pt x="15476" y="17063"/>
                      <a:pt x="16218" y="17466"/>
                      <a:pt x="16904" y="17941"/>
                    </a:cubicBezTo>
                    <a:cubicBezTo>
                      <a:pt x="15632" y="19031"/>
                      <a:pt x="14067" y="19781"/>
                      <a:pt x="12344" y="20068"/>
                    </a:cubicBezTo>
                    <a:cubicBezTo>
                      <a:pt x="13280" y="19136"/>
                      <a:pt x="14076" y="18017"/>
                      <a:pt x="14683" y="16757"/>
                    </a:cubicBezTo>
                    <a:moveTo>
                      <a:pt x="11148" y="20188"/>
                    </a:moveTo>
                    <a:lnTo>
                      <a:pt x="11148" y="16043"/>
                    </a:lnTo>
                    <a:cubicBezTo>
                      <a:pt x="12146" y="16075"/>
                      <a:pt x="13113" y="16231"/>
                      <a:pt x="14025" y="16516"/>
                    </a:cubicBezTo>
                    <a:cubicBezTo>
                      <a:pt x="13314" y="17970"/>
                      <a:pt x="12343" y="19223"/>
                      <a:pt x="11185" y="20186"/>
                    </a:cubicBezTo>
                    <a:cubicBezTo>
                      <a:pt x="11185" y="20186"/>
                      <a:pt x="11148" y="20188"/>
                      <a:pt x="11148" y="20188"/>
                    </a:cubicBezTo>
                    <a:close/>
                    <a:moveTo>
                      <a:pt x="9255" y="20068"/>
                    </a:moveTo>
                    <a:cubicBezTo>
                      <a:pt x="7532" y="19781"/>
                      <a:pt x="5967" y="19031"/>
                      <a:pt x="4695" y="17941"/>
                    </a:cubicBezTo>
                    <a:cubicBezTo>
                      <a:pt x="5381" y="17466"/>
                      <a:pt x="6123" y="17063"/>
                      <a:pt x="6916" y="16757"/>
                    </a:cubicBezTo>
                    <a:cubicBezTo>
                      <a:pt x="7523" y="18017"/>
                      <a:pt x="8319" y="19136"/>
                      <a:pt x="9255" y="20068"/>
                    </a:cubicBezTo>
                    <a:moveTo>
                      <a:pt x="10451" y="11148"/>
                    </a:moveTo>
                    <a:lnTo>
                      <a:pt x="10451" y="15346"/>
                    </a:lnTo>
                    <a:cubicBezTo>
                      <a:pt x="9352" y="15380"/>
                      <a:pt x="8290" y="15559"/>
                      <a:pt x="7288" y="15882"/>
                    </a:cubicBezTo>
                    <a:cubicBezTo>
                      <a:pt x="6685" y="14445"/>
                      <a:pt x="6329" y="12844"/>
                      <a:pt x="6285" y="11148"/>
                    </a:cubicBezTo>
                    <a:cubicBezTo>
                      <a:pt x="6285" y="11148"/>
                      <a:pt x="10451" y="11148"/>
                      <a:pt x="10451" y="11148"/>
                    </a:cubicBezTo>
                    <a:close/>
                    <a:moveTo>
                      <a:pt x="7041" y="6324"/>
                    </a:moveTo>
                    <a:cubicBezTo>
                      <a:pt x="8115" y="6696"/>
                      <a:pt x="9260" y="6913"/>
                      <a:pt x="10451" y="6950"/>
                    </a:cubicBezTo>
                    <a:lnTo>
                      <a:pt x="10451" y="10451"/>
                    </a:lnTo>
                    <a:lnTo>
                      <a:pt x="6285" y="10451"/>
                    </a:lnTo>
                    <a:cubicBezTo>
                      <a:pt x="6324" y="8992"/>
                      <a:pt x="6581" y="7598"/>
                      <a:pt x="7041" y="6324"/>
                    </a:cubicBezTo>
                    <a:moveTo>
                      <a:pt x="6651" y="5442"/>
                    </a:moveTo>
                    <a:cubicBezTo>
                      <a:pt x="5790" y="5084"/>
                      <a:pt x="4993" y="4609"/>
                      <a:pt x="4263" y="4050"/>
                    </a:cubicBezTo>
                    <a:cubicBezTo>
                      <a:pt x="5606" y="2749"/>
                      <a:pt x="7332" y="1851"/>
                      <a:pt x="9255" y="1531"/>
                    </a:cubicBezTo>
                    <a:cubicBezTo>
                      <a:pt x="8175" y="2610"/>
                      <a:pt x="7286" y="3939"/>
                      <a:pt x="6651" y="5442"/>
                    </a:cubicBezTo>
                    <a:moveTo>
                      <a:pt x="10451" y="1411"/>
                    </a:moveTo>
                    <a:lnTo>
                      <a:pt x="10451" y="6253"/>
                    </a:lnTo>
                    <a:cubicBezTo>
                      <a:pt x="9352" y="6217"/>
                      <a:pt x="8296" y="6021"/>
                      <a:pt x="7303" y="5681"/>
                    </a:cubicBezTo>
                    <a:cubicBezTo>
                      <a:pt x="8029" y="3972"/>
                      <a:pt x="9101" y="2507"/>
                      <a:pt x="10415" y="1413"/>
                    </a:cubicBezTo>
                    <a:cubicBezTo>
                      <a:pt x="10427" y="1412"/>
                      <a:pt x="10439" y="1411"/>
                      <a:pt x="10451" y="1411"/>
                    </a:cubicBezTo>
                    <a:moveTo>
                      <a:pt x="12344" y="1531"/>
                    </a:moveTo>
                    <a:cubicBezTo>
                      <a:pt x="14267" y="1851"/>
                      <a:pt x="15993" y="2749"/>
                      <a:pt x="17336" y="4050"/>
                    </a:cubicBezTo>
                    <a:cubicBezTo>
                      <a:pt x="16606" y="4609"/>
                      <a:pt x="15809" y="5084"/>
                      <a:pt x="14948" y="5442"/>
                    </a:cubicBezTo>
                    <a:cubicBezTo>
                      <a:pt x="14313" y="3939"/>
                      <a:pt x="13424" y="2610"/>
                      <a:pt x="12344" y="1531"/>
                    </a:cubicBezTo>
                    <a:moveTo>
                      <a:pt x="11184" y="1413"/>
                    </a:moveTo>
                    <a:cubicBezTo>
                      <a:pt x="12498" y="2507"/>
                      <a:pt x="13570" y="3972"/>
                      <a:pt x="14296" y="5681"/>
                    </a:cubicBezTo>
                    <a:cubicBezTo>
                      <a:pt x="13303" y="6021"/>
                      <a:pt x="12247" y="6217"/>
                      <a:pt x="11148" y="6253"/>
                    </a:cubicBezTo>
                    <a:lnTo>
                      <a:pt x="11148" y="1411"/>
                    </a:lnTo>
                    <a:cubicBezTo>
                      <a:pt x="11160" y="1411"/>
                      <a:pt x="11172" y="1412"/>
                      <a:pt x="11184" y="1413"/>
                    </a:cubicBezTo>
                    <a:moveTo>
                      <a:pt x="10414" y="20186"/>
                    </a:moveTo>
                    <a:cubicBezTo>
                      <a:pt x="9256" y="19223"/>
                      <a:pt x="8285" y="17970"/>
                      <a:pt x="7574" y="16516"/>
                    </a:cubicBezTo>
                    <a:cubicBezTo>
                      <a:pt x="8486" y="16231"/>
                      <a:pt x="9453" y="16075"/>
                      <a:pt x="10451" y="16043"/>
                    </a:cubicBezTo>
                    <a:lnTo>
                      <a:pt x="10451" y="20188"/>
                    </a:lnTo>
                    <a:cubicBezTo>
                      <a:pt x="10451" y="20188"/>
                      <a:pt x="10414" y="20186"/>
                      <a:pt x="10414" y="20186"/>
                    </a:cubicBezTo>
                    <a:close/>
                    <a:moveTo>
                      <a:pt x="20188" y="10451"/>
                    </a:moveTo>
                    <a:lnTo>
                      <a:pt x="16010" y="10451"/>
                    </a:lnTo>
                    <a:cubicBezTo>
                      <a:pt x="15972" y="8908"/>
                      <a:pt x="15698" y="7433"/>
                      <a:pt x="15211" y="6084"/>
                    </a:cubicBezTo>
                    <a:cubicBezTo>
                      <a:pt x="16151" y="5691"/>
                      <a:pt x="17020" y="5170"/>
                      <a:pt x="17814" y="4553"/>
                    </a:cubicBezTo>
                    <a:cubicBezTo>
                      <a:pt x="19223" y="6135"/>
                      <a:pt x="20105" y="8190"/>
                      <a:pt x="20188" y="10451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AEB4748C-DF78-4358-AE4B-1DE93EDBBD15}"/>
              </a:ext>
            </a:extLst>
          </p:cNvPr>
          <p:cNvGrpSpPr/>
          <p:nvPr/>
        </p:nvGrpSpPr>
        <p:grpSpPr>
          <a:xfrm>
            <a:off x="8832199" y="4320976"/>
            <a:ext cx="2248912" cy="971342"/>
            <a:chOff x="3389687" y="2343753"/>
            <a:chExt cx="2248912" cy="971342"/>
          </a:xfrm>
        </p:grpSpPr>
        <p:sp>
          <p:nvSpPr>
            <p:cNvPr id="59" name="文本框 23">
              <a:extLst>
                <a:ext uri="{FF2B5EF4-FFF2-40B4-BE49-F238E27FC236}">
                  <a16:creationId xmlns="" xmlns:a16="http://schemas.microsoft.com/office/drawing/2014/main" id="{2892D709-8337-4659-978C-3C3DF109193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0" name="文本框 24">
              <a:extLst>
                <a:ext uri="{FF2B5EF4-FFF2-40B4-BE49-F238E27FC236}">
                  <a16:creationId xmlns="" xmlns:a16="http://schemas.microsoft.com/office/drawing/2014/main" id="{E9965F72-3068-4384-AE98-87A7CDCD18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77B8BE1B-0FD9-4DB8-A266-2EABCFF1ED09}"/>
              </a:ext>
            </a:extLst>
          </p:cNvPr>
          <p:cNvGrpSpPr/>
          <p:nvPr/>
        </p:nvGrpSpPr>
        <p:grpSpPr>
          <a:xfrm>
            <a:off x="5989572" y="3540214"/>
            <a:ext cx="2248912" cy="971342"/>
            <a:chOff x="3389687" y="2343753"/>
            <a:chExt cx="2248912" cy="971342"/>
          </a:xfrm>
        </p:grpSpPr>
        <p:sp>
          <p:nvSpPr>
            <p:cNvPr id="62" name="文本框 26">
              <a:extLst>
                <a:ext uri="{FF2B5EF4-FFF2-40B4-BE49-F238E27FC236}">
                  <a16:creationId xmlns="" xmlns:a16="http://schemas.microsoft.com/office/drawing/2014/main" id="{7A18ACEE-993C-49EE-B171-885149A85B4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3" name="文本框 29">
              <a:extLst>
                <a:ext uri="{FF2B5EF4-FFF2-40B4-BE49-F238E27FC236}">
                  <a16:creationId xmlns="" xmlns:a16="http://schemas.microsoft.com/office/drawing/2014/main" id="{B5D38BA6-F574-4B6A-B357-D1FE8F3603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C9B8F993-8DBB-4759-BAA2-1890101B22EE}"/>
              </a:ext>
            </a:extLst>
          </p:cNvPr>
          <p:cNvGrpSpPr/>
          <p:nvPr/>
        </p:nvGrpSpPr>
        <p:grpSpPr>
          <a:xfrm>
            <a:off x="7099228" y="6001494"/>
            <a:ext cx="2248912" cy="971342"/>
            <a:chOff x="3389687" y="2343753"/>
            <a:chExt cx="2248912" cy="971342"/>
          </a:xfrm>
        </p:grpSpPr>
        <p:sp>
          <p:nvSpPr>
            <p:cNvPr id="65" name="文本框 36">
              <a:extLst>
                <a:ext uri="{FF2B5EF4-FFF2-40B4-BE49-F238E27FC236}">
                  <a16:creationId xmlns="" xmlns:a16="http://schemas.microsoft.com/office/drawing/2014/main" id="{FA4A47E7-3555-46EE-B3FD-78D8D9EDB1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6" name="文本框 37">
              <a:extLst>
                <a:ext uri="{FF2B5EF4-FFF2-40B4-BE49-F238E27FC236}">
                  <a16:creationId xmlns="" xmlns:a16="http://schemas.microsoft.com/office/drawing/2014/main" id="{7F6FC1DC-B2CD-49DD-9856-D7BBE2233A87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1E50CD1C-93C4-486D-BA55-5F0ED8352722}"/>
              </a:ext>
            </a:extLst>
          </p:cNvPr>
          <p:cNvGrpSpPr/>
          <p:nvPr/>
        </p:nvGrpSpPr>
        <p:grpSpPr>
          <a:xfrm>
            <a:off x="3610711" y="6229359"/>
            <a:ext cx="2248912" cy="971342"/>
            <a:chOff x="3389687" y="2343753"/>
            <a:chExt cx="2248912" cy="971342"/>
          </a:xfrm>
        </p:grpSpPr>
        <p:sp>
          <p:nvSpPr>
            <p:cNvPr id="68" name="文本框 39">
              <a:extLst>
                <a:ext uri="{FF2B5EF4-FFF2-40B4-BE49-F238E27FC236}">
                  <a16:creationId xmlns="" xmlns:a16="http://schemas.microsoft.com/office/drawing/2014/main" id="{B6715D0D-1664-4290-808E-CF9BF95CF5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9" name="文本框 40">
              <a:extLst>
                <a:ext uri="{FF2B5EF4-FFF2-40B4-BE49-F238E27FC236}">
                  <a16:creationId xmlns="" xmlns:a16="http://schemas.microsoft.com/office/drawing/2014/main" id="{C1CFB1D4-73FE-4604-B622-DA8DB3E12C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FAE4F59B-FF24-4FB1-8F83-4CED14E76290}"/>
              </a:ext>
            </a:extLst>
          </p:cNvPr>
          <p:cNvGrpSpPr/>
          <p:nvPr/>
        </p:nvGrpSpPr>
        <p:grpSpPr>
          <a:xfrm>
            <a:off x="2694068" y="3031955"/>
            <a:ext cx="2248912" cy="971342"/>
            <a:chOff x="3389687" y="2343753"/>
            <a:chExt cx="2248912" cy="971342"/>
          </a:xfrm>
        </p:grpSpPr>
        <p:sp>
          <p:nvSpPr>
            <p:cNvPr id="71" name="文本框 42">
              <a:extLst>
                <a:ext uri="{FF2B5EF4-FFF2-40B4-BE49-F238E27FC236}">
                  <a16:creationId xmlns="" xmlns:a16="http://schemas.microsoft.com/office/drawing/2014/main" id="{E31EA0CC-DA2F-4DEB-A974-46F11992659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72" name="文本框 43">
              <a:extLst>
                <a:ext uri="{FF2B5EF4-FFF2-40B4-BE49-F238E27FC236}">
                  <a16:creationId xmlns="" xmlns:a16="http://schemas.microsoft.com/office/drawing/2014/main" id="{B4BE5B52-2240-41F1-AF4F-1D02455CC46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34408587-1281-44AD-AAB3-CF788C260868}"/>
              </a:ext>
            </a:extLst>
          </p:cNvPr>
          <p:cNvGrpSpPr/>
          <p:nvPr/>
        </p:nvGrpSpPr>
        <p:grpSpPr>
          <a:xfrm>
            <a:off x="3248835" y="1280354"/>
            <a:ext cx="5012652" cy="759961"/>
            <a:chOff x="3389687" y="2200691"/>
            <a:chExt cx="5012652" cy="759961"/>
          </a:xfrm>
        </p:grpSpPr>
        <p:sp>
          <p:nvSpPr>
            <p:cNvPr id="74" name="文本框 45">
              <a:extLst>
                <a:ext uri="{FF2B5EF4-FFF2-40B4-BE49-F238E27FC236}">
                  <a16:creationId xmlns="" xmlns:a16="http://schemas.microsoft.com/office/drawing/2014/main" id="{6543695E-A5AD-46CD-A88D-AAB62D71025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环境分析</a:t>
              </a:r>
            </a:p>
          </p:txBody>
        </p:sp>
        <p:sp>
          <p:nvSpPr>
            <p:cNvPr id="75" name="文本框 46">
              <a:extLst>
                <a:ext uri="{FF2B5EF4-FFF2-40B4-BE49-F238E27FC236}">
                  <a16:creationId xmlns="" xmlns:a16="http://schemas.microsoft.com/office/drawing/2014/main" id="{858E59B4-8430-4C40-9B8C-0C3C3C30D4B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占位符 13">
            <a:extLst>
              <a:ext uri="{FF2B5EF4-FFF2-40B4-BE49-F238E27FC236}">
                <a16:creationId xmlns="" xmlns:a16="http://schemas.microsoft.com/office/drawing/2014/main" id="{125D839D-6ED1-4281-8AC5-94DD58C5CE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806" y="3298677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rgbClr val="FFFFFF">
                <a:lumMod val="95000"/>
              </a:srgbClr>
            </a:solidFill>
          </a:ln>
        </p:spPr>
      </p:pic>
      <p:pic>
        <p:nvPicPr>
          <p:cNvPr id="22" name="图片占位符 28">
            <a:extLst>
              <a:ext uri="{FF2B5EF4-FFF2-40B4-BE49-F238E27FC236}">
                <a16:creationId xmlns="" xmlns:a16="http://schemas.microsoft.com/office/drawing/2014/main" id="{22324500-83FC-409B-BB04-6E7FF4F11E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855" y="3298677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rgbClr val="FFFFFF">
                <a:lumMod val="95000"/>
              </a:srgbClr>
            </a:solidFill>
          </a:ln>
        </p:spPr>
      </p:pic>
      <p:pic>
        <p:nvPicPr>
          <p:cNvPr id="23" name="图片占位符 43">
            <a:extLst>
              <a:ext uri="{FF2B5EF4-FFF2-40B4-BE49-F238E27FC236}">
                <a16:creationId xmlns="" xmlns:a16="http://schemas.microsoft.com/office/drawing/2014/main" id="{124E9816-6DD0-4D7E-85D5-B0BE5B2187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0904" y="3298677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rgbClr val="FFFFFF">
                <a:lumMod val="95000"/>
              </a:srgbClr>
            </a:solidFill>
          </a:ln>
        </p:spPr>
      </p:pic>
      <p:pic>
        <p:nvPicPr>
          <p:cNvPr id="24" name="图片占位符 10">
            <a:extLst>
              <a:ext uri="{FF2B5EF4-FFF2-40B4-BE49-F238E27FC236}">
                <a16:creationId xmlns="" xmlns:a16="http://schemas.microsoft.com/office/drawing/2014/main" id="{41EDD377-F830-4378-975F-059DE89AF0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683" y="3298677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rgbClr val="FFFFFF">
                <a:lumMod val="95000"/>
              </a:srgbClr>
            </a:solidFill>
          </a:ln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2F8170A-E212-43C6-889B-D1DADB289BBD}"/>
              </a:ext>
            </a:extLst>
          </p:cNvPr>
          <p:cNvGrpSpPr/>
          <p:nvPr/>
        </p:nvGrpSpPr>
        <p:grpSpPr>
          <a:xfrm>
            <a:off x="864493" y="5653295"/>
            <a:ext cx="2248912" cy="971342"/>
            <a:chOff x="3389687" y="2343753"/>
            <a:chExt cx="2248912" cy="971342"/>
          </a:xfrm>
        </p:grpSpPr>
        <p:sp>
          <p:nvSpPr>
            <p:cNvPr id="26" name="文本框 6">
              <a:extLst>
                <a:ext uri="{FF2B5EF4-FFF2-40B4-BE49-F238E27FC236}">
                  <a16:creationId xmlns="" xmlns:a16="http://schemas.microsoft.com/office/drawing/2014/main" id="{1EAD23CA-D2F2-4A0A-9BAB-E7636C547649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7" name="文本框 7">
              <a:extLst>
                <a:ext uri="{FF2B5EF4-FFF2-40B4-BE49-F238E27FC236}">
                  <a16:creationId xmlns="" xmlns:a16="http://schemas.microsoft.com/office/drawing/2014/main" id="{E2BA79AD-1B17-433D-8E14-C698C63ABC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3EC4EE69-6347-4DB0-9DA3-9B3DC26693B1}"/>
              </a:ext>
            </a:extLst>
          </p:cNvPr>
          <p:cNvGrpSpPr/>
          <p:nvPr/>
        </p:nvGrpSpPr>
        <p:grpSpPr>
          <a:xfrm>
            <a:off x="3463616" y="5653295"/>
            <a:ext cx="2248912" cy="971342"/>
            <a:chOff x="3389687" y="2343753"/>
            <a:chExt cx="2248912" cy="971342"/>
          </a:xfrm>
        </p:grpSpPr>
        <p:sp>
          <p:nvSpPr>
            <p:cNvPr id="29" name="文本框 9">
              <a:extLst>
                <a:ext uri="{FF2B5EF4-FFF2-40B4-BE49-F238E27FC236}">
                  <a16:creationId xmlns="" xmlns:a16="http://schemas.microsoft.com/office/drawing/2014/main" id="{F35480EA-BB67-4E54-9332-BD65E71185FE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30" name="文本框 10">
              <a:extLst>
                <a:ext uri="{FF2B5EF4-FFF2-40B4-BE49-F238E27FC236}">
                  <a16:creationId xmlns="" xmlns:a16="http://schemas.microsoft.com/office/drawing/2014/main" id="{D1BE0C1D-12F0-4F69-A058-A2132C0B638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60D2324-0900-446F-99CA-9950EA5D2537}"/>
              </a:ext>
            </a:extLst>
          </p:cNvPr>
          <p:cNvGrpSpPr/>
          <p:nvPr/>
        </p:nvGrpSpPr>
        <p:grpSpPr>
          <a:xfrm>
            <a:off x="6043665" y="5653295"/>
            <a:ext cx="2248912" cy="971342"/>
            <a:chOff x="3389687" y="2343753"/>
            <a:chExt cx="2248912" cy="971342"/>
          </a:xfrm>
        </p:grpSpPr>
        <p:sp>
          <p:nvSpPr>
            <p:cNvPr id="32" name="文本框 12">
              <a:extLst>
                <a:ext uri="{FF2B5EF4-FFF2-40B4-BE49-F238E27FC236}">
                  <a16:creationId xmlns="" xmlns:a16="http://schemas.microsoft.com/office/drawing/2014/main" id="{D4477158-9071-46B5-88AE-719F68D310F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33" name="文本框 13">
              <a:extLst>
                <a:ext uri="{FF2B5EF4-FFF2-40B4-BE49-F238E27FC236}">
                  <a16:creationId xmlns="" xmlns:a16="http://schemas.microsoft.com/office/drawing/2014/main" id="{D29A4A0B-D8A8-42FA-B8D7-A905402AF24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F45CD89E-F731-429C-8F9E-E9606B278F66}"/>
              </a:ext>
            </a:extLst>
          </p:cNvPr>
          <p:cNvGrpSpPr/>
          <p:nvPr/>
        </p:nvGrpSpPr>
        <p:grpSpPr>
          <a:xfrm>
            <a:off x="8623714" y="5653295"/>
            <a:ext cx="2248912" cy="971342"/>
            <a:chOff x="3389687" y="2343753"/>
            <a:chExt cx="2248912" cy="971342"/>
          </a:xfrm>
        </p:grpSpPr>
        <p:sp>
          <p:nvSpPr>
            <p:cNvPr id="35" name="文本框 15">
              <a:extLst>
                <a:ext uri="{FF2B5EF4-FFF2-40B4-BE49-F238E27FC236}">
                  <a16:creationId xmlns="" xmlns:a16="http://schemas.microsoft.com/office/drawing/2014/main" id="{5ADE4D2C-6082-4BAD-BC1E-8A6E1187C45D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36" name="文本框 16">
              <a:extLst>
                <a:ext uri="{FF2B5EF4-FFF2-40B4-BE49-F238E27FC236}">
                  <a16:creationId xmlns="" xmlns:a16="http://schemas.microsoft.com/office/drawing/2014/main" id="{5C4D9F00-A26A-4267-839C-7349477524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9CDE98D1-CE3D-40E2-B520-A72C4C64DF24}"/>
              </a:ext>
            </a:extLst>
          </p:cNvPr>
          <p:cNvGrpSpPr/>
          <p:nvPr/>
        </p:nvGrpSpPr>
        <p:grpSpPr>
          <a:xfrm>
            <a:off x="3379529" y="1470041"/>
            <a:ext cx="5012652" cy="759961"/>
            <a:chOff x="3389687" y="2200691"/>
            <a:chExt cx="5012652" cy="759961"/>
          </a:xfrm>
        </p:grpSpPr>
        <p:sp>
          <p:nvSpPr>
            <p:cNvPr id="38" name="文本框 22">
              <a:extLst>
                <a:ext uri="{FF2B5EF4-FFF2-40B4-BE49-F238E27FC236}">
                  <a16:creationId xmlns="" xmlns:a16="http://schemas.microsoft.com/office/drawing/2014/main" id="{5EFD3CF6-2591-48D4-AF3D-E0E1292E6915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环境分析</a:t>
              </a:r>
            </a:p>
          </p:txBody>
        </p:sp>
        <p:sp>
          <p:nvSpPr>
            <p:cNvPr id="39" name="文本框 23">
              <a:extLst>
                <a:ext uri="{FF2B5EF4-FFF2-40B4-BE49-F238E27FC236}">
                  <a16:creationId xmlns="" xmlns:a16="http://schemas.microsoft.com/office/drawing/2014/main" id="{1449A307-EA66-4127-9B0E-2B36D598D75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808709" y="1976186"/>
            <a:ext cx="6213987" cy="4936483"/>
            <a:chOff x="2989007" y="1195085"/>
            <a:chExt cx="6213987" cy="4936483"/>
          </a:xfrm>
        </p:grpSpPr>
        <p:sp>
          <p:nvSpPr>
            <p:cNvPr id="79" name="ïṩ1îḋè">
              <a:extLst>
                <a:ext uri="{FF2B5EF4-FFF2-40B4-BE49-F238E27FC236}">
                  <a16:creationId xmlns=""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ï$ļïḓè">
              <a:extLst>
                <a:ext uri="{FF2B5EF4-FFF2-40B4-BE49-F238E27FC236}">
                  <a16:creationId xmlns=""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ṣ1ïḍe">
              <a:extLst>
                <a:ext uri="{FF2B5EF4-FFF2-40B4-BE49-F238E27FC236}">
                  <a16:creationId xmlns=""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íṧľiḓé">
              <a:extLst>
                <a:ext uri="{FF2B5EF4-FFF2-40B4-BE49-F238E27FC236}">
                  <a16:creationId xmlns=""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ïşḻíďè">
              <a:extLst>
                <a:ext uri="{FF2B5EF4-FFF2-40B4-BE49-F238E27FC236}">
                  <a16:creationId xmlns=""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śḷíḑè">
              <a:extLst>
                <a:ext uri="{FF2B5EF4-FFF2-40B4-BE49-F238E27FC236}">
                  <a16:creationId xmlns=""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ïṡļîḍè">
              <a:extLst>
                <a:ext uri="{FF2B5EF4-FFF2-40B4-BE49-F238E27FC236}">
                  <a16:creationId xmlns=""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iS1iḑe">
              <a:extLst>
                <a:ext uri="{FF2B5EF4-FFF2-40B4-BE49-F238E27FC236}">
                  <a16:creationId xmlns=""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ṡḻïḍé">
              <a:extLst>
                <a:ext uri="{FF2B5EF4-FFF2-40B4-BE49-F238E27FC236}">
                  <a16:creationId xmlns=""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ŝļîḓè">
              <a:extLst>
                <a:ext uri="{FF2B5EF4-FFF2-40B4-BE49-F238E27FC236}">
                  <a16:creationId xmlns=""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ṩliḑé">
              <a:extLst>
                <a:ext uri="{FF2B5EF4-FFF2-40B4-BE49-F238E27FC236}">
                  <a16:creationId xmlns=""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îṧ1îďê">
              <a:extLst>
                <a:ext uri="{FF2B5EF4-FFF2-40B4-BE49-F238E27FC236}">
                  <a16:creationId xmlns=""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îṧľiďé">
              <a:extLst>
                <a:ext uri="{FF2B5EF4-FFF2-40B4-BE49-F238E27FC236}">
                  <a16:creationId xmlns=""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îṧlïdé">
              <a:extLst>
                <a:ext uri="{FF2B5EF4-FFF2-40B4-BE49-F238E27FC236}">
                  <a16:creationId xmlns=""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îṩḻiḍê">
              <a:extLst>
                <a:ext uri="{FF2B5EF4-FFF2-40B4-BE49-F238E27FC236}">
                  <a16:creationId xmlns=""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ïṡḷíḋê">
              <a:extLst>
                <a:ext uri="{FF2B5EF4-FFF2-40B4-BE49-F238E27FC236}">
                  <a16:creationId xmlns=""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iSľíḑê">
              <a:extLst>
                <a:ext uri="{FF2B5EF4-FFF2-40B4-BE49-F238E27FC236}">
                  <a16:creationId xmlns=""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iṥľïḋé">
              <a:extLst>
                <a:ext uri="{FF2B5EF4-FFF2-40B4-BE49-F238E27FC236}">
                  <a16:creationId xmlns=""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išḷïdê">
              <a:extLst>
                <a:ext uri="{FF2B5EF4-FFF2-40B4-BE49-F238E27FC236}">
                  <a16:creationId xmlns=""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iṣlîḑe">
              <a:extLst>
                <a:ext uri="{FF2B5EF4-FFF2-40B4-BE49-F238E27FC236}">
                  <a16:creationId xmlns=""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ṡliďé">
              <a:extLst>
                <a:ext uri="{FF2B5EF4-FFF2-40B4-BE49-F238E27FC236}">
                  <a16:creationId xmlns=""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íśļîďê">
              <a:extLst>
                <a:ext uri="{FF2B5EF4-FFF2-40B4-BE49-F238E27FC236}">
                  <a16:creationId xmlns=""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íSlíḓé">
              <a:extLst>
                <a:ext uri="{FF2B5EF4-FFF2-40B4-BE49-F238E27FC236}">
                  <a16:creationId xmlns=""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ŝlidé">
              <a:extLst>
                <a:ext uri="{FF2B5EF4-FFF2-40B4-BE49-F238E27FC236}">
                  <a16:creationId xmlns=""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šlïḋé">
              <a:extLst>
                <a:ext uri="{FF2B5EF4-FFF2-40B4-BE49-F238E27FC236}">
                  <a16:creationId xmlns=""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îṩļíḓe">
              <a:extLst>
                <a:ext uri="{FF2B5EF4-FFF2-40B4-BE49-F238E27FC236}">
                  <a16:creationId xmlns=""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îšḷîḑê">
              <a:extLst>
                <a:ext uri="{FF2B5EF4-FFF2-40B4-BE49-F238E27FC236}">
                  <a16:creationId xmlns=""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iṥ1ïḑe">
              <a:extLst>
                <a:ext uri="{FF2B5EF4-FFF2-40B4-BE49-F238E27FC236}">
                  <a16:creationId xmlns=""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îṥḷîḍê">
              <a:extLst>
                <a:ext uri="{FF2B5EF4-FFF2-40B4-BE49-F238E27FC236}">
                  <a16:creationId xmlns=""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ṩľïde">
              <a:extLst>
                <a:ext uri="{FF2B5EF4-FFF2-40B4-BE49-F238E27FC236}">
                  <a16:creationId xmlns=""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ṩ1iďè">
              <a:extLst>
                <a:ext uri="{FF2B5EF4-FFF2-40B4-BE49-F238E27FC236}">
                  <a16:creationId xmlns=""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šliďê">
              <a:extLst>
                <a:ext uri="{FF2B5EF4-FFF2-40B4-BE49-F238E27FC236}">
                  <a16:creationId xmlns=""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ïṥ1idé">
              <a:extLst>
                <a:ext uri="{FF2B5EF4-FFF2-40B4-BE49-F238E27FC236}">
                  <a16:creationId xmlns=""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î$liḋé">
              <a:extLst>
                <a:ext uri="{FF2B5EF4-FFF2-40B4-BE49-F238E27FC236}">
                  <a16:creationId xmlns=""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ïş1îḍè">
              <a:extLst>
                <a:ext uri="{FF2B5EF4-FFF2-40B4-BE49-F238E27FC236}">
                  <a16:creationId xmlns=""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ŝḻîḋe">
              <a:extLst>
                <a:ext uri="{FF2B5EF4-FFF2-40B4-BE49-F238E27FC236}">
                  <a16:creationId xmlns=""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ïSļîḑê">
              <a:extLst>
                <a:ext uri="{FF2B5EF4-FFF2-40B4-BE49-F238E27FC236}">
                  <a16:creationId xmlns=""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ïṡļïḓê">
              <a:extLst>
                <a:ext uri="{FF2B5EF4-FFF2-40B4-BE49-F238E27FC236}">
                  <a16:creationId xmlns=""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ṣlïḋê">
              <a:extLst>
                <a:ext uri="{FF2B5EF4-FFF2-40B4-BE49-F238E27FC236}">
                  <a16:creationId xmlns=""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ślíḋê">
              <a:extLst>
                <a:ext uri="{FF2B5EF4-FFF2-40B4-BE49-F238E27FC236}">
                  <a16:creationId xmlns=""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íṣľiḍe">
              <a:extLst>
                <a:ext uri="{FF2B5EF4-FFF2-40B4-BE49-F238E27FC236}">
                  <a16:creationId xmlns=""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i$lïḋe">
              <a:extLst>
                <a:ext uri="{FF2B5EF4-FFF2-40B4-BE49-F238E27FC236}">
                  <a16:creationId xmlns=""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şļíḍê">
              <a:extLst>
                <a:ext uri="{FF2B5EF4-FFF2-40B4-BE49-F238E27FC236}">
                  <a16:creationId xmlns=""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š1íďê">
              <a:extLst>
                <a:ext uri="{FF2B5EF4-FFF2-40B4-BE49-F238E27FC236}">
                  <a16:creationId xmlns=""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şļiďê">
              <a:extLst>
                <a:ext uri="{FF2B5EF4-FFF2-40B4-BE49-F238E27FC236}">
                  <a16:creationId xmlns=""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ïṣḷîḋê">
              <a:extLst>
                <a:ext uri="{FF2B5EF4-FFF2-40B4-BE49-F238E27FC236}">
                  <a16:creationId xmlns=""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íṧḻíďé">
              <a:extLst>
                <a:ext uri="{FF2B5EF4-FFF2-40B4-BE49-F238E27FC236}">
                  <a16:creationId xmlns=""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šľiďè">
              <a:extLst>
                <a:ext uri="{FF2B5EF4-FFF2-40B4-BE49-F238E27FC236}">
                  <a16:creationId xmlns=""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śḻídè">
              <a:extLst>
                <a:ext uri="{FF2B5EF4-FFF2-40B4-BE49-F238E27FC236}">
                  <a16:creationId xmlns=""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ïşļîdé">
              <a:extLst>
                <a:ext uri="{FF2B5EF4-FFF2-40B4-BE49-F238E27FC236}">
                  <a16:creationId xmlns=""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îSlídé">
              <a:extLst>
                <a:ext uri="{FF2B5EF4-FFF2-40B4-BE49-F238E27FC236}">
                  <a16:creationId xmlns=""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í$ļîdé">
              <a:extLst>
                <a:ext uri="{FF2B5EF4-FFF2-40B4-BE49-F238E27FC236}">
                  <a16:creationId xmlns=""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ïš1îďe">
              <a:extLst>
                <a:ext uri="{FF2B5EF4-FFF2-40B4-BE49-F238E27FC236}">
                  <a16:creationId xmlns=""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ŝḻiḓé">
              <a:extLst>
                <a:ext uri="{FF2B5EF4-FFF2-40B4-BE49-F238E27FC236}">
                  <a16:creationId xmlns=""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rgbClr val="E5583A">
                <a:lumMod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ṡľíďè">
              <a:extLst>
                <a:ext uri="{FF2B5EF4-FFF2-40B4-BE49-F238E27FC236}">
                  <a16:creationId xmlns=""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rgbClr val="E5583A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šļíḑê">
              <a:extLst>
                <a:ext uri="{FF2B5EF4-FFF2-40B4-BE49-F238E27FC236}">
                  <a16:creationId xmlns=""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$ḷîďé">
              <a:extLst>
                <a:ext uri="{FF2B5EF4-FFF2-40B4-BE49-F238E27FC236}">
                  <a16:creationId xmlns=""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îṥ1íḑè">
              <a:extLst>
                <a:ext uri="{FF2B5EF4-FFF2-40B4-BE49-F238E27FC236}">
                  <a16:creationId xmlns=""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$1îdè">
              <a:extLst>
                <a:ext uri="{FF2B5EF4-FFF2-40B4-BE49-F238E27FC236}">
                  <a16:creationId xmlns=""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îṥlîḋé">
              <a:extLst>
                <a:ext uri="{FF2B5EF4-FFF2-40B4-BE49-F238E27FC236}">
                  <a16:creationId xmlns=""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šľiḍè">
              <a:extLst>
                <a:ext uri="{FF2B5EF4-FFF2-40B4-BE49-F238E27FC236}">
                  <a16:creationId xmlns=""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ïṣliḍé">
              <a:extLst>
                <a:ext uri="{FF2B5EF4-FFF2-40B4-BE49-F238E27FC236}">
                  <a16:creationId xmlns=""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íŝḻiḑè">
              <a:extLst>
                <a:ext uri="{FF2B5EF4-FFF2-40B4-BE49-F238E27FC236}">
                  <a16:creationId xmlns=""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ṧḷidé">
              <a:extLst>
                <a:ext uri="{FF2B5EF4-FFF2-40B4-BE49-F238E27FC236}">
                  <a16:creationId xmlns=""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ṧḷíḓe">
              <a:extLst>
                <a:ext uri="{FF2B5EF4-FFF2-40B4-BE49-F238E27FC236}">
                  <a16:creationId xmlns=""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îṣḻiḑê">
              <a:extLst>
                <a:ext uri="{FF2B5EF4-FFF2-40B4-BE49-F238E27FC236}">
                  <a16:creationId xmlns=""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íṩlïḋê">
              <a:extLst>
                <a:ext uri="{FF2B5EF4-FFF2-40B4-BE49-F238E27FC236}">
                  <a16:creationId xmlns=""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$ḻíḋè">
              <a:extLst>
                <a:ext uri="{FF2B5EF4-FFF2-40B4-BE49-F238E27FC236}">
                  <a16:creationId xmlns=""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ṡ1ïdè">
              <a:extLst>
                <a:ext uri="{FF2B5EF4-FFF2-40B4-BE49-F238E27FC236}">
                  <a16:creationId xmlns=""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rgbClr val="81B9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şḻîďé">
              <a:extLst>
                <a:ext uri="{FF2B5EF4-FFF2-40B4-BE49-F238E27FC236}">
                  <a16:creationId xmlns=""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ŝḻíḑê">
              <a:extLst>
                <a:ext uri="{FF2B5EF4-FFF2-40B4-BE49-F238E27FC236}">
                  <a16:creationId xmlns=""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B94F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î$lïḓe">
              <a:extLst>
                <a:ext uri="{FF2B5EF4-FFF2-40B4-BE49-F238E27FC236}">
                  <a16:creationId xmlns=""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51" name="文本框 74">
            <a:extLst>
              <a:ext uri="{FF2B5EF4-FFF2-40B4-BE49-F238E27FC236}">
                <a16:creationId xmlns=""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4833109" y="5379830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</a:rPr>
              <a:t>职业定位</a:t>
            </a:r>
          </a:p>
        </p:txBody>
      </p:sp>
      <p:sp>
        <p:nvSpPr>
          <p:cNvPr id="152" name="文本框 75">
            <a:extLst>
              <a:ext uri="{FF2B5EF4-FFF2-40B4-BE49-F238E27FC236}">
                <a16:creationId xmlns=""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504156" y="6097454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 user print the</a:t>
            </a:r>
          </a:p>
        </p:txBody>
      </p:sp>
      <p:sp>
        <p:nvSpPr>
          <p:cNvPr id="153" name="文本框 76">
            <a:extLst>
              <a:ext uri="{FF2B5EF4-FFF2-40B4-BE49-F238E27FC236}">
                <a16:creationId xmlns=""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4833109" y="3539362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PART 03</a:t>
            </a:r>
            <a:endParaRPr lang="zh-CN" altLang="en-US" sz="2400" b="1" dirty="0">
              <a:solidFill>
                <a:srgbClr val="FFFFFF"/>
              </a:solidFill>
              <a:latin typeface="Century Gothic" panose="020B050202020202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六边形 44">
            <a:extLst>
              <a:ext uri="{FF2B5EF4-FFF2-40B4-BE49-F238E27FC236}">
                <a16:creationId xmlns="" xmlns:a16="http://schemas.microsoft.com/office/drawing/2014/main" id="{E0DFB7A7-4DDC-487B-98FB-044DA5E35124}"/>
              </a:ext>
            </a:extLst>
          </p:cNvPr>
          <p:cNvSpPr>
            <a:spLocks noChangeAspect="1"/>
          </p:cNvSpPr>
          <p:nvPr/>
        </p:nvSpPr>
        <p:spPr>
          <a:xfrm rot="5400000">
            <a:off x="4326623" y="3630260"/>
            <a:ext cx="1274140" cy="1036182"/>
          </a:xfrm>
          <a:prstGeom prst="hexagon">
            <a:avLst/>
          </a:prstGeom>
          <a:solidFill>
            <a:srgbClr val="E5583A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6" name="PA_任意多边形 36">
            <a:extLst>
              <a:ext uri="{FF2B5EF4-FFF2-40B4-BE49-F238E27FC236}">
                <a16:creationId xmlns="" xmlns:a16="http://schemas.microsoft.com/office/drawing/2014/main" id="{0B972203-FF88-441A-B540-3518DD9CF63F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707892" y="3852871"/>
            <a:ext cx="525985" cy="493636"/>
          </a:xfrm>
          <a:custGeom>
            <a:avLst/>
            <a:gdLst>
              <a:gd name="connsiteX0" fmla="*/ 65187 w 464323"/>
              <a:gd name="connsiteY0" fmla="*/ 348457 h 435769"/>
              <a:gd name="connsiteX1" fmla="*/ 399141 w 464323"/>
              <a:gd name="connsiteY1" fmla="*/ 348457 h 435769"/>
              <a:gd name="connsiteX2" fmla="*/ 406384 w 464323"/>
              <a:gd name="connsiteY2" fmla="*/ 355601 h 435769"/>
              <a:gd name="connsiteX3" fmla="*/ 399141 w 464323"/>
              <a:gd name="connsiteY3" fmla="*/ 362744 h 435769"/>
              <a:gd name="connsiteX4" fmla="*/ 65187 w 464323"/>
              <a:gd name="connsiteY4" fmla="*/ 362744 h 435769"/>
              <a:gd name="connsiteX5" fmla="*/ 57944 w 464323"/>
              <a:gd name="connsiteY5" fmla="*/ 355601 h 435769"/>
              <a:gd name="connsiteX6" fmla="*/ 65187 w 464323"/>
              <a:gd name="connsiteY6" fmla="*/ 348457 h 435769"/>
              <a:gd name="connsiteX7" fmla="*/ 65187 w 464323"/>
              <a:gd name="connsiteY7" fmla="*/ 304800 h 435769"/>
              <a:gd name="connsiteX8" fmla="*/ 399141 w 464323"/>
              <a:gd name="connsiteY8" fmla="*/ 304800 h 435769"/>
              <a:gd name="connsiteX9" fmla="*/ 406384 w 464323"/>
              <a:gd name="connsiteY9" fmla="*/ 311944 h 435769"/>
              <a:gd name="connsiteX10" fmla="*/ 399141 w 464323"/>
              <a:gd name="connsiteY10" fmla="*/ 319087 h 435769"/>
              <a:gd name="connsiteX11" fmla="*/ 65187 w 464323"/>
              <a:gd name="connsiteY11" fmla="*/ 319087 h 435769"/>
              <a:gd name="connsiteX12" fmla="*/ 57944 w 464323"/>
              <a:gd name="connsiteY12" fmla="*/ 311944 h 435769"/>
              <a:gd name="connsiteX13" fmla="*/ 65187 w 464323"/>
              <a:gd name="connsiteY13" fmla="*/ 304800 h 435769"/>
              <a:gd name="connsiteX14" fmla="*/ 65187 w 464323"/>
              <a:gd name="connsiteY14" fmla="*/ 261144 h 435769"/>
              <a:gd name="connsiteX15" fmla="*/ 399141 w 464323"/>
              <a:gd name="connsiteY15" fmla="*/ 261144 h 435769"/>
              <a:gd name="connsiteX16" fmla="*/ 406384 w 464323"/>
              <a:gd name="connsiteY16" fmla="*/ 268288 h 435769"/>
              <a:gd name="connsiteX17" fmla="*/ 399141 w 464323"/>
              <a:gd name="connsiteY17" fmla="*/ 275431 h 435769"/>
              <a:gd name="connsiteX18" fmla="*/ 65187 w 464323"/>
              <a:gd name="connsiteY18" fmla="*/ 275431 h 435769"/>
              <a:gd name="connsiteX19" fmla="*/ 57944 w 464323"/>
              <a:gd name="connsiteY19" fmla="*/ 268288 h 435769"/>
              <a:gd name="connsiteX20" fmla="*/ 65187 w 464323"/>
              <a:gd name="connsiteY20" fmla="*/ 261144 h 435769"/>
              <a:gd name="connsiteX21" fmla="*/ 65187 w 464323"/>
              <a:gd name="connsiteY21" fmla="*/ 217488 h 435769"/>
              <a:gd name="connsiteX22" fmla="*/ 399141 w 464323"/>
              <a:gd name="connsiteY22" fmla="*/ 217488 h 435769"/>
              <a:gd name="connsiteX23" fmla="*/ 406384 w 464323"/>
              <a:gd name="connsiteY23" fmla="*/ 224632 h 435769"/>
              <a:gd name="connsiteX24" fmla="*/ 399141 w 464323"/>
              <a:gd name="connsiteY24" fmla="*/ 231775 h 435769"/>
              <a:gd name="connsiteX25" fmla="*/ 65187 w 464323"/>
              <a:gd name="connsiteY25" fmla="*/ 231775 h 435769"/>
              <a:gd name="connsiteX26" fmla="*/ 57944 w 464323"/>
              <a:gd name="connsiteY26" fmla="*/ 224632 h 435769"/>
              <a:gd name="connsiteX27" fmla="*/ 65187 w 464323"/>
              <a:gd name="connsiteY27" fmla="*/ 217488 h 435769"/>
              <a:gd name="connsiteX28" fmla="*/ 224747 w 464323"/>
              <a:gd name="connsiteY28" fmla="*/ 173832 h 435769"/>
              <a:gd name="connsiteX29" fmla="*/ 399133 w 464323"/>
              <a:gd name="connsiteY29" fmla="*/ 173832 h 435769"/>
              <a:gd name="connsiteX30" fmla="*/ 406401 w 464323"/>
              <a:gd name="connsiteY30" fmla="*/ 181373 h 435769"/>
              <a:gd name="connsiteX31" fmla="*/ 399133 w 464323"/>
              <a:gd name="connsiteY31" fmla="*/ 188912 h 435769"/>
              <a:gd name="connsiteX32" fmla="*/ 224747 w 464323"/>
              <a:gd name="connsiteY32" fmla="*/ 188912 h 435769"/>
              <a:gd name="connsiteX33" fmla="*/ 217488 w 464323"/>
              <a:gd name="connsiteY33" fmla="*/ 181373 h 435769"/>
              <a:gd name="connsiteX34" fmla="*/ 224747 w 464323"/>
              <a:gd name="connsiteY34" fmla="*/ 173832 h 435769"/>
              <a:gd name="connsiteX35" fmla="*/ 224764 w 464323"/>
              <a:gd name="connsiteY35" fmla="*/ 130175 h 435769"/>
              <a:gd name="connsiteX36" fmla="*/ 297525 w 464323"/>
              <a:gd name="connsiteY36" fmla="*/ 130175 h 435769"/>
              <a:gd name="connsiteX37" fmla="*/ 304801 w 464323"/>
              <a:gd name="connsiteY37" fmla="*/ 137716 h 435769"/>
              <a:gd name="connsiteX38" fmla="*/ 297525 w 464323"/>
              <a:gd name="connsiteY38" fmla="*/ 145256 h 435769"/>
              <a:gd name="connsiteX39" fmla="*/ 224764 w 464323"/>
              <a:gd name="connsiteY39" fmla="*/ 145256 h 435769"/>
              <a:gd name="connsiteX40" fmla="*/ 217488 w 464323"/>
              <a:gd name="connsiteY40" fmla="*/ 137716 h 435769"/>
              <a:gd name="connsiteX41" fmla="*/ 224764 w 464323"/>
              <a:gd name="connsiteY41" fmla="*/ 130175 h 435769"/>
              <a:gd name="connsiteX42" fmla="*/ 87042 w 464323"/>
              <a:gd name="connsiteY42" fmla="*/ 101402 h 435769"/>
              <a:gd name="connsiteX43" fmla="*/ 87042 w 464323"/>
              <a:gd name="connsiteY43" fmla="*/ 159743 h 435769"/>
              <a:gd name="connsiteX44" fmla="*/ 159809 w 464323"/>
              <a:gd name="connsiteY44" fmla="*/ 159743 h 435769"/>
              <a:gd name="connsiteX45" fmla="*/ 159809 w 464323"/>
              <a:gd name="connsiteY45" fmla="*/ 101402 h 435769"/>
              <a:gd name="connsiteX46" fmla="*/ 224764 w 464323"/>
              <a:gd name="connsiteY46" fmla="*/ 86519 h 435769"/>
              <a:gd name="connsiteX47" fmla="*/ 297525 w 464323"/>
              <a:gd name="connsiteY47" fmla="*/ 86519 h 435769"/>
              <a:gd name="connsiteX48" fmla="*/ 304801 w 464323"/>
              <a:gd name="connsiteY48" fmla="*/ 94060 h 435769"/>
              <a:gd name="connsiteX49" fmla="*/ 297525 w 464323"/>
              <a:gd name="connsiteY49" fmla="*/ 101599 h 435769"/>
              <a:gd name="connsiteX50" fmla="*/ 224764 w 464323"/>
              <a:gd name="connsiteY50" fmla="*/ 101599 h 435769"/>
              <a:gd name="connsiteX51" fmla="*/ 217488 w 464323"/>
              <a:gd name="connsiteY51" fmla="*/ 94060 h 435769"/>
              <a:gd name="connsiteX52" fmla="*/ 224764 w 464323"/>
              <a:gd name="connsiteY52" fmla="*/ 86519 h 435769"/>
              <a:gd name="connsiteX53" fmla="*/ 72490 w 464323"/>
              <a:gd name="connsiteY53" fmla="*/ 72232 h 435769"/>
              <a:gd name="connsiteX54" fmla="*/ 174361 w 464323"/>
              <a:gd name="connsiteY54" fmla="*/ 72232 h 435769"/>
              <a:gd name="connsiteX55" fmla="*/ 188907 w 464323"/>
              <a:gd name="connsiteY55" fmla="*/ 86817 h 435769"/>
              <a:gd name="connsiteX56" fmla="*/ 188907 w 464323"/>
              <a:gd name="connsiteY56" fmla="*/ 174328 h 435769"/>
              <a:gd name="connsiteX57" fmla="*/ 174361 w 464323"/>
              <a:gd name="connsiteY57" fmla="*/ 188908 h 435769"/>
              <a:gd name="connsiteX58" fmla="*/ 72490 w 464323"/>
              <a:gd name="connsiteY58" fmla="*/ 188908 h 435769"/>
              <a:gd name="connsiteX59" fmla="*/ 57944 w 464323"/>
              <a:gd name="connsiteY59" fmla="*/ 174328 h 435769"/>
              <a:gd name="connsiteX60" fmla="*/ 57944 w 464323"/>
              <a:gd name="connsiteY60" fmla="*/ 86817 h 435769"/>
              <a:gd name="connsiteX61" fmla="*/ 72490 w 464323"/>
              <a:gd name="connsiteY61" fmla="*/ 72232 h 435769"/>
              <a:gd name="connsiteX62" fmla="*/ 348258 w 464323"/>
              <a:gd name="connsiteY62" fmla="*/ 29051 h 435769"/>
              <a:gd name="connsiteX63" fmla="*/ 348258 w 464323"/>
              <a:gd name="connsiteY63" fmla="*/ 87154 h 435769"/>
              <a:gd name="connsiteX64" fmla="*/ 348215 w 464323"/>
              <a:gd name="connsiteY64" fmla="*/ 87154 h 435769"/>
              <a:gd name="connsiteX65" fmla="*/ 377237 w 464323"/>
              <a:gd name="connsiteY65" fmla="*/ 116205 h 435769"/>
              <a:gd name="connsiteX66" fmla="*/ 391747 w 464323"/>
              <a:gd name="connsiteY66" fmla="*/ 116205 h 435769"/>
              <a:gd name="connsiteX67" fmla="*/ 435323 w 464323"/>
              <a:gd name="connsiteY67" fmla="*/ 116205 h 435769"/>
              <a:gd name="connsiteX68" fmla="*/ 43511 w 464323"/>
              <a:gd name="connsiteY68" fmla="*/ 29051 h 435769"/>
              <a:gd name="connsiteX69" fmla="*/ 29000 w 464323"/>
              <a:gd name="connsiteY69" fmla="*/ 43577 h 435769"/>
              <a:gd name="connsiteX70" fmla="*/ 29000 w 464323"/>
              <a:gd name="connsiteY70" fmla="*/ 392192 h 435769"/>
              <a:gd name="connsiteX71" fmla="*/ 43511 w 464323"/>
              <a:gd name="connsiteY71" fmla="*/ 406718 h 435769"/>
              <a:gd name="connsiteX72" fmla="*/ 420812 w 464323"/>
              <a:gd name="connsiteY72" fmla="*/ 406718 h 435769"/>
              <a:gd name="connsiteX73" fmla="*/ 435323 w 464323"/>
              <a:gd name="connsiteY73" fmla="*/ 392192 h 435769"/>
              <a:gd name="connsiteX74" fmla="*/ 435323 w 464323"/>
              <a:gd name="connsiteY74" fmla="*/ 130731 h 435769"/>
              <a:gd name="connsiteX75" fmla="*/ 391747 w 464323"/>
              <a:gd name="connsiteY75" fmla="*/ 130731 h 435769"/>
              <a:gd name="connsiteX76" fmla="*/ 377237 w 464323"/>
              <a:gd name="connsiteY76" fmla="*/ 130731 h 435769"/>
              <a:gd name="connsiteX77" fmla="*/ 333704 w 464323"/>
              <a:gd name="connsiteY77" fmla="*/ 87154 h 435769"/>
              <a:gd name="connsiteX78" fmla="*/ 333747 w 464323"/>
              <a:gd name="connsiteY78" fmla="*/ 87154 h 435769"/>
              <a:gd name="connsiteX79" fmla="*/ 333747 w 464323"/>
              <a:gd name="connsiteY79" fmla="*/ 29051 h 435769"/>
              <a:gd name="connsiteX80" fmla="*/ 43511 w 464323"/>
              <a:gd name="connsiteY80" fmla="*/ 0 h 435769"/>
              <a:gd name="connsiteX81" fmla="*/ 348258 w 464323"/>
              <a:gd name="connsiteY81" fmla="*/ 0 h 435769"/>
              <a:gd name="connsiteX82" fmla="*/ 368767 w 464323"/>
              <a:gd name="connsiteY82" fmla="*/ 8493 h 435769"/>
              <a:gd name="connsiteX83" fmla="*/ 455831 w 464323"/>
              <a:gd name="connsiteY83" fmla="*/ 95647 h 435769"/>
              <a:gd name="connsiteX84" fmla="*/ 464323 w 464323"/>
              <a:gd name="connsiteY84" fmla="*/ 116205 h 435769"/>
              <a:gd name="connsiteX85" fmla="*/ 464323 w 464323"/>
              <a:gd name="connsiteY85" fmla="*/ 392192 h 435769"/>
              <a:gd name="connsiteX86" fmla="*/ 420812 w 464323"/>
              <a:gd name="connsiteY86" fmla="*/ 435769 h 435769"/>
              <a:gd name="connsiteX87" fmla="*/ 43511 w 464323"/>
              <a:gd name="connsiteY87" fmla="*/ 435769 h 435769"/>
              <a:gd name="connsiteX88" fmla="*/ 0 w 464323"/>
              <a:gd name="connsiteY88" fmla="*/ 392192 h 435769"/>
              <a:gd name="connsiteX89" fmla="*/ 0 w 464323"/>
              <a:gd name="connsiteY89" fmla="*/ 43577 h 435769"/>
              <a:gd name="connsiteX90" fmla="*/ 43511 w 464323"/>
              <a:gd name="connsiteY90" fmla="*/ 0 h 43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64323" h="435769">
                <a:moveTo>
                  <a:pt x="65187" y="348457"/>
                </a:moveTo>
                <a:lnTo>
                  <a:pt x="399141" y="348457"/>
                </a:lnTo>
                <a:cubicBezTo>
                  <a:pt x="403125" y="348457"/>
                  <a:pt x="406384" y="351652"/>
                  <a:pt x="406384" y="355601"/>
                </a:cubicBezTo>
                <a:cubicBezTo>
                  <a:pt x="406384" y="359536"/>
                  <a:pt x="403125" y="362744"/>
                  <a:pt x="399141" y="362744"/>
                </a:cubicBezTo>
                <a:lnTo>
                  <a:pt x="65187" y="362744"/>
                </a:lnTo>
                <a:cubicBezTo>
                  <a:pt x="61187" y="362744"/>
                  <a:pt x="57944" y="359536"/>
                  <a:pt x="57944" y="355601"/>
                </a:cubicBezTo>
                <a:cubicBezTo>
                  <a:pt x="57944" y="351652"/>
                  <a:pt x="61187" y="348457"/>
                  <a:pt x="65187" y="348457"/>
                </a:cubicBezTo>
                <a:close/>
                <a:moveTo>
                  <a:pt x="65187" y="304800"/>
                </a:moveTo>
                <a:lnTo>
                  <a:pt x="399141" y="304800"/>
                </a:lnTo>
                <a:cubicBezTo>
                  <a:pt x="403125" y="304800"/>
                  <a:pt x="406384" y="307995"/>
                  <a:pt x="406384" y="311944"/>
                </a:cubicBezTo>
                <a:cubicBezTo>
                  <a:pt x="406384" y="315879"/>
                  <a:pt x="403125" y="319087"/>
                  <a:pt x="399141" y="319087"/>
                </a:cubicBezTo>
                <a:lnTo>
                  <a:pt x="65187" y="319087"/>
                </a:lnTo>
                <a:cubicBezTo>
                  <a:pt x="61187" y="319087"/>
                  <a:pt x="57944" y="315879"/>
                  <a:pt x="57944" y="311944"/>
                </a:cubicBezTo>
                <a:cubicBezTo>
                  <a:pt x="57944" y="307995"/>
                  <a:pt x="61187" y="304800"/>
                  <a:pt x="65187" y="304800"/>
                </a:cubicBezTo>
                <a:close/>
                <a:moveTo>
                  <a:pt x="65187" y="261144"/>
                </a:moveTo>
                <a:lnTo>
                  <a:pt x="399141" y="261144"/>
                </a:lnTo>
                <a:cubicBezTo>
                  <a:pt x="403125" y="261144"/>
                  <a:pt x="406384" y="264339"/>
                  <a:pt x="406384" y="268288"/>
                </a:cubicBezTo>
                <a:cubicBezTo>
                  <a:pt x="406384" y="272223"/>
                  <a:pt x="403125" y="275431"/>
                  <a:pt x="399141" y="275431"/>
                </a:cubicBezTo>
                <a:lnTo>
                  <a:pt x="65187" y="275431"/>
                </a:lnTo>
                <a:cubicBezTo>
                  <a:pt x="61187" y="275431"/>
                  <a:pt x="57944" y="272223"/>
                  <a:pt x="57944" y="268288"/>
                </a:cubicBezTo>
                <a:cubicBezTo>
                  <a:pt x="57944" y="264339"/>
                  <a:pt x="61187" y="261144"/>
                  <a:pt x="65187" y="261144"/>
                </a:cubicBezTo>
                <a:close/>
                <a:moveTo>
                  <a:pt x="65187" y="217488"/>
                </a:moveTo>
                <a:lnTo>
                  <a:pt x="399141" y="217488"/>
                </a:lnTo>
                <a:cubicBezTo>
                  <a:pt x="403125" y="217488"/>
                  <a:pt x="406384" y="220683"/>
                  <a:pt x="406384" y="224632"/>
                </a:cubicBezTo>
                <a:cubicBezTo>
                  <a:pt x="406384" y="228580"/>
                  <a:pt x="403125" y="231775"/>
                  <a:pt x="399141" y="231775"/>
                </a:cubicBezTo>
                <a:lnTo>
                  <a:pt x="65187" y="231775"/>
                </a:lnTo>
                <a:cubicBezTo>
                  <a:pt x="61187" y="231775"/>
                  <a:pt x="57944" y="228580"/>
                  <a:pt x="57944" y="224632"/>
                </a:cubicBezTo>
                <a:cubicBezTo>
                  <a:pt x="57944" y="220683"/>
                  <a:pt x="61187" y="217488"/>
                  <a:pt x="65187" y="217488"/>
                </a:cubicBezTo>
                <a:close/>
                <a:moveTo>
                  <a:pt x="224747" y="173832"/>
                </a:moveTo>
                <a:lnTo>
                  <a:pt x="399133" y="173832"/>
                </a:lnTo>
                <a:cubicBezTo>
                  <a:pt x="403130" y="173832"/>
                  <a:pt x="406401" y="177204"/>
                  <a:pt x="406401" y="181373"/>
                </a:cubicBezTo>
                <a:cubicBezTo>
                  <a:pt x="406401" y="185540"/>
                  <a:pt x="403130" y="188912"/>
                  <a:pt x="399133" y="188912"/>
                </a:cubicBezTo>
                <a:lnTo>
                  <a:pt x="224747" y="188912"/>
                </a:lnTo>
                <a:cubicBezTo>
                  <a:pt x="220715" y="188912"/>
                  <a:pt x="217488" y="185540"/>
                  <a:pt x="217488" y="181373"/>
                </a:cubicBezTo>
                <a:cubicBezTo>
                  <a:pt x="217488" y="177204"/>
                  <a:pt x="220715" y="173832"/>
                  <a:pt x="224747" y="173832"/>
                </a:cubicBezTo>
                <a:close/>
                <a:moveTo>
                  <a:pt x="224764" y="130175"/>
                </a:moveTo>
                <a:lnTo>
                  <a:pt x="297525" y="130175"/>
                </a:lnTo>
                <a:cubicBezTo>
                  <a:pt x="301531" y="130175"/>
                  <a:pt x="304801" y="133548"/>
                  <a:pt x="304801" y="137716"/>
                </a:cubicBezTo>
                <a:cubicBezTo>
                  <a:pt x="304801" y="141884"/>
                  <a:pt x="301531" y="145256"/>
                  <a:pt x="297525" y="145256"/>
                </a:cubicBezTo>
                <a:lnTo>
                  <a:pt x="224764" y="145256"/>
                </a:lnTo>
                <a:cubicBezTo>
                  <a:pt x="220726" y="145256"/>
                  <a:pt x="217488" y="141884"/>
                  <a:pt x="217488" y="137716"/>
                </a:cubicBezTo>
                <a:cubicBezTo>
                  <a:pt x="217488" y="133548"/>
                  <a:pt x="220726" y="130175"/>
                  <a:pt x="224764" y="130175"/>
                </a:cubicBezTo>
                <a:close/>
                <a:moveTo>
                  <a:pt x="87042" y="101402"/>
                </a:moveTo>
                <a:cubicBezTo>
                  <a:pt x="87042" y="101402"/>
                  <a:pt x="87042" y="159743"/>
                  <a:pt x="87042" y="159743"/>
                </a:cubicBezTo>
                <a:lnTo>
                  <a:pt x="159809" y="159743"/>
                </a:lnTo>
                <a:lnTo>
                  <a:pt x="159809" y="101402"/>
                </a:lnTo>
                <a:close/>
                <a:moveTo>
                  <a:pt x="224764" y="86519"/>
                </a:moveTo>
                <a:lnTo>
                  <a:pt x="297525" y="86519"/>
                </a:lnTo>
                <a:cubicBezTo>
                  <a:pt x="301531" y="86519"/>
                  <a:pt x="304801" y="89891"/>
                  <a:pt x="304801" y="94060"/>
                </a:cubicBezTo>
                <a:cubicBezTo>
                  <a:pt x="304801" y="98227"/>
                  <a:pt x="301531" y="101599"/>
                  <a:pt x="297525" y="101599"/>
                </a:cubicBezTo>
                <a:lnTo>
                  <a:pt x="224764" y="101599"/>
                </a:lnTo>
                <a:cubicBezTo>
                  <a:pt x="220726" y="101599"/>
                  <a:pt x="217488" y="98227"/>
                  <a:pt x="217488" y="94060"/>
                </a:cubicBezTo>
                <a:cubicBezTo>
                  <a:pt x="217488" y="89891"/>
                  <a:pt x="220726" y="86519"/>
                  <a:pt x="224764" y="86519"/>
                </a:cubicBezTo>
                <a:close/>
                <a:moveTo>
                  <a:pt x="72490" y="72232"/>
                </a:moveTo>
                <a:lnTo>
                  <a:pt x="174361" y="72232"/>
                </a:lnTo>
                <a:cubicBezTo>
                  <a:pt x="182401" y="72232"/>
                  <a:pt x="188907" y="78752"/>
                  <a:pt x="188907" y="86817"/>
                </a:cubicBezTo>
                <a:lnTo>
                  <a:pt x="188907" y="174328"/>
                </a:lnTo>
                <a:cubicBezTo>
                  <a:pt x="188907" y="182388"/>
                  <a:pt x="182401" y="188908"/>
                  <a:pt x="174361" y="188908"/>
                </a:cubicBezTo>
                <a:lnTo>
                  <a:pt x="72490" y="188908"/>
                </a:lnTo>
                <a:cubicBezTo>
                  <a:pt x="64450" y="188908"/>
                  <a:pt x="57944" y="182388"/>
                  <a:pt x="57944" y="174328"/>
                </a:cubicBezTo>
                <a:lnTo>
                  <a:pt x="57944" y="86817"/>
                </a:lnTo>
                <a:cubicBezTo>
                  <a:pt x="57944" y="78752"/>
                  <a:pt x="64450" y="72232"/>
                  <a:pt x="72490" y="72232"/>
                </a:cubicBezTo>
                <a:close/>
                <a:moveTo>
                  <a:pt x="348258" y="29051"/>
                </a:moveTo>
                <a:lnTo>
                  <a:pt x="348258" y="87154"/>
                </a:lnTo>
                <a:lnTo>
                  <a:pt x="348215" y="87154"/>
                </a:lnTo>
                <a:cubicBezTo>
                  <a:pt x="348215" y="103172"/>
                  <a:pt x="361242" y="116205"/>
                  <a:pt x="377237" y="116205"/>
                </a:cubicBezTo>
                <a:lnTo>
                  <a:pt x="391747" y="116205"/>
                </a:lnTo>
                <a:cubicBezTo>
                  <a:pt x="391747" y="116205"/>
                  <a:pt x="435323" y="116205"/>
                  <a:pt x="435323" y="116205"/>
                </a:cubicBezTo>
                <a:close/>
                <a:moveTo>
                  <a:pt x="43511" y="29051"/>
                </a:moveTo>
                <a:cubicBezTo>
                  <a:pt x="35492" y="29051"/>
                  <a:pt x="29000" y="35547"/>
                  <a:pt x="29000" y="43577"/>
                </a:cubicBezTo>
                <a:lnTo>
                  <a:pt x="29000" y="392192"/>
                </a:lnTo>
                <a:cubicBezTo>
                  <a:pt x="29000" y="400202"/>
                  <a:pt x="35492" y="406718"/>
                  <a:pt x="43511" y="406718"/>
                </a:cubicBezTo>
                <a:lnTo>
                  <a:pt x="420812" y="406718"/>
                </a:lnTo>
                <a:cubicBezTo>
                  <a:pt x="428830" y="406718"/>
                  <a:pt x="435323" y="400202"/>
                  <a:pt x="435323" y="392192"/>
                </a:cubicBezTo>
                <a:cubicBezTo>
                  <a:pt x="435323" y="392192"/>
                  <a:pt x="435323" y="130731"/>
                  <a:pt x="435323" y="130731"/>
                </a:cubicBezTo>
                <a:lnTo>
                  <a:pt x="391747" y="130731"/>
                </a:lnTo>
                <a:lnTo>
                  <a:pt x="377237" y="130731"/>
                </a:lnTo>
                <a:cubicBezTo>
                  <a:pt x="353202" y="130731"/>
                  <a:pt x="333704" y="111222"/>
                  <a:pt x="333704" y="87154"/>
                </a:cubicBezTo>
                <a:lnTo>
                  <a:pt x="333747" y="87154"/>
                </a:lnTo>
                <a:lnTo>
                  <a:pt x="333747" y="29051"/>
                </a:lnTo>
                <a:close/>
                <a:moveTo>
                  <a:pt x="43511" y="0"/>
                </a:moveTo>
                <a:lnTo>
                  <a:pt x="348258" y="0"/>
                </a:lnTo>
                <a:cubicBezTo>
                  <a:pt x="355933" y="0"/>
                  <a:pt x="363328" y="3046"/>
                  <a:pt x="368767" y="8493"/>
                </a:cubicBezTo>
                <a:lnTo>
                  <a:pt x="455831" y="95647"/>
                </a:lnTo>
                <a:cubicBezTo>
                  <a:pt x="461270" y="101094"/>
                  <a:pt x="464323" y="108498"/>
                  <a:pt x="464323" y="116205"/>
                </a:cubicBezTo>
                <a:lnTo>
                  <a:pt x="464323" y="392192"/>
                </a:lnTo>
                <a:cubicBezTo>
                  <a:pt x="464323" y="416220"/>
                  <a:pt x="444803" y="435769"/>
                  <a:pt x="420812" y="435769"/>
                </a:cubicBezTo>
                <a:lnTo>
                  <a:pt x="43511" y="435769"/>
                </a:lnTo>
                <a:cubicBezTo>
                  <a:pt x="19520" y="435769"/>
                  <a:pt x="0" y="416220"/>
                  <a:pt x="0" y="392192"/>
                </a:cubicBezTo>
                <a:lnTo>
                  <a:pt x="0" y="43577"/>
                </a:lnTo>
                <a:cubicBezTo>
                  <a:pt x="0" y="19529"/>
                  <a:pt x="19520" y="0"/>
                  <a:pt x="435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7" name="六边形 46">
            <a:extLst>
              <a:ext uri="{FF2B5EF4-FFF2-40B4-BE49-F238E27FC236}">
                <a16:creationId xmlns="" xmlns:a16="http://schemas.microsoft.com/office/drawing/2014/main" id="{01133A21-182B-4E73-8C9D-19EC0ECA9690}"/>
              </a:ext>
            </a:extLst>
          </p:cNvPr>
          <p:cNvSpPr>
            <a:spLocks noChangeAspect="1"/>
          </p:cNvSpPr>
          <p:nvPr/>
        </p:nvSpPr>
        <p:spPr>
          <a:xfrm rot="5400000">
            <a:off x="2880572" y="4466241"/>
            <a:ext cx="810198" cy="658888"/>
          </a:xfrm>
          <a:prstGeom prst="hexagon">
            <a:avLst/>
          </a:prstGeom>
          <a:solidFill>
            <a:srgbClr val="81B94F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8" name="PA_任意多边形 38">
            <a:extLst>
              <a:ext uri="{FF2B5EF4-FFF2-40B4-BE49-F238E27FC236}">
                <a16:creationId xmlns="" xmlns:a16="http://schemas.microsoft.com/office/drawing/2014/main" id="{766CA0DB-98C5-4FCD-9D99-5586CB32688D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129968" y="4614108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49" name="六边形 48">
            <a:extLst>
              <a:ext uri="{FF2B5EF4-FFF2-40B4-BE49-F238E27FC236}">
                <a16:creationId xmlns="" xmlns:a16="http://schemas.microsoft.com/office/drawing/2014/main" id="{F0784896-DBA3-46DB-835F-81DBCB3336AA}"/>
              </a:ext>
            </a:extLst>
          </p:cNvPr>
          <p:cNvSpPr>
            <a:spLocks noChangeAspect="1"/>
          </p:cNvSpPr>
          <p:nvPr/>
        </p:nvSpPr>
        <p:spPr>
          <a:xfrm rot="5400000">
            <a:off x="3723279" y="4941956"/>
            <a:ext cx="958814" cy="779748"/>
          </a:xfrm>
          <a:prstGeom prst="hexagon">
            <a:avLst/>
          </a:prstGeom>
          <a:solidFill>
            <a:srgbClr val="46A4DB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0" name="PA_任意多边形 40">
            <a:extLst>
              <a:ext uri="{FF2B5EF4-FFF2-40B4-BE49-F238E27FC236}">
                <a16:creationId xmlns="" xmlns:a16="http://schemas.microsoft.com/office/drawing/2014/main" id="{5B91F515-F69F-4D33-B418-6918D6E2D134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004779" y="5170790"/>
            <a:ext cx="395814" cy="322076"/>
          </a:xfrm>
          <a:custGeom>
            <a:avLst/>
            <a:gdLst>
              <a:gd name="connsiteX0" fmla="*/ 348258 w 464323"/>
              <a:gd name="connsiteY0" fmla="*/ 290628 h 377825"/>
              <a:gd name="connsiteX1" fmla="*/ 319237 w 464323"/>
              <a:gd name="connsiteY1" fmla="*/ 319682 h 377825"/>
              <a:gd name="connsiteX2" fmla="*/ 348258 w 464323"/>
              <a:gd name="connsiteY2" fmla="*/ 348754 h 377825"/>
              <a:gd name="connsiteX3" fmla="*/ 377279 w 464323"/>
              <a:gd name="connsiteY3" fmla="*/ 319682 h 377825"/>
              <a:gd name="connsiteX4" fmla="*/ 348258 w 464323"/>
              <a:gd name="connsiteY4" fmla="*/ 290628 h 377825"/>
              <a:gd name="connsiteX5" fmla="*/ 159618 w 464323"/>
              <a:gd name="connsiteY5" fmla="*/ 290628 h 377825"/>
              <a:gd name="connsiteX6" fmla="*/ 130597 w 464323"/>
              <a:gd name="connsiteY6" fmla="*/ 319682 h 377825"/>
              <a:gd name="connsiteX7" fmla="*/ 159618 w 464323"/>
              <a:gd name="connsiteY7" fmla="*/ 348754 h 377825"/>
              <a:gd name="connsiteX8" fmla="*/ 188640 w 464323"/>
              <a:gd name="connsiteY8" fmla="*/ 319682 h 377825"/>
              <a:gd name="connsiteX9" fmla="*/ 159618 w 464323"/>
              <a:gd name="connsiteY9" fmla="*/ 290628 h 377825"/>
              <a:gd name="connsiteX10" fmla="*/ 333640 w 464323"/>
              <a:gd name="connsiteY10" fmla="*/ 130472 h 377825"/>
              <a:gd name="connsiteX11" fmla="*/ 333640 w 464323"/>
              <a:gd name="connsiteY11" fmla="*/ 217983 h 377825"/>
              <a:gd name="connsiteX12" fmla="*/ 391845 w 464323"/>
              <a:gd name="connsiteY12" fmla="*/ 217983 h 377825"/>
              <a:gd name="connsiteX13" fmla="*/ 391845 w 464323"/>
              <a:gd name="connsiteY13" fmla="*/ 196105 h 377825"/>
              <a:gd name="connsiteX14" fmla="*/ 348192 w 464323"/>
              <a:gd name="connsiteY14" fmla="*/ 130472 h 377825"/>
              <a:gd name="connsiteX15" fmla="*/ 333640 w 464323"/>
              <a:gd name="connsiteY15" fmla="*/ 115887 h 377825"/>
              <a:gd name="connsiteX16" fmla="*/ 348192 w 464323"/>
              <a:gd name="connsiteY16" fmla="*/ 115887 h 377825"/>
              <a:gd name="connsiteX17" fmla="*/ 360299 w 464323"/>
              <a:gd name="connsiteY17" fmla="*/ 122380 h 377825"/>
              <a:gd name="connsiteX18" fmla="*/ 403955 w 464323"/>
              <a:gd name="connsiteY18" fmla="*/ 188013 h 377825"/>
              <a:gd name="connsiteX19" fmla="*/ 406401 w 464323"/>
              <a:gd name="connsiteY19" fmla="*/ 196105 h 377825"/>
              <a:gd name="connsiteX20" fmla="*/ 406401 w 464323"/>
              <a:gd name="connsiteY20" fmla="*/ 217983 h 377825"/>
              <a:gd name="connsiteX21" fmla="*/ 391845 w 464323"/>
              <a:gd name="connsiteY21" fmla="*/ 232563 h 377825"/>
              <a:gd name="connsiteX22" fmla="*/ 333640 w 464323"/>
              <a:gd name="connsiteY22" fmla="*/ 232563 h 377825"/>
              <a:gd name="connsiteX23" fmla="*/ 319088 w 464323"/>
              <a:gd name="connsiteY23" fmla="*/ 217983 h 377825"/>
              <a:gd name="connsiteX24" fmla="*/ 319088 w 464323"/>
              <a:gd name="connsiteY24" fmla="*/ 130472 h 377825"/>
              <a:gd name="connsiteX25" fmla="*/ 333640 w 464323"/>
              <a:gd name="connsiteY25" fmla="*/ 115887 h 377825"/>
              <a:gd name="connsiteX26" fmla="*/ 304726 w 464323"/>
              <a:gd name="connsiteY26" fmla="*/ 101716 h 377825"/>
              <a:gd name="connsiteX27" fmla="*/ 304726 w 464323"/>
              <a:gd name="connsiteY27" fmla="*/ 203431 h 377825"/>
              <a:gd name="connsiteX28" fmla="*/ 261193 w 464323"/>
              <a:gd name="connsiteY28" fmla="*/ 247038 h 377825"/>
              <a:gd name="connsiteX29" fmla="*/ 72554 w 464323"/>
              <a:gd name="connsiteY29" fmla="*/ 247038 h 377825"/>
              <a:gd name="connsiteX30" fmla="*/ 72554 w 464323"/>
              <a:gd name="connsiteY30" fmla="*/ 290628 h 377825"/>
              <a:gd name="connsiteX31" fmla="*/ 87065 w 464323"/>
              <a:gd name="connsiteY31" fmla="*/ 305164 h 377825"/>
              <a:gd name="connsiteX32" fmla="*/ 103617 w 464323"/>
              <a:gd name="connsiteY32" fmla="*/ 305164 h 377825"/>
              <a:gd name="connsiteX33" fmla="*/ 159618 w 464323"/>
              <a:gd name="connsiteY33" fmla="*/ 261557 h 377825"/>
              <a:gd name="connsiteX34" fmla="*/ 215597 w 464323"/>
              <a:gd name="connsiteY34" fmla="*/ 305164 h 377825"/>
              <a:gd name="connsiteX35" fmla="*/ 292257 w 464323"/>
              <a:gd name="connsiteY35" fmla="*/ 305164 h 377825"/>
              <a:gd name="connsiteX36" fmla="*/ 348258 w 464323"/>
              <a:gd name="connsiteY36" fmla="*/ 261557 h 377825"/>
              <a:gd name="connsiteX37" fmla="*/ 404216 w 464323"/>
              <a:gd name="connsiteY37" fmla="*/ 305164 h 377825"/>
              <a:gd name="connsiteX38" fmla="*/ 420812 w 464323"/>
              <a:gd name="connsiteY38" fmla="*/ 305164 h 377825"/>
              <a:gd name="connsiteX39" fmla="*/ 435323 w 464323"/>
              <a:gd name="connsiteY39" fmla="*/ 290628 h 377825"/>
              <a:gd name="connsiteX40" fmla="*/ 435323 w 464323"/>
              <a:gd name="connsiteY40" fmla="*/ 203431 h 377825"/>
              <a:gd name="connsiteX41" fmla="*/ 432872 w 464323"/>
              <a:gd name="connsiteY41" fmla="*/ 195367 h 377825"/>
              <a:gd name="connsiteX42" fmla="*/ 374829 w 464323"/>
              <a:gd name="connsiteY42" fmla="*/ 108188 h 377825"/>
              <a:gd name="connsiteX43" fmla="*/ 362769 w 464323"/>
              <a:gd name="connsiteY43" fmla="*/ 101716 h 377825"/>
              <a:gd name="connsiteX44" fmla="*/ 43511 w 464323"/>
              <a:gd name="connsiteY44" fmla="*/ 29054 h 377825"/>
              <a:gd name="connsiteX45" fmla="*/ 29000 w 464323"/>
              <a:gd name="connsiteY45" fmla="*/ 43590 h 377825"/>
              <a:gd name="connsiteX46" fmla="*/ 29000 w 464323"/>
              <a:gd name="connsiteY46" fmla="*/ 203431 h 377825"/>
              <a:gd name="connsiteX47" fmla="*/ 43511 w 464323"/>
              <a:gd name="connsiteY47" fmla="*/ 217967 h 377825"/>
              <a:gd name="connsiteX48" fmla="*/ 261193 w 464323"/>
              <a:gd name="connsiteY48" fmla="*/ 217967 h 377825"/>
              <a:gd name="connsiteX49" fmla="*/ 275704 w 464323"/>
              <a:gd name="connsiteY49" fmla="*/ 203431 h 377825"/>
              <a:gd name="connsiteX50" fmla="*/ 275704 w 464323"/>
              <a:gd name="connsiteY50" fmla="*/ 101716 h 377825"/>
              <a:gd name="connsiteX51" fmla="*/ 275704 w 464323"/>
              <a:gd name="connsiteY51" fmla="*/ 72644 h 377825"/>
              <a:gd name="connsiteX52" fmla="*/ 275704 w 464323"/>
              <a:gd name="connsiteY52" fmla="*/ 43590 h 377825"/>
              <a:gd name="connsiteX53" fmla="*/ 261193 w 464323"/>
              <a:gd name="connsiteY53" fmla="*/ 29054 h 377825"/>
              <a:gd name="connsiteX54" fmla="*/ 43511 w 464323"/>
              <a:gd name="connsiteY54" fmla="*/ 0 h 377825"/>
              <a:gd name="connsiteX55" fmla="*/ 261193 w 464323"/>
              <a:gd name="connsiteY55" fmla="*/ 0 h 377825"/>
              <a:gd name="connsiteX56" fmla="*/ 304726 w 464323"/>
              <a:gd name="connsiteY56" fmla="*/ 43590 h 377825"/>
              <a:gd name="connsiteX57" fmla="*/ 304726 w 464323"/>
              <a:gd name="connsiteY57" fmla="*/ 72644 h 377825"/>
              <a:gd name="connsiteX58" fmla="*/ 362769 w 464323"/>
              <a:gd name="connsiteY58" fmla="*/ 72644 h 377825"/>
              <a:gd name="connsiteX59" fmla="*/ 398970 w 464323"/>
              <a:gd name="connsiteY59" fmla="*/ 92060 h 377825"/>
              <a:gd name="connsiteX60" fmla="*/ 457013 w 464323"/>
              <a:gd name="connsiteY60" fmla="*/ 179257 h 377825"/>
              <a:gd name="connsiteX61" fmla="*/ 464323 w 464323"/>
              <a:gd name="connsiteY61" fmla="*/ 203431 h 377825"/>
              <a:gd name="connsiteX62" fmla="*/ 464323 w 464323"/>
              <a:gd name="connsiteY62" fmla="*/ 290628 h 377825"/>
              <a:gd name="connsiteX63" fmla="*/ 420812 w 464323"/>
              <a:gd name="connsiteY63" fmla="*/ 334218 h 377825"/>
              <a:gd name="connsiteX64" fmla="*/ 404216 w 464323"/>
              <a:gd name="connsiteY64" fmla="*/ 334218 h 377825"/>
              <a:gd name="connsiteX65" fmla="*/ 348258 w 464323"/>
              <a:gd name="connsiteY65" fmla="*/ 377825 h 377825"/>
              <a:gd name="connsiteX66" fmla="*/ 292257 w 464323"/>
              <a:gd name="connsiteY66" fmla="*/ 334218 h 377825"/>
              <a:gd name="connsiteX67" fmla="*/ 215597 w 464323"/>
              <a:gd name="connsiteY67" fmla="*/ 334218 h 377825"/>
              <a:gd name="connsiteX68" fmla="*/ 159618 w 464323"/>
              <a:gd name="connsiteY68" fmla="*/ 377825 h 377825"/>
              <a:gd name="connsiteX69" fmla="*/ 103617 w 464323"/>
              <a:gd name="connsiteY69" fmla="*/ 334218 h 377825"/>
              <a:gd name="connsiteX70" fmla="*/ 87065 w 464323"/>
              <a:gd name="connsiteY70" fmla="*/ 334218 h 377825"/>
              <a:gd name="connsiteX71" fmla="*/ 43532 w 464323"/>
              <a:gd name="connsiteY71" fmla="*/ 290628 h 377825"/>
              <a:gd name="connsiteX72" fmla="*/ 43532 w 464323"/>
              <a:gd name="connsiteY72" fmla="*/ 247038 h 377825"/>
              <a:gd name="connsiteX73" fmla="*/ 43511 w 464323"/>
              <a:gd name="connsiteY73" fmla="*/ 247038 h 377825"/>
              <a:gd name="connsiteX74" fmla="*/ 0 w 464323"/>
              <a:gd name="connsiteY74" fmla="*/ 203431 h 377825"/>
              <a:gd name="connsiteX75" fmla="*/ 0 w 464323"/>
              <a:gd name="connsiteY75" fmla="*/ 43590 h 377825"/>
              <a:gd name="connsiteX76" fmla="*/ 43511 w 464323"/>
              <a:gd name="connsiteY76" fmla="*/ 0 h 37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64323" h="377825">
                <a:moveTo>
                  <a:pt x="348258" y="290628"/>
                </a:moveTo>
                <a:cubicBezTo>
                  <a:pt x="332221" y="290628"/>
                  <a:pt x="319237" y="303660"/>
                  <a:pt x="319237" y="319682"/>
                </a:cubicBezTo>
                <a:cubicBezTo>
                  <a:pt x="319237" y="335722"/>
                  <a:pt x="332221" y="348754"/>
                  <a:pt x="348258" y="348754"/>
                </a:cubicBezTo>
                <a:cubicBezTo>
                  <a:pt x="364274" y="348754"/>
                  <a:pt x="377279" y="335722"/>
                  <a:pt x="377279" y="319682"/>
                </a:cubicBezTo>
                <a:cubicBezTo>
                  <a:pt x="377279" y="303660"/>
                  <a:pt x="364274" y="290628"/>
                  <a:pt x="348258" y="290628"/>
                </a:cubicBezTo>
                <a:close/>
                <a:moveTo>
                  <a:pt x="159618" y="290628"/>
                </a:moveTo>
                <a:cubicBezTo>
                  <a:pt x="143581" y="290628"/>
                  <a:pt x="130597" y="303660"/>
                  <a:pt x="130597" y="319682"/>
                </a:cubicBezTo>
                <a:cubicBezTo>
                  <a:pt x="130597" y="335722"/>
                  <a:pt x="143581" y="348754"/>
                  <a:pt x="159618" y="348754"/>
                </a:cubicBezTo>
                <a:cubicBezTo>
                  <a:pt x="175634" y="348754"/>
                  <a:pt x="188640" y="335722"/>
                  <a:pt x="188640" y="319682"/>
                </a:cubicBezTo>
                <a:cubicBezTo>
                  <a:pt x="188640" y="303660"/>
                  <a:pt x="175634" y="290628"/>
                  <a:pt x="159618" y="290628"/>
                </a:cubicBezTo>
                <a:close/>
                <a:moveTo>
                  <a:pt x="333640" y="130472"/>
                </a:moveTo>
                <a:lnTo>
                  <a:pt x="333640" y="217983"/>
                </a:lnTo>
                <a:lnTo>
                  <a:pt x="391845" y="217983"/>
                </a:lnTo>
                <a:cubicBezTo>
                  <a:pt x="391845" y="217983"/>
                  <a:pt x="391845" y="196105"/>
                  <a:pt x="391845" y="196105"/>
                </a:cubicBezTo>
                <a:lnTo>
                  <a:pt x="348192" y="130472"/>
                </a:lnTo>
                <a:close/>
                <a:moveTo>
                  <a:pt x="333640" y="115887"/>
                </a:moveTo>
                <a:lnTo>
                  <a:pt x="348192" y="115887"/>
                </a:lnTo>
                <a:cubicBezTo>
                  <a:pt x="353051" y="115887"/>
                  <a:pt x="357599" y="118318"/>
                  <a:pt x="360299" y="122380"/>
                </a:cubicBezTo>
                <a:cubicBezTo>
                  <a:pt x="360299" y="122380"/>
                  <a:pt x="403955" y="188013"/>
                  <a:pt x="403955" y="188013"/>
                </a:cubicBezTo>
                <a:cubicBezTo>
                  <a:pt x="405548" y="190406"/>
                  <a:pt x="406401" y="193226"/>
                  <a:pt x="406401" y="196105"/>
                </a:cubicBezTo>
                <a:lnTo>
                  <a:pt x="406401" y="217983"/>
                </a:lnTo>
                <a:cubicBezTo>
                  <a:pt x="406401" y="226043"/>
                  <a:pt x="399889" y="232563"/>
                  <a:pt x="391845" y="232563"/>
                </a:cubicBezTo>
                <a:lnTo>
                  <a:pt x="333640" y="232563"/>
                </a:lnTo>
                <a:cubicBezTo>
                  <a:pt x="325596" y="232563"/>
                  <a:pt x="319088" y="226043"/>
                  <a:pt x="319088" y="217983"/>
                </a:cubicBezTo>
                <a:lnTo>
                  <a:pt x="319088" y="130472"/>
                </a:lnTo>
                <a:cubicBezTo>
                  <a:pt x="319088" y="122407"/>
                  <a:pt x="325596" y="115887"/>
                  <a:pt x="333640" y="115887"/>
                </a:cubicBezTo>
                <a:close/>
                <a:moveTo>
                  <a:pt x="304726" y="101716"/>
                </a:moveTo>
                <a:lnTo>
                  <a:pt x="304726" y="203431"/>
                </a:lnTo>
                <a:cubicBezTo>
                  <a:pt x="304726" y="227482"/>
                  <a:pt x="285185" y="247038"/>
                  <a:pt x="261193" y="247038"/>
                </a:cubicBezTo>
                <a:lnTo>
                  <a:pt x="72554" y="247038"/>
                </a:lnTo>
                <a:lnTo>
                  <a:pt x="72554" y="290628"/>
                </a:lnTo>
                <a:cubicBezTo>
                  <a:pt x="72554" y="298657"/>
                  <a:pt x="79046" y="305164"/>
                  <a:pt x="87065" y="305164"/>
                </a:cubicBezTo>
                <a:lnTo>
                  <a:pt x="103617" y="305164"/>
                </a:lnTo>
                <a:cubicBezTo>
                  <a:pt x="110110" y="280150"/>
                  <a:pt x="132639" y="261557"/>
                  <a:pt x="159618" y="261557"/>
                </a:cubicBezTo>
                <a:cubicBezTo>
                  <a:pt x="186576" y="261557"/>
                  <a:pt x="209105" y="280150"/>
                  <a:pt x="215597" y="305164"/>
                </a:cubicBezTo>
                <a:lnTo>
                  <a:pt x="292257" y="305164"/>
                </a:lnTo>
                <a:cubicBezTo>
                  <a:pt x="298749" y="280150"/>
                  <a:pt x="321279" y="261557"/>
                  <a:pt x="348258" y="261557"/>
                </a:cubicBezTo>
                <a:cubicBezTo>
                  <a:pt x="375194" y="261557"/>
                  <a:pt x="397724" y="280150"/>
                  <a:pt x="404216" y="305164"/>
                </a:cubicBezTo>
                <a:lnTo>
                  <a:pt x="420812" y="305164"/>
                </a:lnTo>
                <a:cubicBezTo>
                  <a:pt x="428830" y="305164"/>
                  <a:pt x="435323" y="298657"/>
                  <a:pt x="435323" y="290628"/>
                </a:cubicBezTo>
                <a:cubicBezTo>
                  <a:pt x="435323" y="290628"/>
                  <a:pt x="435323" y="203431"/>
                  <a:pt x="435323" y="203431"/>
                </a:cubicBezTo>
                <a:cubicBezTo>
                  <a:pt x="435323" y="200562"/>
                  <a:pt x="434463" y="197764"/>
                  <a:pt x="432872" y="195367"/>
                </a:cubicBezTo>
                <a:lnTo>
                  <a:pt x="374829" y="108188"/>
                </a:lnTo>
                <a:cubicBezTo>
                  <a:pt x="372142" y="104147"/>
                  <a:pt x="367606" y="101716"/>
                  <a:pt x="362769" y="101716"/>
                </a:cubicBezTo>
                <a:close/>
                <a:moveTo>
                  <a:pt x="43511" y="29054"/>
                </a:moveTo>
                <a:cubicBezTo>
                  <a:pt x="35514" y="29054"/>
                  <a:pt x="29000" y="35561"/>
                  <a:pt x="29000" y="43590"/>
                </a:cubicBezTo>
                <a:lnTo>
                  <a:pt x="29000" y="203431"/>
                </a:lnTo>
                <a:cubicBezTo>
                  <a:pt x="29000" y="211460"/>
                  <a:pt x="35514" y="217967"/>
                  <a:pt x="43511" y="217967"/>
                </a:cubicBezTo>
                <a:cubicBezTo>
                  <a:pt x="43511" y="217967"/>
                  <a:pt x="261193" y="217967"/>
                  <a:pt x="261193" y="217967"/>
                </a:cubicBezTo>
                <a:cubicBezTo>
                  <a:pt x="269212" y="217967"/>
                  <a:pt x="275704" y="211460"/>
                  <a:pt x="275704" y="203431"/>
                </a:cubicBezTo>
                <a:lnTo>
                  <a:pt x="275704" y="101716"/>
                </a:lnTo>
                <a:lnTo>
                  <a:pt x="275704" y="72644"/>
                </a:lnTo>
                <a:lnTo>
                  <a:pt x="275704" y="43590"/>
                </a:lnTo>
                <a:cubicBezTo>
                  <a:pt x="275704" y="35561"/>
                  <a:pt x="269212" y="29054"/>
                  <a:pt x="261193" y="29054"/>
                </a:cubicBezTo>
                <a:close/>
                <a:moveTo>
                  <a:pt x="43511" y="0"/>
                </a:moveTo>
                <a:lnTo>
                  <a:pt x="261193" y="0"/>
                </a:lnTo>
                <a:cubicBezTo>
                  <a:pt x="285185" y="0"/>
                  <a:pt x="304726" y="19539"/>
                  <a:pt x="304726" y="43590"/>
                </a:cubicBezTo>
                <a:lnTo>
                  <a:pt x="304726" y="72644"/>
                </a:lnTo>
                <a:lnTo>
                  <a:pt x="362769" y="72644"/>
                </a:lnTo>
                <a:cubicBezTo>
                  <a:pt x="377323" y="72644"/>
                  <a:pt x="390866" y="79903"/>
                  <a:pt x="398970" y="92060"/>
                </a:cubicBezTo>
                <a:lnTo>
                  <a:pt x="457013" y="179257"/>
                </a:lnTo>
                <a:cubicBezTo>
                  <a:pt x="461807" y="186429"/>
                  <a:pt x="464323" y="194808"/>
                  <a:pt x="464323" y="203431"/>
                </a:cubicBezTo>
                <a:lnTo>
                  <a:pt x="464323" y="290628"/>
                </a:lnTo>
                <a:cubicBezTo>
                  <a:pt x="464323" y="314662"/>
                  <a:pt x="444803" y="334218"/>
                  <a:pt x="420812" y="334218"/>
                </a:cubicBezTo>
                <a:lnTo>
                  <a:pt x="404216" y="334218"/>
                </a:lnTo>
                <a:cubicBezTo>
                  <a:pt x="397724" y="359231"/>
                  <a:pt x="375194" y="377825"/>
                  <a:pt x="348258" y="377825"/>
                </a:cubicBezTo>
                <a:cubicBezTo>
                  <a:pt x="321279" y="377825"/>
                  <a:pt x="298749" y="359231"/>
                  <a:pt x="292257" y="334218"/>
                </a:cubicBezTo>
                <a:lnTo>
                  <a:pt x="215597" y="334218"/>
                </a:lnTo>
                <a:cubicBezTo>
                  <a:pt x="209105" y="359231"/>
                  <a:pt x="186576" y="377825"/>
                  <a:pt x="159618" y="377825"/>
                </a:cubicBezTo>
                <a:cubicBezTo>
                  <a:pt x="132639" y="377825"/>
                  <a:pt x="110110" y="359231"/>
                  <a:pt x="103617" y="334218"/>
                </a:cubicBezTo>
                <a:lnTo>
                  <a:pt x="87065" y="334218"/>
                </a:lnTo>
                <a:cubicBezTo>
                  <a:pt x="63052" y="334218"/>
                  <a:pt x="43532" y="314662"/>
                  <a:pt x="43532" y="290628"/>
                </a:cubicBezTo>
                <a:lnTo>
                  <a:pt x="43532" y="247038"/>
                </a:lnTo>
                <a:lnTo>
                  <a:pt x="43511" y="247038"/>
                </a:lnTo>
                <a:cubicBezTo>
                  <a:pt x="19520" y="247038"/>
                  <a:pt x="0" y="227482"/>
                  <a:pt x="0" y="203431"/>
                </a:cubicBezTo>
                <a:lnTo>
                  <a:pt x="0" y="43590"/>
                </a:lnTo>
                <a:cubicBezTo>
                  <a:pt x="0" y="19539"/>
                  <a:pt x="19520" y="0"/>
                  <a:pt x="435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1" name="六边形 50">
            <a:extLst>
              <a:ext uri="{FF2B5EF4-FFF2-40B4-BE49-F238E27FC236}">
                <a16:creationId xmlns="" xmlns:a16="http://schemas.microsoft.com/office/drawing/2014/main" id="{26748D25-F98C-4196-BEFB-A1981A5CAF7D}"/>
              </a:ext>
            </a:extLst>
          </p:cNvPr>
          <p:cNvSpPr>
            <a:spLocks noChangeAspect="1"/>
          </p:cNvSpPr>
          <p:nvPr/>
        </p:nvSpPr>
        <p:spPr>
          <a:xfrm rot="5400000">
            <a:off x="6342512" y="4472564"/>
            <a:ext cx="1395712" cy="1135048"/>
          </a:xfrm>
          <a:prstGeom prst="hexagon">
            <a:avLst/>
          </a:prstGeom>
          <a:solidFill>
            <a:srgbClr val="F9B439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2" name="PA_任意多边形 42">
            <a:extLst>
              <a:ext uri="{FF2B5EF4-FFF2-40B4-BE49-F238E27FC236}">
                <a16:creationId xmlns="" xmlns:a16="http://schemas.microsoft.com/office/drawing/2014/main" id="{7F5CBA99-99D1-4472-9089-4F7A586F500D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764967" y="4769731"/>
            <a:ext cx="577184" cy="540715"/>
          </a:xfrm>
          <a:custGeom>
            <a:avLst/>
            <a:gdLst>
              <a:gd name="connsiteX0" fmla="*/ 73207 w 465138"/>
              <a:gd name="connsiteY0" fmla="*/ 72480 h 435749"/>
              <a:gd name="connsiteX1" fmla="*/ 73207 w 465138"/>
              <a:gd name="connsiteY1" fmla="*/ 276031 h 435749"/>
              <a:gd name="connsiteX2" fmla="*/ 391898 w 465138"/>
              <a:gd name="connsiteY2" fmla="*/ 276031 h 435749"/>
              <a:gd name="connsiteX3" fmla="*/ 391898 w 465138"/>
              <a:gd name="connsiteY3" fmla="*/ 72480 h 435749"/>
              <a:gd name="connsiteX4" fmla="*/ 391898 w 465138"/>
              <a:gd name="connsiteY4" fmla="*/ 57944 h 435749"/>
              <a:gd name="connsiteX5" fmla="*/ 406400 w 465138"/>
              <a:gd name="connsiteY5" fmla="*/ 72480 h 435749"/>
              <a:gd name="connsiteX6" fmla="*/ 406400 w 465138"/>
              <a:gd name="connsiteY6" fmla="*/ 275967 h 435749"/>
              <a:gd name="connsiteX7" fmla="*/ 391898 w 465138"/>
              <a:gd name="connsiteY7" fmla="*/ 290502 h 435749"/>
              <a:gd name="connsiteX8" fmla="*/ 73207 w 465138"/>
              <a:gd name="connsiteY8" fmla="*/ 290502 h 435749"/>
              <a:gd name="connsiteX9" fmla="*/ 58737 w 465138"/>
              <a:gd name="connsiteY9" fmla="*/ 275967 h 435749"/>
              <a:gd name="connsiteX10" fmla="*/ 58737 w 465138"/>
              <a:gd name="connsiteY10" fmla="*/ 72480 h 435749"/>
              <a:gd name="connsiteX11" fmla="*/ 73207 w 465138"/>
              <a:gd name="connsiteY11" fmla="*/ 57998 h 435749"/>
              <a:gd name="connsiteX12" fmla="*/ 43585 w 465138"/>
              <a:gd name="connsiteY12" fmla="*/ 29051 h 435749"/>
              <a:gd name="connsiteX13" fmla="*/ 29050 w 465138"/>
              <a:gd name="connsiteY13" fmla="*/ 43577 h 435749"/>
              <a:gd name="connsiteX14" fmla="*/ 29050 w 465138"/>
              <a:gd name="connsiteY14" fmla="*/ 334130 h 435749"/>
              <a:gd name="connsiteX15" fmla="*/ 43585 w 465138"/>
              <a:gd name="connsiteY15" fmla="*/ 348656 h 435749"/>
              <a:gd name="connsiteX16" fmla="*/ 174405 w 465138"/>
              <a:gd name="connsiteY16" fmla="*/ 348656 h 435749"/>
              <a:gd name="connsiteX17" fmla="*/ 290690 w 465138"/>
              <a:gd name="connsiteY17" fmla="*/ 348656 h 435749"/>
              <a:gd name="connsiteX18" fmla="*/ 421532 w 465138"/>
              <a:gd name="connsiteY18" fmla="*/ 348656 h 435749"/>
              <a:gd name="connsiteX19" fmla="*/ 436046 w 465138"/>
              <a:gd name="connsiteY19" fmla="*/ 334130 h 435749"/>
              <a:gd name="connsiteX20" fmla="*/ 436046 w 465138"/>
              <a:gd name="connsiteY20" fmla="*/ 43577 h 435749"/>
              <a:gd name="connsiteX21" fmla="*/ 421532 w 465138"/>
              <a:gd name="connsiteY21" fmla="*/ 29051 h 435749"/>
              <a:gd name="connsiteX22" fmla="*/ 43585 w 465138"/>
              <a:gd name="connsiteY22" fmla="*/ 0 h 435749"/>
              <a:gd name="connsiteX23" fmla="*/ 421532 w 465138"/>
              <a:gd name="connsiteY23" fmla="*/ 0 h 435749"/>
              <a:gd name="connsiteX24" fmla="*/ 465138 w 465138"/>
              <a:gd name="connsiteY24" fmla="*/ 43577 h 435749"/>
              <a:gd name="connsiteX25" fmla="*/ 465138 w 465138"/>
              <a:gd name="connsiteY25" fmla="*/ 334130 h 435749"/>
              <a:gd name="connsiteX26" fmla="*/ 421661 w 465138"/>
              <a:gd name="connsiteY26" fmla="*/ 377687 h 435749"/>
              <a:gd name="connsiteX27" fmla="*/ 276154 w 465138"/>
              <a:gd name="connsiteY27" fmla="*/ 377687 h 435749"/>
              <a:gd name="connsiteX28" fmla="*/ 276154 w 465138"/>
              <a:gd name="connsiteY28" fmla="*/ 395360 h 435749"/>
              <a:gd name="connsiteX29" fmla="*/ 366899 w 465138"/>
              <a:gd name="connsiteY29" fmla="*/ 407142 h 435749"/>
              <a:gd name="connsiteX30" fmla="*/ 377903 w 465138"/>
              <a:gd name="connsiteY30" fmla="*/ 421223 h 435749"/>
              <a:gd name="connsiteX31" fmla="*/ 363368 w 465138"/>
              <a:gd name="connsiteY31" fmla="*/ 435749 h 435749"/>
              <a:gd name="connsiteX32" fmla="*/ 101728 w 465138"/>
              <a:gd name="connsiteY32" fmla="*/ 435749 h 435749"/>
              <a:gd name="connsiteX33" fmla="*/ 87192 w 465138"/>
              <a:gd name="connsiteY33" fmla="*/ 421223 h 435749"/>
              <a:gd name="connsiteX34" fmla="*/ 98218 w 465138"/>
              <a:gd name="connsiteY34" fmla="*/ 407142 h 435749"/>
              <a:gd name="connsiteX35" fmla="*/ 188941 w 465138"/>
              <a:gd name="connsiteY35" fmla="*/ 395360 h 435749"/>
              <a:gd name="connsiteX36" fmla="*/ 188941 w 465138"/>
              <a:gd name="connsiteY36" fmla="*/ 377687 h 435749"/>
              <a:gd name="connsiteX37" fmla="*/ 43456 w 465138"/>
              <a:gd name="connsiteY37" fmla="*/ 377687 h 435749"/>
              <a:gd name="connsiteX38" fmla="*/ 0 w 465138"/>
              <a:gd name="connsiteY38" fmla="*/ 334130 h 435749"/>
              <a:gd name="connsiteX39" fmla="*/ 0 w 465138"/>
              <a:gd name="connsiteY39" fmla="*/ 43577 h 435749"/>
              <a:gd name="connsiteX40" fmla="*/ 43585 w 465138"/>
              <a:gd name="connsiteY40" fmla="*/ 0 h 435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5138" h="435749">
                <a:moveTo>
                  <a:pt x="73207" y="72480"/>
                </a:moveTo>
                <a:lnTo>
                  <a:pt x="73207" y="276031"/>
                </a:lnTo>
                <a:lnTo>
                  <a:pt x="391898" y="276031"/>
                </a:lnTo>
                <a:cubicBezTo>
                  <a:pt x="391898" y="276031"/>
                  <a:pt x="391898" y="72480"/>
                  <a:pt x="391898" y="72480"/>
                </a:cubicBezTo>
                <a:close/>
                <a:moveTo>
                  <a:pt x="391898" y="57944"/>
                </a:moveTo>
                <a:cubicBezTo>
                  <a:pt x="399914" y="57944"/>
                  <a:pt x="406400" y="64437"/>
                  <a:pt x="406400" y="72480"/>
                </a:cubicBezTo>
                <a:lnTo>
                  <a:pt x="406400" y="275967"/>
                </a:lnTo>
                <a:cubicBezTo>
                  <a:pt x="406400" y="284010"/>
                  <a:pt x="399914" y="290502"/>
                  <a:pt x="391898" y="290502"/>
                </a:cubicBezTo>
                <a:lnTo>
                  <a:pt x="73207" y="290502"/>
                </a:lnTo>
                <a:cubicBezTo>
                  <a:pt x="65208" y="290502"/>
                  <a:pt x="58737" y="284010"/>
                  <a:pt x="58737" y="275967"/>
                </a:cubicBezTo>
                <a:lnTo>
                  <a:pt x="58737" y="72480"/>
                </a:lnTo>
                <a:cubicBezTo>
                  <a:pt x="58737" y="64437"/>
                  <a:pt x="65208" y="57998"/>
                  <a:pt x="73207" y="57998"/>
                </a:cubicBezTo>
                <a:close/>
                <a:moveTo>
                  <a:pt x="43585" y="29051"/>
                </a:moveTo>
                <a:cubicBezTo>
                  <a:pt x="35553" y="29051"/>
                  <a:pt x="29050" y="35548"/>
                  <a:pt x="29050" y="43577"/>
                </a:cubicBezTo>
                <a:lnTo>
                  <a:pt x="29050" y="334130"/>
                </a:lnTo>
                <a:cubicBezTo>
                  <a:pt x="29050" y="342139"/>
                  <a:pt x="35553" y="348656"/>
                  <a:pt x="43585" y="348656"/>
                </a:cubicBezTo>
                <a:lnTo>
                  <a:pt x="174405" y="348656"/>
                </a:lnTo>
                <a:lnTo>
                  <a:pt x="290690" y="348656"/>
                </a:lnTo>
                <a:lnTo>
                  <a:pt x="421532" y="348656"/>
                </a:lnTo>
                <a:cubicBezTo>
                  <a:pt x="429521" y="348656"/>
                  <a:pt x="436046" y="342139"/>
                  <a:pt x="436046" y="334130"/>
                </a:cubicBezTo>
                <a:cubicBezTo>
                  <a:pt x="436046" y="334130"/>
                  <a:pt x="436046" y="43577"/>
                  <a:pt x="436046" y="43577"/>
                </a:cubicBezTo>
                <a:cubicBezTo>
                  <a:pt x="436046" y="35548"/>
                  <a:pt x="429521" y="29051"/>
                  <a:pt x="421532" y="29051"/>
                </a:cubicBezTo>
                <a:close/>
                <a:moveTo>
                  <a:pt x="43585" y="0"/>
                </a:moveTo>
                <a:lnTo>
                  <a:pt x="421532" y="0"/>
                </a:lnTo>
                <a:cubicBezTo>
                  <a:pt x="445585" y="0"/>
                  <a:pt x="465138" y="19489"/>
                  <a:pt x="465138" y="43577"/>
                </a:cubicBezTo>
                <a:lnTo>
                  <a:pt x="465138" y="334130"/>
                </a:lnTo>
                <a:cubicBezTo>
                  <a:pt x="465138" y="358158"/>
                  <a:pt x="445671" y="377626"/>
                  <a:pt x="421661" y="377687"/>
                </a:cubicBezTo>
                <a:lnTo>
                  <a:pt x="276154" y="377687"/>
                </a:lnTo>
                <a:lnTo>
                  <a:pt x="276154" y="395360"/>
                </a:lnTo>
                <a:lnTo>
                  <a:pt x="366899" y="407142"/>
                </a:lnTo>
                <a:cubicBezTo>
                  <a:pt x="373381" y="408776"/>
                  <a:pt x="377903" y="414566"/>
                  <a:pt x="377903" y="421223"/>
                </a:cubicBezTo>
                <a:cubicBezTo>
                  <a:pt x="377903" y="429253"/>
                  <a:pt x="371422" y="435749"/>
                  <a:pt x="363368" y="435749"/>
                </a:cubicBezTo>
                <a:lnTo>
                  <a:pt x="101728" y="435749"/>
                </a:lnTo>
                <a:cubicBezTo>
                  <a:pt x="93695" y="435749"/>
                  <a:pt x="87192" y="429253"/>
                  <a:pt x="87192" y="421223"/>
                </a:cubicBezTo>
                <a:cubicBezTo>
                  <a:pt x="87192" y="414566"/>
                  <a:pt x="91736" y="408776"/>
                  <a:pt x="98218" y="407142"/>
                </a:cubicBezTo>
                <a:lnTo>
                  <a:pt x="188941" y="395360"/>
                </a:lnTo>
                <a:lnTo>
                  <a:pt x="188941" y="377687"/>
                </a:lnTo>
                <a:lnTo>
                  <a:pt x="43456" y="377687"/>
                </a:lnTo>
                <a:cubicBezTo>
                  <a:pt x="19446" y="377626"/>
                  <a:pt x="0" y="358158"/>
                  <a:pt x="0" y="334130"/>
                </a:cubicBezTo>
                <a:lnTo>
                  <a:pt x="0" y="43577"/>
                </a:lnTo>
                <a:cubicBezTo>
                  <a:pt x="0" y="19489"/>
                  <a:pt x="19489" y="0"/>
                  <a:pt x="4358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3" name="六边形 52">
            <a:extLst>
              <a:ext uri="{FF2B5EF4-FFF2-40B4-BE49-F238E27FC236}">
                <a16:creationId xmlns="" xmlns:a16="http://schemas.microsoft.com/office/drawing/2014/main" id="{6634688D-D6FE-417C-8FBB-78571D9DF994}"/>
              </a:ext>
            </a:extLst>
          </p:cNvPr>
          <p:cNvSpPr>
            <a:spLocks noChangeAspect="1"/>
          </p:cNvSpPr>
          <p:nvPr/>
        </p:nvSpPr>
        <p:spPr>
          <a:xfrm rot="5400000">
            <a:off x="7802958" y="4538483"/>
            <a:ext cx="691191" cy="562106"/>
          </a:xfrm>
          <a:prstGeom prst="hexagon">
            <a:avLst/>
          </a:prstGeom>
          <a:solidFill>
            <a:srgbClr val="46A4DB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4" name="PA_AutoShape 4">
            <a:extLst>
              <a:ext uri="{FF2B5EF4-FFF2-40B4-BE49-F238E27FC236}">
                <a16:creationId xmlns="" xmlns:a16="http://schemas.microsoft.com/office/drawing/2014/main" id="{B2D354DB-67BE-4008-B45F-BCC92E354386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010514" y="4681202"/>
            <a:ext cx="276079" cy="277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5" name="六边形 54">
            <a:extLst>
              <a:ext uri="{FF2B5EF4-FFF2-40B4-BE49-F238E27FC236}">
                <a16:creationId xmlns="" xmlns:a16="http://schemas.microsoft.com/office/drawing/2014/main" id="{AEE1B8A4-D19D-41D4-91E2-0244C0F06B65}"/>
              </a:ext>
            </a:extLst>
          </p:cNvPr>
          <p:cNvSpPr>
            <a:spLocks noChangeAspect="1"/>
          </p:cNvSpPr>
          <p:nvPr/>
        </p:nvSpPr>
        <p:spPr>
          <a:xfrm rot="5400000">
            <a:off x="5837562" y="3742355"/>
            <a:ext cx="810198" cy="658888"/>
          </a:xfrm>
          <a:prstGeom prst="hexagon">
            <a:avLst/>
          </a:prstGeom>
          <a:solidFill>
            <a:srgbClr val="81B94F"/>
          </a:solidFill>
          <a:ln w="25400" cap="flat" cmpd="sng" algn="ctr">
            <a:noFill/>
            <a:prstDash val="solid"/>
            <a:miter lim="800000"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56" name="PA_任意多边形 38">
            <a:extLst>
              <a:ext uri="{FF2B5EF4-FFF2-40B4-BE49-F238E27FC236}">
                <a16:creationId xmlns="" xmlns:a16="http://schemas.microsoft.com/office/drawing/2014/main" id="{9C2A2390-135C-4F29-AEFE-A7BD491A37BA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6086958" y="3890222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cxnSp>
        <p:nvCxnSpPr>
          <p:cNvPr id="57" name="直接连接符 56">
            <a:extLst>
              <a:ext uri="{FF2B5EF4-FFF2-40B4-BE49-F238E27FC236}">
                <a16:creationId xmlns="" xmlns:a16="http://schemas.microsoft.com/office/drawing/2014/main" id="{CA64B7F0-BC5C-4B6A-98A0-8E7B4FC0BF9E}"/>
              </a:ext>
            </a:extLst>
          </p:cNvPr>
          <p:cNvCxnSpPr/>
          <p:nvPr/>
        </p:nvCxnSpPr>
        <p:spPr>
          <a:xfrm flipV="1">
            <a:off x="4168195" y="3086732"/>
            <a:ext cx="0" cy="1543293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404F64">
                    <a:lumMod val="85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58" name="直接连接符 57">
            <a:extLst>
              <a:ext uri="{FF2B5EF4-FFF2-40B4-BE49-F238E27FC236}">
                <a16:creationId xmlns="" xmlns:a16="http://schemas.microsoft.com/office/drawing/2014/main" id="{D073622B-D701-4052-8369-E39BDEFE4B1F}"/>
              </a:ext>
            </a:extLst>
          </p:cNvPr>
          <p:cNvCxnSpPr/>
          <p:nvPr/>
        </p:nvCxnSpPr>
        <p:spPr>
          <a:xfrm flipV="1">
            <a:off x="6782389" y="3086733"/>
            <a:ext cx="0" cy="117001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404F64">
                    <a:lumMod val="85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59" name="直接连接符 58">
            <a:extLst>
              <a:ext uri="{FF2B5EF4-FFF2-40B4-BE49-F238E27FC236}">
                <a16:creationId xmlns="" xmlns:a16="http://schemas.microsoft.com/office/drawing/2014/main" id="{976AAE88-8CEB-4726-9935-FCA0C52B29D5}"/>
              </a:ext>
            </a:extLst>
          </p:cNvPr>
          <p:cNvCxnSpPr/>
          <p:nvPr/>
        </p:nvCxnSpPr>
        <p:spPr>
          <a:xfrm flipV="1">
            <a:off x="8551788" y="4359115"/>
            <a:ext cx="0" cy="649647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404F64">
                    <a:lumMod val="85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60" name="直接连接符 59">
            <a:extLst>
              <a:ext uri="{FF2B5EF4-FFF2-40B4-BE49-F238E27FC236}">
                <a16:creationId xmlns="" xmlns:a16="http://schemas.microsoft.com/office/drawing/2014/main" id="{E1EEA243-D147-45A8-8B53-5AB2814E9B00}"/>
              </a:ext>
            </a:extLst>
          </p:cNvPr>
          <p:cNvCxnSpPr/>
          <p:nvPr/>
        </p:nvCxnSpPr>
        <p:spPr>
          <a:xfrm flipV="1">
            <a:off x="2812502" y="4359115"/>
            <a:ext cx="0" cy="649647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404F64">
                    <a:lumMod val="85000"/>
                    <a:alpha val="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08645768-83D6-4FC4-AABB-95316E31BA46}"/>
              </a:ext>
            </a:extLst>
          </p:cNvPr>
          <p:cNvGrpSpPr/>
          <p:nvPr/>
        </p:nvGrpSpPr>
        <p:grpSpPr>
          <a:xfrm flipH="1">
            <a:off x="6185080" y="5555030"/>
            <a:ext cx="788675" cy="1160278"/>
            <a:chOff x="4133926" y="4645631"/>
            <a:chExt cx="865800" cy="1273743"/>
          </a:xfrm>
        </p:grpSpPr>
        <p:cxnSp>
          <p:nvCxnSpPr>
            <p:cNvPr id="62" name="直接连接符 61">
              <a:extLst>
                <a:ext uri="{FF2B5EF4-FFF2-40B4-BE49-F238E27FC236}">
                  <a16:creationId xmlns="" xmlns:a16="http://schemas.microsoft.com/office/drawing/2014/main" id="{E2B65DAF-A11B-489B-95D4-3412C13D10DB}"/>
                </a:ext>
              </a:extLst>
            </p:cNvPr>
            <p:cNvCxnSpPr/>
            <p:nvPr/>
          </p:nvCxnSpPr>
          <p:spPr>
            <a:xfrm flipH="1">
              <a:off x="4136444" y="4645631"/>
              <a:ext cx="863282" cy="485449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404F64">
                      <a:lumMod val="75000"/>
                      <a:alpha val="0"/>
                    </a:srgbClr>
                  </a:gs>
                  <a:gs pos="100000">
                    <a:srgbClr val="FFFFFF">
                      <a:lumMod val="65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cxnSp>
          <p:nvCxnSpPr>
            <p:cNvPr id="63" name="直接连接符 62">
              <a:extLst>
                <a:ext uri="{FF2B5EF4-FFF2-40B4-BE49-F238E27FC236}">
                  <a16:creationId xmlns="" xmlns:a16="http://schemas.microsoft.com/office/drawing/2014/main" id="{A1C7ECA7-47F3-48FC-80FA-9496C3B39C45}"/>
                </a:ext>
              </a:extLst>
            </p:cNvPr>
            <p:cNvCxnSpPr/>
            <p:nvPr/>
          </p:nvCxnSpPr>
          <p:spPr>
            <a:xfrm flipH="1">
              <a:off x="4133926" y="5129633"/>
              <a:ext cx="0" cy="789741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1A500909-B428-4D21-946D-EC84BB061E5C}"/>
              </a:ext>
            </a:extLst>
          </p:cNvPr>
          <p:cNvGrpSpPr/>
          <p:nvPr/>
        </p:nvGrpSpPr>
        <p:grpSpPr>
          <a:xfrm>
            <a:off x="4194224" y="5722241"/>
            <a:ext cx="537609" cy="900260"/>
            <a:chOff x="4133926" y="4800619"/>
            <a:chExt cx="590182" cy="988297"/>
          </a:xfrm>
        </p:grpSpPr>
        <p:cxnSp>
          <p:nvCxnSpPr>
            <p:cNvPr id="65" name="直接连接符 64">
              <a:extLst>
                <a:ext uri="{FF2B5EF4-FFF2-40B4-BE49-F238E27FC236}">
                  <a16:creationId xmlns="" xmlns:a16="http://schemas.microsoft.com/office/drawing/2014/main" id="{B6A98230-732C-4812-B85B-CA637565A707}"/>
                </a:ext>
              </a:extLst>
            </p:cNvPr>
            <p:cNvCxnSpPr/>
            <p:nvPr/>
          </p:nvCxnSpPr>
          <p:spPr>
            <a:xfrm flipH="1">
              <a:off x="4136445" y="4800619"/>
              <a:ext cx="587663" cy="330461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404F64">
                      <a:lumMod val="75000"/>
                      <a:alpha val="0"/>
                    </a:srgbClr>
                  </a:gs>
                  <a:gs pos="100000">
                    <a:srgbClr val="FFFFFF">
                      <a:lumMod val="65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cxnSp>
          <p:nvCxnSpPr>
            <p:cNvPr id="66" name="直接连接符 65">
              <a:extLst>
                <a:ext uri="{FF2B5EF4-FFF2-40B4-BE49-F238E27FC236}">
                  <a16:creationId xmlns="" xmlns:a16="http://schemas.microsoft.com/office/drawing/2014/main" id="{BFB1431A-5484-42F2-BDC9-FDC7268DF1E6}"/>
                </a:ext>
              </a:extLst>
            </p:cNvPr>
            <p:cNvCxnSpPr/>
            <p:nvPr/>
          </p:nvCxnSpPr>
          <p:spPr>
            <a:xfrm>
              <a:off x="4133926" y="5129633"/>
              <a:ext cx="0" cy="659283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4EA43B65-2434-4AF3-BC75-B63102B0BB4F}"/>
              </a:ext>
            </a:extLst>
          </p:cNvPr>
          <p:cNvGrpSpPr/>
          <p:nvPr/>
        </p:nvGrpSpPr>
        <p:grpSpPr>
          <a:xfrm>
            <a:off x="7003538" y="2842479"/>
            <a:ext cx="2248912" cy="971342"/>
            <a:chOff x="3389687" y="2343753"/>
            <a:chExt cx="2248912" cy="971342"/>
          </a:xfrm>
        </p:grpSpPr>
        <p:sp>
          <p:nvSpPr>
            <p:cNvPr id="68" name="文本框 24">
              <a:extLst>
                <a:ext uri="{FF2B5EF4-FFF2-40B4-BE49-F238E27FC236}">
                  <a16:creationId xmlns="" xmlns:a16="http://schemas.microsoft.com/office/drawing/2014/main" id="{C2BB926D-1812-47CB-AF1D-EBAD5A56F9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9" name="文本框 25">
              <a:extLst>
                <a:ext uri="{FF2B5EF4-FFF2-40B4-BE49-F238E27FC236}">
                  <a16:creationId xmlns="" xmlns:a16="http://schemas.microsoft.com/office/drawing/2014/main" id="{F6E0E3F2-ACF8-4CF6-BA58-876402D62F3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AC043DF7-53C9-4B62-A94A-3FD1232C1A62}"/>
              </a:ext>
            </a:extLst>
          </p:cNvPr>
          <p:cNvGrpSpPr/>
          <p:nvPr/>
        </p:nvGrpSpPr>
        <p:grpSpPr>
          <a:xfrm>
            <a:off x="8831888" y="4144354"/>
            <a:ext cx="2248912" cy="971342"/>
            <a:chOff x="3389687" y="2343753"/>
            <a:chExt cx="2248912" cy="971342"/>
          </a:xfrm>
        </p:grpSpPr>
        <p:sp>
          <p:nvSpPr>
            <p:cNvPr id="71" name="文本框 27">
              <a:extLst>
                <a:ext uri="{FF2B5EF4-FFF2-40B4-BE49-F238E27FC236}">
                  <a16:creationId xmlns="" xmlns:a16="http://schemas.microsoft.com/office/drawing/2014/main" id="{A2C0BEC8-0371-478D-895C-64ED34A4AC4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72" name="文本框 28">
              <a:extLst>
                <a:ext uri="{FF2B5EF4-FFF2-40B4-BE49-F238E27FC236}">
                  <a16:creationId xmlns="" xmlns:a16="http://schemas.microsoft.com/office/drawing/2014/main" id="{FE867909-2445-487D-BFEA-2862DABE03C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2A9F1973-D58D-4AB4-88AD-109FF6A3D57A}"/>
              </a:ext>
            </a:extLst>
          </p:cNvPr>
          <p:cNvGrpSpPr/>
          <p:nvPr/>
        </p:nvGrpSpPr>
        <p:grpSpPr>
          <a:xfrm>
            <a:off x="7162137" y="6013335"/>
            <a:ext cx="2248912" cy="971342"/>
            <a:chOff x="3389687" y="2343753"/>
            <a:chExt cx="2248912" cy="971342"/>
          </a:xfrm>
        </p:grpSpPr>
        <p:sp>
          <p:nvSpPr>
            <p:cNvPr id="74" name="文本框 30">
              <a:extLst>
                <a:ext uri="{FF2B5EF4-FFF2-40B4-BE49-F238E27FC236}">
                  <a16:creationId xmlns="" xmlns:a16="http://schemas.microsoft.com/office/drawing/2014/main" id="{E963C230-D912-473C-91C2-9EDE46027C6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75" name="文本框 31">
              <a:extLst>
                <a:ext uri="{FF2B5EF4-FFF2-40B4-BE49-F238E27FC236}">
                  <a16:creationId xmlns="" xmlns:a16="http://schemas.microsoft.com/office/drawing/2014/main" id="{C2D43B8A-D644-42AC-AF49-CE1B8D7445B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="" xmlns:a16="http://schemas.microsoft.com/office/drawing/2014/main" id="{D1EB47C5-3E15-4C67-8D0F-95BC432D7B16}"/>
              </a:ext>
            </a:extLst>
          </p:cNvPr>
          <p:cNvGrpSpPr/>
          <p:nvPr/>
        </p:nvGrpSpPr>
        <p:grpSpPr>
          <a:xfrm>
            <a:off x="1755867" y="6013335"/>
            <a:ext cx="2248912" cy="971342"/>
            <a:chOff x="3389687" y="2343753"/>
            <a:chExt cx="2248912" cy="971342"/>
          </a:xfrm>
        </p:grpSpPr>
        <p:sp>
          <p:nvSpPr>
            <p:cNvPr id="77" name="文本框 33">
              <a:extLst>
                <a:ext uri="{FF2B5EF4-FFF2-40B4-BE49-F238E27FC236}">
                  <a16:creationId xmlns="" xmlns:a16="http://schemas.microsoft.com/office/drawing/2014/main" id="{3A87B632-548D-4C86-9188-7EB8E2EA6CB1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78" name="文本框 34">
              <a:extLst>
                <a:ext uri="{FF2B5EF4-FFF2-40B4-BE49-F238E27FC236}">
                  <a16:creationId xmlns="" xmlns:a16="http://schemas.microsoft.com/office/drawing/2014/main" id="{1018F951-DD4C-44AB-B923-3479B4C7FE1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A5E2B060-4D56-41F0-BF27-996DCC87EC7E}"/>
              </a:ext>
            </a:extLst>
          </p:cNvPr>
          <p:cNvGrpSpPr/>
          <p:nvPr/>
        </p:nvGrpSpPr>
        <p:grpSpPr>
          <a:xfrm>
            <a:off x="432445" y="4144354"/>
            <a:ext cx="2248912" cy="971342"/>
            <a:chOff x="3389687" y="2343753"/>
            <a:chExt cx="2248912" cy="971342"/>
          </a:xfrm>
        </p:grpSpPr>
        <p:sp>
          <p:nvSpPr>
            <p:cNvPr id="80" name="文本框 36">
              <a:extLst>
                <a:ext uri="{FF2B5EF4-FFF2-40B4-BE49-F238E27FC236}">
                  <a16:creationId xmlns="" xmlns:a16="http://schemas.microsoft.com/office/drawing/2014/main" id="{C7C0FAA1-5A53-49FA-918B-16830552B15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81" name="文本框 37">
              <a:extLst>
                <a:ext uri="{FF2B5EF4-FFF2-40B4-BE49-F238E27FC236}">
                  <a16:creationId xmlns="" xmlns:a16="http://schemas.microsoft.com/office/drawing/2014/main" id="{1E5A6589-9333-40A6-9716-EE6B0A4D95F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C4618E93-8FB1-463B-BBF2-1C6E12B66A7C}"/>
              </a:ext>
            </a:extLst>
          </p:cNvPr>
          <p:cNvGrpSpPr/>
          <p:nvPr/>
        </p:nvGrpSpPr>
        <p:grpSpPr>
          <a:xfrm>
            <a:off x="1745196" y="2842479"/>
            <a:ext cx="2248912" cy="971342"/>
            <a:chOff x="3389687" y="2343753"/>
            <a:chExt cx="2248912" cy="971342"/>
          </a:xfrm>
        </p:grpSpPr>
        <p:sp>
          <p:nvSpPr>
            <p:cNvPr id="83" name="文本框 39">
              <a:extLst>
                <a:ext uri="{FF2B5EF4-FFF2-40B4-BE49-F238E27FC236}">
                  <a16:creationId xmlns="" xmlns:a16="http://schemas.microsoft.com/office/drawing/2014/main" id="{E752864D-220D-4B09-9DD2-B29F97D74E3A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84" name="文本框 40">
              <a:extLst>
                <a:ext uri="{FF2B5EF4-FFF2-40B4-BE49-F238E27FC236}">
                  <a16:creationId xmlns="" xmlns:a16="http://schemas.microsoft.com/office/drawing/2014/main" id="{EC7A2529-41D3-4987-BA9E-24C0544AFAA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469ADBE4-9B96-4BEE-82B8-B7ACD42FF305}"/>
              </a:ext>
            </a:extLst>
          </p:cNvPr>
          <p:cNvGrpSpPr/>
          <p:nvPr/>
        </p:nvGrpSpPr>
        <p:grpSpPr>
          <a:xfrm>
            <a:off x="3414651" y="1362950"/>
            <a:ext cx="5012652" cy="759961"/>
            <a:chOff x="3389687" y="2200691"/>
            <a:chExt cx="5012652" cy="759961"/>
          </a:xfrm>
        </p:grpSpPr>
        <p:sp>
          <p:nvSpPr>
            <p:cNvPr id="86" name="文本框 42">
              <a:extLst>
                <a:ext uri="{FF2B5EF4-FFF2-40B4-BE49-F238E27FC236}">
                  <a16:creationId xmlns="" xmlns:a16="http://schemas.microsoft.com/office/drawing/2014/main" id="{2E526E51-2B8F-4749-89E9-F31DD41633A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职业定位</a:t>
              </a:r>
            </a:p>
          </p:txBody>
        </p:sp>
        <p:sp>
          <p:nvSpPr>
            <p:cNvPr id="87" name="文本框 43">
              <a:extLst>
                <a:ext uri="{FF2B5EF4-FFF2-40B4-BE49-F238E27FC236}">
                  <a16:creationId xmlns="" xmlns:a16="http://schemas.microsoft.com/office/drawing/2014/main" id="{C0285C82-121D-4EDF-8456-89A2D42C34E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D566F3D5-7EC0-421D-ADE8-5D79D2C3CB2B}"/>
              </a:ext>
            </a:extLst>
          </p:cNvPr>
          <p:cNvSpPr/>
          <p:nvPr/>
        </p:nvSpPr>
        <p:spPr>
          <a:xfrm>
            <a:off x="3652944" y="2676301"/>
            <a:ext cx="4380384" cy="4380384"/>
          </a:xfrm>
          <a:prstGeom prst="ellips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9433E49D-7846-4270-AC23-5E99ECB09A1B}"/>
              </a:ext>
            </a:extLst>
          </p:cNvPr>
          <p:cNvSpPr/>
          <p:nvPr/>
        </p:nvSpPr>
        <p:spPr>
          <a:xfrm>
            <a:off x="4359723" y="3388756"/>
            <a:ext cx="2966828" cy="2966828"/>
          </a:xfrm>
          <a:prstGeom prst="ellips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2D207954-537B-49C4-A006-660113E51BD4}"/>
              </a:ext>
            </a:extLst>
          </p:cNvPr>
          <p:cNvSpPr/>
          <p:nvPr/>
        </p:nvSpPr>
        <p:spPr>
          <a:xfrm>
            <a:off x="3445550" y="5198009"/>
            <a:ext cx="560783" cy="560783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rgbClr val="FFFFFF">
                <a:lumMod val="8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610A31F-6061-4278-A00D-670D585CA8C7}"/>
              </a:ext>
            </a:extLst>
          </p:cNvPr>
          <p:cNvSpPr/>
          <p:nvPr/>
        </p:nvSpPr>
        <p:spPr>
          <a:xfrm>
            <a:off x="3593845" y="5346304"/>
            <a:ext cx="264191" cy="264191"/>
          </a:xfrm>
          <a:prstGeom prst="ellipse">
            <a:avLst/>
          </a:prstGeom>
          <a:solidFill>
            <a:srgbClr val="E5583A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E701AA4F-E084-4CE9-A11D-A65DD2AB2070}"/>
              </a:ext>
            </a:extLst>
          </p:cNvPr>
          <p:cNvSpPr/>
          <p:nvPr/>
        </p:nvSpPr>
        <p:spPr>
          <a:xfrm>
            <a:off x="3445550" y="3652660"/>
            <a:ext cx="560783" cy="560783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rgbClr val="FFFFFF">
                <a:lumMod val="8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5C5F4C2A-7CD3-477F-B5FD-E4A7E9680773}"/>
              </a:ext>
            </a:extLst>
          </p:cNvPr>
          <p:cNvSpPr/>
          <p:nvPr/>
        </p:nvSpPr>
        <p:spPr>
          <a:xfrm>
            <a:off x="3593845" y="3800955"/>
            <a:ext cx="264191" cy="264191"/>
          </a:xfrm>
          <a:prstGeom prst="ellipse">
            <a:avLst/>
          </a:prstGeom>
          <a:solidFill>
            <a:srgbClr val="81B94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6AA8DA95-4465-4576-8781-300F9AB9BD58}"/>
              </a:ext>
            </a:extLst>
          </p:cNvPr>
          <p:cNvSpPr/>
          <p:nvPr/>
        </p:nvSpPr>
        <p:spPr>
          <a:xfrm>
            <a:off x="7623597" y="5198009"/>
            <a:ext cx="560783" cy="560783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rgbClr val="FFFFFF">
                <a:lumMod val="8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D8B60504-E55B-471E-885E-F5B8426F4B42}"/>
              </a:ext>
            </a:extLst>
          </p:cNvPr>
          <p:cNvSpPr/>
          <p:nvPr/>
        </p:nvSpPr>
        <p:spPr>
          <a:xfrm>
            <a:off x="7771892" y="5346304"/>
            <a:ext cx="264191" cy="264191"/>
          </a:xfrm>
          <a:prstGeom prst="ellipse">
            <a:avLst/>
          </a:prstGeom>
          <a:solidFill>
            <a:srgbClr val="F9B439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455810D8-BEDD-4504-A091-85F7D5B4FD5E}"/>
              </a:ext>
            </a:extLst>
          </p:cNvPr>
          <p:cNvSpPr/>
          <p:nvPr/>
        </p:nvSpPr>
        <p:spPr>
          <a:xfrm>
            <a:off x="7623597" y="3652660"/>
            <a:ext cx="560783" cy="560783"/>
          </a:xfrm>
          <a:prstGeom prst="ellipse">
            <a:avLst/>
          </a:prstGeom>
          <a:solidFill>
            <a:srgbClr val="FFFFFF"/>
          </a:solidFill>
          <a:ln w="6350" cap="flat" cmpd="sng" algn="ctr">
            <a:solidFill>
              <a:srgbClr val="FFFFFF">
                <a:lumMod val="8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1055FA8E-F881-414E-993E-D9B04F277EFE}"/>
              </a:ext>
            </a:extLst>
          </p:cNvPr>
          <p:cNvSpPr/>
          <p:nvPr/>
        </p:nvSpPr>
        <p:spPr>
          <a:xfrm>
            <a:off x="7771892" y="3800955"/>
            <a:ext cx="264191" cy="264191"/>
          </a:xfrm>
          <a:prstGeom prst="ellipse">
            <a:avLst/>
          </a:prstGeom>
          <a:solidFill>
            <a:srgbClr val="46A4DB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136A8F9B-62ED-4C06-A47B-9D8BC86747A4}"/>
              </a:ext>
            </a:extLst>
          </p:cNvPr>
          <p:cNvGrpSpPr/>
          <p:nvPr/>
        </p:nvGrpSpPr>
        <p:grpSpPr>
          <a:xfrm>
            <a:off x="4564814" y="3587179"/>
            <a:ext cx="2558626" cy="2558626"/>
            <a:chOff x="773490" y="3517482"/>
            <a:chExt cx="2558628" cy="2558628"/>
          </a:xfrm>
        </p:grpSpPr>
        <p:sp>
          <p:nvSpPr>
            <p:cNvPr id="42" name="Shape 285">
              <a:extLst>
                <a:ext uri="{FF2B5EF4-FFF2-40B4-BE49-F238E27FC236}">
                  <a16:creationId xmlns="" xmlns:a16="http://schemas.microsoft.com/office/drawing/2014/main" id="{A01765DD-376F-4D99-8DEC-0DB163E70AB5}"/>
                </a:ext>
              </a:extLst>
            </p:cNvPr>
            <p:cNvSpPr/>
            <p:nvPr/>
          </p:nvSpPr>
          <p:spPr>
            <a:xfrm>
              <a:off x="773490" y="3517482"/>
              <a:ext cx="2558628" cy="255862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60000">
                  <a:srgbClr val="F0F0F0"/>
                </a:gs>
                <a:gs pos="100000">
                  <a:srgbClr val="FFFFFF">
                    <a:lumMod val="85000"/>
                  </a:srgbClr>
                </a:gs>
              </a:gsLst>
              <a:lin ang="5400000" scaled="1"/>
            </a:gradFill>
            <a:ln w="25400" cap="flat" cmpd="sng" algn="ctr">
              <a:noFill/>
              <a:prstDash val="solid"/>
              <a:miter lim="800000"/>
            </a:ln>
            <a:effectLst>
              <a:outerShdw blurRad="381000" dist="127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Shape 286">
              <a:extLst>
                <a:ext uri="{FF2B5EF4-FFF2-40B4-BE49-F238E27FC236}">
                  <a16:creationId xmlns="" xmlns:a16="http://schemas.microsoft.com/office/drawing/2014/main" id="{38AA3622-0E5E-40A4-9C92-9B4414FBDC19}"/>
                </a:ext>
              </a:extLst>
            </p:cNvPr>
            <p:cNvSpPr/>
            <p:nvPr/>
          </p:nvSpPr>
          <p:spPr>
            <a:xfrm>
              <a:off x="892255" y="3636248"/>
              <a:ext cx="2321098" cy="232109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60000">
                  <a:srgbClr val="F0F0F0"/>
                </a:gs>
                <a:gs pos="100000">
                  <a:srgbClr val="FFFFFF">
                    <a:lumMod val="8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Shape 287">
              <a:extLst>
                <a:ext uri="{FF2B5EF4-FFF2-40B4-BE49-F238E27FC236}">
                  <a16:creationId xmlns="" xmlns:a16="http://schemas.microsoft.com/office/drawing/2014/main" id="{4C4A76F2-E9A9-46D2-AE0F-7AB063BD11BC}"/>
                </a:ext>
              </a:extLst>
            </p:cNvPr>
            <p:cNvSpPr/>
            <p:nvPr/>
          </p:nvSpPr>
          <p:spPr>
            <a:xfrm>
              <a:off x="1037035" y="3781027"/>
              <a:ext cx="2031538" cy="2031538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BF63434-97B4-4F79-B12B-C60A28A016E0}"/>
              </a:ext>
            </a:extLst>
          </p:cNvPr>
          <p:cNvGrpSpPr/>
          <p:nvPr/>
        </p:nvGrpSpPr>
        <p:grpSpPr>
          <a:xfrm>
            <a:off x="8386718" y="3365053"/>
            <a:ext cx="2248912" cy="971342"/>
            <a:chOff x="3389687" y="2343753"/>
            <a:chExt cx="2248912" cy="971342"/>
          </a:xfrm>
        </p:grpSpPr>
        <p:sp>
          <p:nvSpPr>
            <p:cNvPr id="46" name="文本框 16">
              <a:extLst>
                <a:ext uri="{FF2B5EF4-FFF2-40B4-BE49-F238E27FC236}">
                  <a16:creationId xmlns="" xmlns:a16="http://schemas.microsoft.com/office/drawing/2014/main" id="{33B13DA8-DBCD-4DB8-98D1-AB5D4EE3277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47" name="文本框 17">
              <a:extLst>
                <a:ext uri="{FF2B5EF4-FFF2-40B4-BE49-F238E27FC236}">
                  <a16:creationId xmlns="" xmlns:a16="http://schemas.microsoft.com/office/drawing/2014/main" id="{F195B5CD-169B-4055-BC1E-A2620B8669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C785D9D8-A9AE-4E12-9BC8-1C8D195D9F44}"/>
              </a:ext>
            </a:extLst>
          </p:cNvPr>
          <p:cNvGrpSpPr/>
          <p:nvPr/>
        </p:nvGrpSpPr>
        <p:grpSpPr>
          <a:xfrm>
            <a:off x="8386718" y="4917851"/>
            <a:ext cx="2248912" cy="971342"/>
            <a:chOff x="3389687" y="2343753"/>
            <a:chExt cx="2248912" cy="971342"/>
          </a:xfrm>
        </p:grpSpPr>
        <p:sp>
          <p:nvSpPr>
            <p:cNvPr id="49" name="文本框 23">
              <a:extLst>
                <a:ext uri="{FF2B5EF4-FFF2-40B4-BE49-F238E27FC236}">
                  <a16:creationId xmlns="" xmlns:a16="http://schemas.microsoft.com/office/drawing/2014/main" id="{E8106E90-D967-4011-B648-86BAA345BBA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50" name="文本框 24">
              <a:extLst>
                <a:ext uri="{FF2B5EF4-FFF2-40B4-BE49-F238E27FC236}">
                  <a16:creationId xmlns="" xmlns:a16="http://schemas.microsoft.com/office/drawing/2014/main" id="{C4A554A7-078F-48D6-A000-88D8DBA0E9D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DE57A103-F4AC-4B28-A94B-F0BBDF952177}"/>
              </a:ext>
            </a:extLst>
          </p:cNvPr>
          <p:cNvGrpSpPr/>
          <p:nvPr/>
        </p:nvGrpSpPr>
        <p:grpSpPr>
          <a:xfrm>
            <a:off x="936501" y="3365053"/>
            <a:ext cx="2248912" cy="971342"/>
            <a:chOff x="3389687" y="2343753"/>
            <a:chExt cx="2248912" cy="971342"/>
          </a:xfrm>
        </p:grpSpPr>
        <p:sp>
          <p:nvSpPr>
            <p:cNvPr id="52" name="文本框 26">
              <a:extLst>
                <a:ext uri="{FF2B5EF4-FFF2-40B4-BE49-F238E27FC236}">
                  <a16:creationId xmlns="" xmlns:a16="http://schemas.microsoft.com/office/drawing/2014/main" id="{EA1904B6-9F82-4175-9198-34FA0FDC2040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53" name="文本框 27">
              <a:extLst>
                <a:ext uri="{FF2B5EF4-FFF2-40B4-BE49-F238E27FC236}">
                  <a16:creationId xmlns="" xmlns:a16="http://schemas.microsoft.com/office/drawing/2014/main" id="{E8496268-3D3D-4910-82B7-8C59BF449754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2B5369CC-44AB-45B0-8ADB-9F7EF4010963}"/>
              </a:ext>
            </a:extLst>
          </p:cNvPr>
          <p:cNvGrpSpPr/>
          <p:nvPr/>
        </p:nvGrpSpPr>
        <p:grpSpPr>
          <a:xfrm>
            <a:off x="936501" y="4917851"/>
            <a:ext cx="2248912" cy="971342"/>
            <a:chOff x="3389687" y="2343753"/>
            <a:chExt cx="2248912" cy="971342"/>
          </a:xfrm>
        </p:grpSpPr>
        <p:sp>
          <p:nvSpPr>
            <p:cNvPr id="55" name="文本框 29">
              <a:extLst>
                <a:ext uri="{FF2B5EF4-FFF2-40B4-BE49-F238E27FC236}">
                  <a16:creationId xmlns="" xmlns:a16="http://schemas.microsoft.com/office/drawing/2014/main" id="{301E826C-DA27-4BCF-91B8-15C847E65784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56" name="文本框 30">
              <a:extLst>
                <a:ext uri="{FF2B5EF4-FFF2-40B4-BE49-F238E27FC236}">
                  <a16:creationId xmlns="" xmlns:a16="http://schemas.microsoft.com/office/drawing/2014/main" id="{33E67D64-57D5-4CFF-B8F3-81ED9D926C8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C48B9903-CF0C-47B9-B03F-1604CD8B5896}"/>
              </a:ext>
            </a:extLst>
          </p:cNvPr>
          <p:cNvGrpSpPr/>
          <p:nvPr/>
        </p:nvGrpSpPr>
        <p:grpSpPr>
          <a:xfrm>
            <a:off x="3344569" y="1324900"/>
            <a:ext cx="5012652" cy="759961"/>
            <a:chOff x="3389687" y="2200691"/>
            <a:chExt cx="5012652" cy="759961"/>
          </a:xfrm>
        </p:grpSpPr>
        <p:sp>
          <p:nvSpPr>
            <p:cNvPr id="58" name="文本框 32">
              <a:extLst>
                <a:ext uri="{FF2B5EF4-FFF2-40B4-BE49-F238E27FC236}">
                  <a16:creationId xmlns="" xmlns:a16="http://schemas.microsoft.com/office/drawing/2014/main" id="{EEE55BCB-01DA-4F30-AAB6-D037846BCF8B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职业定位</a:t>
              </a:r>
            </a:p>
          </p:txBody>
        </p:sp>
        <p:sp>
          <p:nvSpPr>
            <p:cNvPr id="59" name="文本框 33">
              <a:extLst>
                <a:ext uri="{FF2B5EF4-FFF2-40B4-BE49-F238E27FC236}">
                  <a16:creationId xmlns="" xmlns:a16="http://schemas.microsoft.com/office/drawing/2014/main" id="{AE24800A-C3F7-4033-9D20-D586D963199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C8ED60B1-DFF6-4A43-BE25-480CCC892B9D}"/>
              </a:ext>
            </a:extLst>
          </p:cNvPr>
          <p:cNvGrpSpPr/>
          <p:nvPr/>
        </p:nvGrpSpPr>
        <p:grpSpPr>
          <a:xfrm>
            <a:off x="4067389" y="3251830"/>
            <a:ext cx="3521074" cy="3222598"/>
            <a:chOff x="3805668" y="1193340"/>
            <a:chExt cx="4583840" cy="4195274"/>
          </a:xfrm>
        </p:grpSpPr>
        <p:sp>
          <p:nvSpPr>
            <p:cNvPr id="99" name="íṥľïḑe">
              <a:extLst>
                <a:ext uri="{FF2B5EF4-FFF2-40B4-BE49-F238E27FC236}">
                  <a16:creationId xmlns="" xmlns:a16="http://schemas.microsoft.com/office/drawing/2014/main" id="{499ED1E0-679D-4439-8DA7-5122E26CC36C}"/>
                </a:ext>
              </a:extLst>
            </p:cNvPr>
            <p:cNvSpPr/>
            <p:nvPr/>
          </p:nvSpPr>
          <p:spPr bwMode="auto">
            <a:xfrm>
              <a:off x="3805668" y="4440232"/>
              <a:ext cx="4162337" cy="948382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ïṥ1ïḑê">
              <a:extLst>
                <a:ext uri="{FF2B5EF4-FFF2-40B4-BE49-F238E27FC236}">
                  <a16:creationId xmlns="" xmlns:a16="http://schemas.microsoft.com/office/drawing/2014/main" id="{712FF77C-0E4E-4E78-954B-D918500724D6}"/>
                </a:ext>
              </a:extLst>
            </p:cNvPr>
            <p:cNvSpPr/>
            <p:nvPr/>
          </p:nvSpPr>
          <p:spPr bwMode="auto">
            <a:xfrm>
              <a:off x="5241411" y="1595087"/>
              <a:ext cx="684942" cy="684942"/>
            </a:xfrm>
            <a:prstGeom prst="ellipse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isḷîḓè">
              <a:extLst>
                <a:ext uri="{FF2B5EF4-FFF2-40B4-BE49-F238E27FC236}">
                  <a16:creationId xmlns="" xmlns:a16="http://schemas.microsoft.com/office/drawing/2014/main" id="{17DEE7CD-DB2C-4753-BB4C-DA2C5BBDEF8F}"/>
                </a:ext>
              </a:extLst>
            </p:cNvPr>
            <p:cNvSpPr/>
            <p:nvPr/>
          </p:nvSpPr>
          <p:spPr bwMode="auto">
            <a:xfrm>
              <a:off x="5261171" y="1614843"/>
              <a:ext cx="652014" cy="645426"/>
            </a:xfrm>
            <a:custGeom>
              <a:avLst/>
              <a:gdLst>
                <a:gd name="T0" fmla="*/ 218 w 436"/>
                <a:gd name="T1" fmla="*/ 0 h 436"/>
                <a:gd name="T2" fmla="*/ 0 w 436"/>
                <a:gd name="T3" fmla="*/ 218 h 436"/>
                <a:gd name="T4" fmla="*/ 218 w 436"/>
                <a:gd name="T5" fmla="*/ 436 h 436"/>
                <a:gd name="T6" fmla="*/ 436 w 436"/>
                <a:gd name="T7" fmla="*/ 218 h 436"/>
                <a:gd name="T8" fmla="*/ 218 w 436"/>
                <a:gd name="T9" fmla="*/ 0 h 436"/>
                <a:gd name="T10" fmla="*/ 218 w 436"/>
                <a:gd name="T11" fmla="*/ 428 h 436"/>
                <a:gd name="T12" fmla="*/ 7 w 436"/>
                <a:gd name="T13" fmla="*/ 218 h 436"/>
                <a:gd name="T14" fmla="*/ 218 w 436"/>
                <a:gd name="T15" fmla="*/ 8 h 436"/>
                <a:gd name="T16" fmla="*/ 428 w 436"/>
                <a:gd name="T17" fmla="*/ 218 h 436"/>
                <a:gd name="T18" fmla="*/ 218 w 436"/>
                <a:gd name="T19" fmla="*/ 428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6">
                  <a:moveTo>
                    <a:pt x="218" y="0"/>
                  </a:moveTo>
                  <a:cubicBezTo>
                    <a:pt x="97" y="0"/>
                    <a:pt x="0" y="97"/>
                    <a:pt x="0" y="218"/>
                  </a:cubicBezTo>
                  <a:cubicBezTo>
                    <a:pt x="0" y="339"/>
                    <a:pt x="97" y="436"/>
                    <a:pt x="218" y="436"/>
                  </a:cubicBezTo>
                  <a:cubicBezTo>
                    <a:pt x="339" y="436"/>
                    <a:pt x="436" y="339"/>
                    <a:pt x="436" y="218"/>
                  </a:cubicBezTo>
                  <a:cubicBezTo>
                    <a:pt x="436" y="97"/>
                    <a:pt x="339" y="0"/>
                    <a:pt x="218" y="0"/>
                  </a:cubicBezTo>
                  <a:moveTo>
                    <a:pt x="218" y="428"/>
                  </a:moveTo>
                  <a:cubicBezTo>
                    <a:pt x="102" y="428"/>
                    <a:pt x="7" y="334"/>
                    <a:pt x="7" y="218"/>
                  </a:cubicBezTo>
                  <a:cubicBezTo>
                    <a:pt x="7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4"/>
                    <a:pt x="334" y="428"/>
                    <a:pt x="218" y="428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ṧļïḑé">
              <a:extLst>
                <a:ext uri="{FF2B5EF4-FFF2-40B4-BE49-F238E27FC236}">
                  <a16:creationId xmlns="" xmlns:a16="http://schemas.microsoft.com/office/drawing/2014/main" id="{BF76C38C-B3C4-4011-9D92-78DB6112E8CE}"/>
                </a:ext>
              </a:extLst>
            </p:cNvPr>
            <p:cNvSpPr/>
            <p:nvPr/>
          </p:nvSpPr>
          <p:spPr bwMode="auto">
            <a:xfrm>
              <a:off x="5583882" y="2273441"/>
              <a:ext cx="79032" cy="6588"/>
            </a:xfrm>
            <a:custGeom>
              <a:avLst/>
              <a:gdLst>
                <a:gd name="T0" fmla="*/ 1 w 51"/>
                <a:gd name="T1" fmla="*/ 5 h 5"/>
                <a:gd name="T2" fmla="*/ 2 w 51"/>
                <a:gd name="T3" fmla="*/ 5 h 5"/>
                <a:gd name="T4" fmla="*/ 3 w 51"/>
                <a:gd name="T5" fmla="*/ 5 h 5"/>
                <a:gd name="T6" fmla="*/ 4 w 51"/>
                <a:gd name="T7" fmla="*/ 5 h 5"/>
                <a:gd name="T8" fmla="*/ 5 w 51"/>
                <a:gd name="T9" fmla="*/ 5 h 5"/>
                <a:gd name="T10" fmla="*/ 6 w 51"/>
                <a:gd name="T11" fmla="*/ 5 h 5"/>
                <a:gd name="T12" fmla="*/ 7 w 51"/>
                <a:gd name="T13" fmla="*/ 5 h 5"/>
                <a:gd name="T14" fmla="*/ 7 w 51"/>
                <a:gd name="T15" fmla="*/ 5 h 5"/>
                <a:gd name="T16" fmla="*/ 9 w 51"/>
                <a:gd name="T17" fmla="*/ 5 h 5"/>
                <a:gd name="T18" fmla="*/ 10 w 51"/>
                <a:gd name="T19" fmla="*/ 5 h 5"/>
                <a:gd name="T20" fmla="*/ 10 w 51"/>
                <a:gd name="T21" fmla="*/ 5 h 5"/>
                <a:gd name="T22" fmla="*/ 12 w 51"/>
                <a:gd name="T23" fmla="*/ 5 h 5"/>
                <a:gd name="T24" fmla="*/ 13 w 51"/>
                <a:gd name="T25" fmla="*/ 5 h 5"/>
                <a:gd name="T26" fmla="*/ 13 w 51"/>
                <a:gd name="T27" fmla="*/ 5 h 5"/>
                <a:gd name="T28" fmla="*/ 15 w 51"/>
                <a:gd name="T29" fmla="*/ 5 h 5"/>
                <a:gd name="T30" fmla="*/ 16 w 51"/>
                <a:gd name="T31" fmla="*/ 5 h 5"/>
                <a:gd name="T32" fmla="*/ 16 w 51"/>
                <a:gd name="T33" fmla="*/ 5 h 5"/>
                <a:gd name="T34" fmla="*/ 17 w 51"/>
                <a:gd name="T35" fmla="*/ 5 h 5"/>
                <a:gd name="T36" fmla="*/ 19 w 51"/>
                <a:gd name="T37" fmla="*/ 5 h 5"/>
                <a:gd name="T38" fmla="*/ 19 w 51"/>
                <a:gd name="T39" fmla="*/ 5 h 5"/>
                <a:gd name="T40" fmla="*/ 20 w 51"/>
                <a:gd name="T41" fmla="*/ 4 h 5"/>
                <a:gd name="T42" fmla="*/ 22 w 51"/>
                <a:gd name="T43" fmla="*/ 4 h 5"/>
                <a:gd name="T44" fmla="*/ 22 w 51"/>
                <a:gd name="T45" fmla="*/ 4 h 5"/>
                <a:gd name="T46" fmla="*/ 23 w 51"/>
                <a:gd name="T47" fmla="*/ 4 h 5"/>
                <a:gd name="T48" fmla="*/ 25 w 51"/>
                <a:gd name="T49" fmla="*/ 4 h 5"/>
                <a:gd name="T50" fmla="*/ 25 w 51"/>
                <a:gd name="T51" fmla="*/ 4 h 5"/>
                <a:gd name="T52" fmla="*/ 26 w 51"/>
                <a:gd name="T53" fmla="*/ 4 h 5"/>
                <a:gd name="T54" fmla="*/ 28 w 51"/>
                <a:gd name="T55" fmla="*/ 4 h 5"/>
                <a:gd name="T56" fmla="*/ 28 w 51"/>
                <a:gd name="T57" fmla="*/ 4 h 5"/>
                <a:gd name="T58" fmla="*/ 29 w 51"/>
                <a:gd name="T59" fmla="*/ 3 h 5"/>
                <a:gd name="T60" fmla="*/ 30 w 51"/>
                <a:gd name="T61" fmla="*/ 3 h 5"/>
                <a:gd name="T62" fmla="*/ 31 w 51"/>
                <a:gd name="T63" fmla="*/ 3 h 5"/>
                <a:gd name="T64" fmla="*/ 32 w 51"/>
                <a:gd name="T65" fmla="*/ 3 h 5"/>
                <a:gd name="T66" fmla="*/ 34 w 51"/>
                <a:gd name="T67" fmla="*/ 3 h 5"/>
                <a:gd name="T68" fmla="*/ 34 w 51"/>
                <a:gd name="T69" fmla="*/ 3 h 5"/>
                <a:gd name="T70" fmla="*/ 35 w 51"/>
                <a:gd name="T71" fmla="*/ 3 h 5"/>
                <a:gd name="T72" fmla="*/ 36 w 51"/>
                <a:gd name="T73" fmla="*/ 2 h 5"/>
                <a:gd name="T74" fmla="*/ 37 w 51"/>
                <a:gd name="T75" fmla="*/ 2 h 5"/>
                <a:gd name="T76" fmla="*/ 38 w 51"/>
                <a:gd name="T77" fmla="*/ 2 h 5"/>
                <a:gd name="T78" fmla="*/ 39 w 51"/>
                <a:gd name="T79" fmla="*/ 2 h 5"/>
                <a:gd name="T80" fmla="*/ 39 w 51"/>
                <a:gd name="T81" fmla="*/ 2 h 5"/>
                <a:gd name="T82" fmla="*/ 40 w 51"/>
                <a:gd name="T83" fmla="*/ 2 h 5"/>
                <a:gd name="T84" fmla="*/ 45 w 51"/>
                <a:gd name="T85" fmla="*/ 1 h 5"/>
                <a:gd name="T86" fmla="*/ 45 w 51"/>
                <a:gd name="T87" fmla="*/ 1 h 5"/>
                <a:gd name="T88" fmla="*/ 46 w 51"/>
                <a:gd name="T89" fmla="*/ 1 h 5"/>
                <a:gd name="T90" fmla="*/ 47 w 51"/>
                <a:gd name="T91" fmla="*/ 0 h 5"/>
                <a:gd name="T92" fmla="*/ 48 w 51"/>
                <a:gd name="T93" fmla="*/ 0 h 5"/>
                <a:gd name="T94" fmla="*/ 49 w 51"/>
                <a:gd name="T95" fmla="*/ 0 h 5"/>
                <a:gd name="T96" fmla="*/ 50 w 51"/>
                <a:gd name="T97" fmla="*/ 0 h 5"/>
                <a:gd name="T98" fmla="*/ 51 w 51"/>
                <a:gd name="T9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" h="5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6" y="5"/>
                  </a:move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8" y="5"/>
                  </a:moveTo>
                  <a:cubicBezTo>
                    <a:pt x="8" y="5"/>
                    <a:pt x="8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9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moveTo>
                    <a:pt x="9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5"/>
                  </a:moveTo>
                  <a:cubicBezTo>
                    <a:pt x="11" y="5"/>
                    <a:pt x="11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12" y="5"/>
                  </a:move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moveTo>
                    <a:pt x="12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3" y="5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5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5" y="5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6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moveTo>
                    <a:pt x="17" y="5"/>
                  </a:move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moveTo>
                    <a:pt x="17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19" y="5"/>
                  </a:moveTo>
                  <a:cubicBezTo>
                    <a:pt x="19" y="5"/>
                    <a:pt x="19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20" y="4"/>
                  </a:moveTo>
                  <a:cubicBezTo>
                    <a:pt x="19" y="4"/>
                    <a:pt x="19" y="5"/>
                    <a:pt x="19" y="5"/>
                  </a:cubicBezTo>
                  <a:cubicBezTo>
                    <a:pt x="19" y="5"/>
                    <a:pt x="19" y="4"/>
                    <a:pt x="20" y="4"/>
                  </a:cubicBezTo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moveTo>
                    <a:pt x="2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22" y="4"/>
                  </a:moveTo>
                  <a:cubicBezTo>
                    <a:pt x="22" y="4"/>
                    <a:pt x="22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moveTo>
                    <a:pt x="23" y="4"/>
                  </a:move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3" y="4"/>
                    <a:pt x="23" y="4"/>
                  </a:cubicBezTo>
                  <a:moveTo>
                    <a:pt x="23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moveTo>
                    <a:pt x="24" y="4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moveTo>
                    <a:pt x="25" y="4"/>
                  </a:moveTo>
                  <a:cubicBezTo>
                    <a:pt x="25" y="4"/>
                    <a:pt x="25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moveTo>
                    <a:pt x="2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moveTo>
                    <a:pt x="27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moveTo>
                    <a:pt x="28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8" y="4"/>
                  </a:cubicBezTo>
                  <a:moveTo>
                    <a:pt x="28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moveTo>
                    <a:pt x="29" y="3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3"/>
                  </a:cubicBezTo>
                  <a:moveTo>
                    <a:pt x="30" y="3"/>
                  </a:moveTo>
                  <a:cubicBezTo>
                    <a:pt x="30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moveTo>
                    <a:pt x="3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moveTo>
                    <a:pt x="31" y="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moveTo>
                    <a:pt x="32" y="3"/>
                  </a:moveTo>
                  <a:cubicBezTo>
                    <a:pt x="32" y="3"/>
                    <a:pt x="32" y="3"/>
                    <a:pt x="31" y="3"/>
                  </a:cubicBezTo>
                  <a:cubicBezTo>
                    <a:pt x="32" y="3"/>
                    <a:pt x="32" y="3"/>
                    <a:pt x="32" y="3"/>
                  </a:cubicBezTo>
                  <a:moveTo>
                    <a:pt x="33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moveTo>
                    <a:pt x="34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35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6" y="3"/>
                  </a:cubicBezTo>
                  <a:moveTo>
                    <a:pt x="36" y="2"/>
                  </a:moveTo>
                  <a:cubicBezTo>
                    <a:pt x="36" y="2"/>
                    <a:pt x="36" y="2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moveTo>
                    <a:pt x="37" y="2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moveTo>
                    <a:pt x="38" y="2"/>
                  </a:moveTo>
                  <a:cubicBezTo>
                    <a:pt x="38" y="2"/>
                    <a:pt x="37" y="2"/>
                    <a:pt x="37" y="2"/>
                  </a:cubicBezTo>
                  <a:cubicBezTo>
                    <a:pt x="37" y="2"/>
                    <a:pt x="38" y="2"/>
                    <a:pt x="38" y="2"/>
                  </a:cubicBezTo>
                  <a:moveTo>
                    <a:pt x="38" y="2"/>
                  </a:move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moveTo>
                    <a:pt x="39" y="2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1" y="2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47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íṥḷîďè">
              <a:extLst>
                <a:ext uri="{FF2B5EF4-FFF2-40B4-BE49-F238E27FC236}">
                  <a16:creationId xmlns="" xmlns:a16="http://schemas.microsoft.com/office/drawing/2014/main" id="{34F0FAED-D7D6-4E2A-A43B-61634331135E}"/>
                </a:ext>
              </a:extLst>
            </p:cNvPr>
            <p:cNvSpPr/>
            <p:nvPr/>
          </p:nvSpPr>
          <p:spPr bwMode="auto">
            <a:xfrm>
              <a:off x="5438990" y="2121966"/>
              <a:ext cx="375403" cy="158064"/>
            </a:xfrm>
            <a:custGeom>
              <a:avLst/>
              <a:gdLst>
                <a:gd name="T0" fmla="*/ 6 w 254"/>
                <a:gd name="T1" fmla="*/ 74 h 106"/>
                <a:gd name="T2" fmla="*/ 99 w 254"/>
                <a:gd name="T3" fmla="*/ 106 h 106"/>
                <a:gd name="T4" fmla="*/ 100 w 254"/>
                <a:gd name="T5" fmla="*/ 106 h 106"/>
                <a:gd name="T6" fmla="*/ 101 w 254"/>
                <a:gd name="T7" fmla="*/ 106 h 106"/>
                <a:gd name="T8" fmla="*/ 103 w 254"/>
                <a:gd name="T9" fmla="*/ 106 h 106"/>
                <a:gd name="T10" fmla="*/ 104 w 254"/>
                <a:gd name="T11" fmla="*/ 106 h 106"/>
                <a:gd name="T12" fmla="*/ 105 w 254"/>
                <a:gd name="T13" fmla="*/ 106 h 106"/>
                <a:gd name="T14" fmla="*/ 106 w 254"/>
                <a:gd name="T15" fmla="*/ 106 h 106"/>
                <a:gd name="T16" fmla="*/ 107 w 254"/>
                <a:gd name="T17" fmla="*/ 106 h 106"/>
                <a:gd name="T18" fmla="*/ 108 w 254"/>
                <a:gd name="T19" fmla="*/ 106 h 106"/>
                <a:gd name="T20" fmla="*/ 109 w 254"/>
                <a:gd name="T21" fmla="*/ 106 h 106"/>
                <a:gd name="T22" fmla="*/ 110 w 254"/>
                <a:gd name="T23" fmla="*/ 106 h 106"/>
                <a:gd name="T24" fmla="*/ 111 w 254"/>
                <a:gd name="T25" fmla="*/ 106 h 106"/>
                <a:gd name="T26" fmla="*/ 112 w 254"/>
                <a:gd name="T27" fmla="*/ 106 h 106"/>
                <a:gd name="T28" fmla="*/ 114 w 254"/>
                <a:gd name="T29" fmla="*/ 106 h 106"/>
                <a:gd name="T30" fmla="*/ 115 w 254"/>
                <a:gd name="T31" fmla="*/ 106 h 106"/>
                <a:gd name="T32" fmla="*/ 116 w 254"/>
                <a:gd name="T33" fmla="*/ 106 h 106"/>
                <a:gd name="T34" fmla="*/ 117 w 254"/>
                <a:gd name="T35" fmla="*/ 106 h 106"/>
                <a:gd name="T36" fmla="*/ 118 w 254"/>
                <a:gd name="T37" fmla="*/ 106 h 106"/>
                <a:gd name="T38" fmla="*/ 119 w 254"/>
                <a:gd name="T39" fmla="*/ 105 h 106"/>
                <a:gd name="T40" fmla="*/ 120 w 254"/>
                <a:gd name="T41" fmla="*/ 105 h 106"/>
                <a:gd name="T42" fmla="*/ 121 w 254"/>
                <a:gd name="T43" fmla="*/ 105 h 106"/>
                <a:gd name="T44" fmla="*/ 122 w 254"/>
                <a:gd name="T45" fmla="*/ 105 h 106"/>
                <a:gd name="T46" fmla="*/ 123 w 254"/>
                <a:gd name="T47" fmla="*/ 105 h 106"/>
                <a:gd name="T48" fmla="*/ 125 w 254"/>
                <a:gd name="T49" fmla="*/ 105 h 106"/>
                <a:gd name="T50" fmla="*/ 126 w 254"/>
                <a:gd name="T51" fmla="*/ 105 h 106"/>
                <a:gd name="T52" fmla="*/ 127 w 254"/>
                <a:gd name="T53" fmla="*/ 105 h 106"/>
                <a:gd name="T54" fmla="*/ 128 w 254"/>
                <a:gd name="T55" fmla="*/ 105 h 106"/>
                <a:gd name="T56" fmla="*/ 129 w 254"/>
                <a:gd name="T57" fmla="*/ 104 h 106"/>
                <a:gd name="T58" fmla="*/ 130 w 254"/>
                <a:gd name="T59" fmla="*/ 104 h 106"/>
                <a:gd name="T60" fmla="*/ 131 w 254"/>
                <a:gd name="T61" fmla="*/ 104 h 106"/>
                <a:gd name="T62" fmla="*/ 132 w 254"/>
                <a:gd name="T63" fmla="*/ 104 h 106"/>
                <a:gd name="T64" fmla="*/ 133 w 254"/>
                <a:gd name="T65" fmla="*/ 104 h 106"/>
                <a:gd name="T66" fmla="*/ 134 w 254"/>
                <a:gd name="T67" fmla="*/ 104 h 106"/>
                <a:gd name="T68" fmla="*/ 135 w 254"/>
                <a:gd name="T69" fmla="*/ 103 h 106"/>
                <a:gd name="T70" fmla="*/ 136 w 254"/>
                <a:gd name="T71" fmla="*/ 103 h 106"/>
                <a:gd name="T72" fmla="*/ 137 w 254"/>
                <a:gd name="T73" fmla="*/ 103 h 106"/>
                <a:gd name="T74" fmla="*/ 138 w 254"/>
                <a:gd name="T75" fmla="*/ 103 h 106"/>
                <a:gd name="T76" fmla="*/ 139 w 254"/>
                <a:gd name="T77" fmla="*/ 103 h 106"/>
                <a:gd name="T78" fmla="*/ 144 w 254"/>
                <a:gd name="T79" fmla="*/ 102 h 106"/>
                <a:gd name="T80" fmla="*/ 144 w 254"/>
                <a:gd name="T81" fmla="*/ 102 h 106"/>
                <a:gd name="T82" fmla="*/ 146 w 254"/>
                <a:gd name="T83" fmla="*/ 102 h 106"/>
                <a:gd name="T84" fmla="*/ 146 w 254"/>
                <a:gd name="T85" fmla="*/ 101 h 106"/>
                <a:gd name="T86" fmla="*/ 148 w 254"/>
                <a:gd name="T87" fmla="*/ 101 h 106"/>
                <a:gd name="T88" fmla="*/ 148 w 254"/>
                <a:gd name="T89" fmla="*/ 101 h 106"/>
                <a:gd name="T90" fmla="*/ 150 w 254"/>
                <a:gd name="T91" fmla="*/ 101 h 106"/>
                <a:gd name="T92" fmla="*/ 244 w 254"/>
                <a:gd name="T93" fmla="*/ 39 h 106"/>
                <a:gd name="T94" fmla="*/ 30 w 254"/>
                <a:gd name="T95" fmla="*/ 17 h 106"/>
                <a:gd name="T96" fmla="*/ 238 w 254"/>
                <a:gd name="T97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106">
                  <a:moveTo>
                    <a:pt x="244" y="39"/>
                  </a:moveTo>
                  <a:cubicBezTo>
                    <a:pt x="206" y="73"/>
                    <a:pt x="155" y="94"/>
                    <a:pt x="99" y="94"/>
                  </a:cubicBezTo>
                  <a:cubicBezTo>
                    <a:pt x="66" y="94"/>
                    <a:pt x="34" y="87"/>
                    <a:pt x="6" y="74"/>
                  </a:cubicBezTo>
                  <a:cubicBezTo>
                    <a:pt x="4" y="77"/>
                    <a:pt x="2" y="81"/>
                    <a:pt x="0" y="84"/>
                  </a:cubicBezTo>
                  <a:cubicBezTo>
                    <a:pt x="30" y="98"/>
                    <a:pt x="64" y="106"/>
                    <a:pt x="99" y="10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9" y="106"/>
                    <a:pt x="99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8" y="105"/>
                    <a:pt x="128" y="105"/>
                  </a:cubicBezTo>
                  <a:cubicBezTo>
                    <a:pt x="128" y="105"/>
                    <a:pt x="128" y="105"/>
                    <a:pt x="128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28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4"/>
                    <a:pt x="131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5" y="104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5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40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2"/>
                    <a:pt x="142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6" y="102"/>
                    <a:pt x="146" y="102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50" y="101"/>
                    <a:pt x="150" y="101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89" y="92"/>
                    <a:pt x="225" y="73"/>
                    <a:pt x="254" y="47"/>
                  </a:cubicBezTo>
                  <a:cubicBezTo>
                    <a:pt x="244" y="39"/>
                    <a:pt x="244" y="39"/>
                    <a:pt x="244" y="39"/>
                  </a:cubicBezTo>
                  <a:moveTo>
                    <a:pt x="195" y="0"/>
                  </a:moveTo>
                  <a:cubicBezTo>
                    <a:pt x="169" y="21"/>
                    <a:pt x="135" y="33"/>
                    <a:pt x="99" y="33"/>
                  </a:cubicBezTo>
                  <a:cubicBezTo>
                    <a:pt x="74" y="33"/>
                    <a:pt x="51" y="27"/>
                    <a:pt x="30" y="17"/>
                  </a:cubicBezTo>
                  <a:cubicBezTo>
                    <a:pt x="25" y="35"/>
                    <a:pt x="19" y="51"/>
                    <a:pt x="10" y="67"/>
                  </a:cubicBezTo>
                  <a:cubicBezTo>
                    <a:pt x="37" y="79"/>
                    <a:pt x="67" y="86"/>
                    <a:pt x="99" y="86"/>
                  </a:cubicBezTo>
                  <a:cubicBezTo>
                    <a:pt x="152" y="86"/>
                    <a:pt x="201" y="67"/>
                    <a:pt x="238" y="34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íṥḷíḓè">
              <a:extLst>
                <a:ext uri="{FF2B5EF4-FFF2-40B4-BE49-F238E27FC236}">
                  <a16:creationId xmlns="" xmlns:a16="http://schemas.microsoft.com/office/drawing/2014/main" id="{7D5CD71A-BC9B-43A8-ABE3-8937F146B3FD}"/>
                </a:ext>
              </a:extLst>
            </p:cNvPr>
            <p:cNvSpPr/>
            <p:nvPr/>
          </p:nvSpPr>
          <p:spPr bwMode="auto">
            <a:xfrm>
              <a:off x="5445578" y="2174654"/>
              <a:ext cx="355643" cy="85620"/>
            </a:xfrm>
            <a:custGeom>
              <a:avLst/>
              <a:gdLst>
                <a:gd name="T0" fmla="*/ 232 w 238"/>
                <a:gd name="T1" fmla="*/ 0 h 60"/>
                <a:gd name="T2" fmla="*/ 93 w 238"/>
                <a:gd name="T3" fmla="*/ 52 h 60"/>
                <a:gd name="T4" fmla="*/ 4 w 238"/>
                <a:gd name="T5" fmla="*/ 33 h 60"/>
                <a:gd name="T6" fmla="*/ 0 w 238"/>
                <a:gd name="T7" fmla="*/ 40 h 60"/>
                <a:gd name="T8" fmla="*/ 93 w 238"/>
                <a:gd name="T9" fmla="*/ 60 h 60"/>
                <a:gd name="T10" fmla="*/ 238 w 238"/>
                <a:gd name="T11" fmla="*/ 5 h 60"/>
                <a:gd name="T12" fmla="*/ 232 w 238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60">
                  <a:moveTo>
                    <a:pt x="232" y="0"/>
                  </a:moveTo>
                  <a:cubicBezTo>
                    <a:pt x="195" y="33"/>
                    <a:pt x="146" y="52"/>
                    <a:pt x="93" y="52"/>
                  </a:cubicBezTo>
                  <a:cubicBezTo>
                    <a:pt x="61" y="52"/>
                    <a:pt x="31" y="45"/>
                    <a:pt x="4" y="33"/>
                  </a:cubicBezTo>
                  <a:cubicBezTo>
                    <a:pt x="3" y="35"/>
                    <a:pt x="2" y="38"/>
                    <a:pt x="0" y="40"/>
                  </a:cubicBezTo>
                  <a:cubicBezTo>
                    <a:pt x="28" y="53"/>
                    <a:pt x="60" y="60"/>
                    <a:pt x="93" y="60"/>
                  </a:cubicBezTo>
                  <a:cubicBezTo>
                    <a:pt x="149" y="60"/>
                    <a:pt x="200" y="39"/>
                    <a:pt x="238" y="5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íś1iḍe">
              <a:extLst>
                <a:ext uri="{FF2B5EF4-FFF2-40B4-BE49-F238E27FC236}">
                  <a16:creationId xmlns="" xmlns:a16="http://schemas.microsoft.com/office/drawing/2014/main" id="{1397417E-C639-43CB-8FCD-36C216019541}"/>
                </a:ext>
              </a:extLst>
            </p:cNvPr>
            <p:cNvSpPr/>
            <p:nvPr/>
          </p:nvSpPr>
          <p:spPr bwMode="auto">
            <a:xfrm>
              <a:off x="5353375" y="1700463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íSlîďè">
              <a:extLst>
                <a:ext uri="{FF2B5EF4-FFF2-40B4-BE49-F238E27FC236}">
                  <a16:creationId xmlns="" xmlns:a16="http://schemas.microsoft.com/office/drawing/2014/main" id="{C068E89E-1466-40D7-9DC1-D63D0487ED94}"/>
                </a:ext>
              </a:extLst>
            </p:cNvPr>
            <p:cNvSpPr/>
            <p:nvPr/>
          </p:nvSpPr>
          <p:spPr bwMode="auto">
            <a:xfrm>
              <a:off x="5373131" y="1713635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iṧ1íďè">
              <a:extLst>
                <a:ext uri="{FF2B5EF4-FFF2-40B4-BE49-F238E27FC236}">
                  <a16:creationId xmlns="" xmlns:a16="http://schemas.microsoft.com/office/drawing/2014/main" id="{26BC3695-C91A-483B-AA9E-B9E5FDB48749}"/>
                </a:ext>
              </a:extLst>
            </p:cNvPr>
            <p:cNvSpPr/>
            <p:nvPr/>
          </p:nvSpPr>
          <p:spPr bwMode="auto">
            <a:xfrm>
              <a:off x="5498266" y="1772907"/>
              <a:ext cx="190995" cy="342471"/>
            </a:xfrm>
            <a:custGeom>
              <a:avLst/>
              <a:gdLst>
                <a:gd name="T0" fmla="*/ 53 w 131"/>
                <a:gd name="T1" fmla="*/ 197 h 229"/>
                <a:gd name="T2" fmla="*/ 0 w 131"/>
                <a:gd name="T3" fmla="*/ 184 h 229"/>
                <a:gd name="T4" fmla="*/ 0 w 131"/>
                <a:gd name="T5" fmla="*/ 143 h 229"/>
                <a:gd name="T6" fmla="*/ 32 w 131"/>
                <a:gd name="T7" fmla="*/ 155 h 229"/>
                <a:gd name="T8" fmla="*/ 62 w 131"/>
                <a:gd name="T9" fmla="*/ 160 h 229"/>
                <a:gd name="T10" fmla="*/ 78 w 131"/>
                <a:gd name="T11" fmla="*/ 157 h 229"/>
                <a:gd name="T12" fmla="*/ 82 w 131"/>
                <a:gd name="T13" fmla="*/ 149 h 229"/>
                <a:gd name="T14" fmla="*/ 79 w 131"/>
                <a:gd name="T15" fmla="*/ 142 h 229"/>
                <a:gd name="T16" fmla="*/ 67 w 131"/>
                <a:gd name="T17" fmla="*/ 135 h 229"/>
                <a:gd name="T18" fmla="*/ 45 w 131"/>
                <a:gd name="T19" fmla="*/ 127 h 229"/>
                <a:gd name="T20" fmla="*/ 19 w 131"/>
                <a:gd name="T21" fmla="*/ 113 h 229"/>
                <a:gd name="T22" fmla="*/ 5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8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40 h 229"/>
                <a:gd name="T38" fmla="*/ 115 w 131"/>
                <a:gd name="T39" fmla="*/ 75 h 229"/>
                <a:gd name="T40" fmla="*/ 67 w 131"/>
                <a:gd name="T41" fmla="*/ 64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4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80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7"/>
                  </a:moveTo>
                  <a:cubicBezTo>
                    <a:pt x="35" y="196"/>
                    <a:pt x="17" y="192"/>
                    <a:pt x="0" y="18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" y="148"/>
                    <a:pt x="21" y="152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8" y="157"/>
                  </a:cubicBezTo>
                  <a:cubicBezTo>
                    <a:pt x="81" y="156"/>
                    <a:pt x="82" y="153"/>
                    <a:pt x="82" y="149"/>
                  </a:cubicBezTo>
                  <a:cubicBezTo>
                    <a:pt x="82" y="146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5"/>
                  </a:cubicBezTo>
                  <a:cubicBezTo>
                    <a:pt x="61" y="133"/>
                    <a:pt x="54" y="130"/>
                    <a:pt x="45" y="127"/>
                  </a:cubicBezTo>
                  <a:cubicBezTo>
                    <a:pt x="34" y="123"/>
                    <a:pt x="25" y="118"/>
                    <a:pt x="19" y="113"/>
                  </a:cubicBezTo>
                  <a:cubicBezTo>
                    <a:pt x="12" y="109"/>
                    <a:pt x="8" y="103"/>
                    <a:pt x="5" y="97"/>
                  </a:cubicBezTo>
                  <a:cubicBezTo>
                    <a:pt x="2" y="91"/>
                    <a:pt x="0" y="83"/>
                    <a:pt x="0" y="74"/>
                  </a:cubicBezTo>
                  <a:cubicBezTo>
                    <a:pt x="0" y="61"/>
                    <a:pt x="5" y="50"/>
                    <a:pt x="13" y="42"/>
                  </a:cubicBezTo>
                  <a:cubicBezTo>
                    <a:pt x="22" y="34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6" y="28"/>
                    <a:pt x="113" y="32"/>
                    <a:pt x="129" y="40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4"/>
                    <a:pt x="53" y="66"/>
                  </a:cubicBezTo>
                  <a:cubicBezTo>
                    <a:pt x="51" y="68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4" y="91"/>
                    <a:pt x="82" y="94"/>
                  </a:cubicBezTo>
                  <a:cubicBezTo>
                    <a:pt x="100" y="100"/>
                    <a:pt x="112" y="107"/>
                    <a:pt x="120" y="115"/>
                  </a:cubicBezTo>
                  <a:cubicBezTo>
                    <a:pt x="128" y="123"/>
                    <a:pt x="131" y="133"/>
                    <a:pt x="131" y="145"/>
                  </a:cubicBezTo>
                  <a:cubicBezTo>
                    <a:pt x="131" y="159"/>
                    <a:pt x="127" y="171"/>
                    <a:pt x="118" y="180"/>
                  </a:cubicBezTo>
                  <a:cubicBezTo>
                    <a:pt x="109" y="188"/>
                    <a:pt x="96" y="194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7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íṣḻïḍe">
              <a:extLst>
                <a:ext uri="{FF2B5EF4-FFF2-40B4-BE49-F238E27FC236}">
                  <a16:creationId xmlns="" xmlns:a16="http://schemas.microsoft.com/office/drawing/2014/main" id="{C10FDC8E-0748-4895-ABD0-E38D84F6F139}"/>
                </a:ext>
              </a:extLst>
            </p:cNvPr>
            <p:cNvSpPr/>
            <p:nvPr/>
          </p:nvSpPr>
          <p:spPr bwMode="auto">
            <a:xfrm>
              <a:off x="4806737" y="1713635"/>
              <a:ext cx="684942" cy="691530"/>
            </a:xfrm>
            <a:prstGeom prst="ellipse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sļïḍe">
              <a:extLst>
                <a:ext uri="{FF2B5EF4-FFF2-40B4-BE49-F238E27FC236}">
                  <a16:creationId xmlns="" xmlns:a16="http://schemas.microsoft.com/office/drawing/2014/main" id="{AB0FAE6F-3020-46CC-A2A6-62F88BF0BB45}"/>
                </a:ext>
              </a:extLst>
            </p:cNvPr>
            <p:cNvSpPr/>
            <p:nvPr/>
          </p:nvSpPr>
          <p:spPr bwMode="auto">
            <a:xfrm>
              <a:off x="4826497" y="1733391"/>
              <a:ext cx="645426" cy="652014"/>
            </a:xfrm>
            <a:custGeom>
              <a:avLst/>
              <a:gdLst>
                <a:gd name="T0" fmla="*/ 218 w 436"/>
                <a:gd name="T1" fmla="*/ 0 h 437"/>
                <a:gd name="T2" fmla="*/ 0 w 436"/>
                <a:gd name="T3" fmla="*/ 218 h 437"/>
                <a:gd name="T4" fmla="*/ 218 w 436"/>
                <a:gd name="T5" fmla="*/ 437 h 437"/>
                <a:gd name="T6" fmla="*/ 436 w 436"/>
                <a:gd name="T7" fmla="*/ 218 h 437"/>
                <a:gd name="T8" fmla="*/ 218 w 436"/>
                <a:gd name="T9" fmla="*/ 0 h 437"/>
                <a:gd name="T10" fmla="*/ 218 w 436"/>
                <a:gd name="T11" fmla="*/ 429 h 437"/>
                <a:gd name="T12" fmla="*/ 8 w 436"/>
                <a:gd name="T13" fmla="*/ 218 h 437"/>
                <a:gd name="T14" fmla="*/ 218 w 436"/>
                <a:gd name="T15" fmla="*/ 8 h 437"/>
                <a:gd name="T16" fmla="*/ 428 w 436"/>
                <a:gd name="T17" fmla="*/ 218 h 437"/>
                <a:gd name="T18" fmla="*/ 218 w 436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7">
                  <a:moveTo>
                    <a:pt x="218" y="0"/>
                  </a:moveTo>
                  <a:cubicBezTo>
                    <a:pt x="97" y="0"/>
                    <a:pt x="0" y="98"/>
                    <a:pt x="0" y="218"/>
                  </a:cubicBezTo>
                  <a:cubicBezTo>
                    <a:pt x="0" y="339"/>
                    <a:pt x="97" y="437"/>
                    <a:pt x="218" y="437"/>
                  </a:cubicBezTo>
                  <a:cubicBezTo>
                    <a:pt x="339" y="437"/>
                    <a:pt x="436" y="339"/>
                    <a:pt x="436" y="218"/>
                  </a:cubicBezTo>
                  <a:cubicBezTo>
                    <a:pt x="436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8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5"/>
                    <a:pt x="334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iṣlíḍè">
              <a:extLst>
                <a:ext uri="{FF2B5EF4-FFF2-40B4-BE49-F238E27FC236}">
                  <a16:creationId xmlns="" xmlns:a16="http://schemas.microsoft.com/office/drawing/2014/main" id="{F0ACE2BA-12BD-460F-B322-ED059BBA2517}"/>
                </a:ext>
              </a:extLst>
            </p:cNvPr>
            <p:cNvSpPr/>
            <p:nvPr/>
          </p:nvSpPr>
          <p:spPr bwMode="auto">
            <a:xfrm>
              <a:off x="4806737" y="2036346"/>
              <a:ext cx="401747" cy="368815"/>
            </a:xfrm>
            <a:custGeom>
              <a:avLst/>
              <a:gdLst>
                <a:gd name="T0" fmla="*/ 231 w 270"/>
                <a:gd name="T1" fmla="*/ 244 h 244"/>
                <a:gd name="T2" fmla="*/ 231 w 270"/>
                <a:gd name="T3" fmla="*/ 244 h 244"/>
                <a:gd name="T4" fmla="*/ 232 w 270"/>
                <a:gd name="T5" fmla="*/ 244 h 244"/>
                <a:gd name="T6" fmla="*/ 233 w 270"/>
                <a:gd name="T7" fmla="*/ 244 h 244"/>
                <a:gd name="T8" fmla="*/ 234 w 270"/>
                <a:gd name="T9" fmla="*/ 244 h 244"/>
                <a:gd name="T10" fmla="*/ 234 w 270"/>
                <a:gd name="T11" fmla="*/ 244 h 244"/>
                <a:gd name="T12" fmla="*/ 235 w 270"/>
                <a:gd name="T13" fmla="*/ 244 h 244"/>
                <a:gd name="T14" fmla="*/ 236 w 270"/>
                <a:gd name="T15" fmla="*/ 244 h 244"/>
                <a:gd name="T16" fmla="*/ 236 w 270"/>
                <a:gd name="T17" fmla="*/ 244 h 244"/>
                <a:gd name="T18" fmla="*/ 237 w 270"/>
                <a:gd name="T19" fmla="*/ 244 h 244"/>
                <a:gd name="T20" fmla="*/ 238 w 270"/>
                <a:gd name="T21" fmla="*/ 244 h 244"/>
                <a:gd name="T22" fmla="*/ 239 w 270"/>
                <a:gd name="T23" fmla="*/ 244 h 244"/>
                <a:gd name="T24" fmla="*/ 239 w 270"/>
                <a:gd name="T25" fmla="*/ 244 h 244"/>
                <a:gd name="T26" fmla="*/ 240 w 270"/>
                <a:gd name="T27" fmla="*/ 244 h 244"/>
                <a:gd name="T28" fmla="*/ 241 w 270"/>
                <a:gd name="T29" fmla="*/ 244 h 244"/>
                <a:gd name="T30" fmla="*/ 242 w 270"/>
                <a:gd name="T31" fmla="*/ 243 h 244"/>
                <a:gd name="T32" fmla="*/ 243 w 270"/>
                <a:gd name="T33" fmla="*/ 243 h 244"/>
                <a:gd name="T34" fmla="*/ 243 w 270"/>
                <a:gd name="T35" fmla="*/ 243 h 244"/>
                <a:gd name="T36" fmla="*/ 244 w 270"/>
                <a:gd name="T37" fmla="*/ 243 h 244"/>
                <a:gd name="T38" fmla="*/ 245 w 270"/>
                <a:gd name="T39" fmla="*/ 243 h 244"/>
                <a:gd name="T40" fmla="*/ 245 w 270"/>
                <a:gd name="T41" fmla="*/ 243 h 244"/>
                <a:gd name="T42" fmla="*/ 246 w 270"/>
                <a:gd name="T43" fmla="*/ 243 h 244"/>
                <a:gd name="T44" fmla="*/ 247 w 270"/>
                <a:gd name="T45" fmla="*/ 243 h 244"/>
                <a:gd name="T46" fmla="*/ 247 w 270"/>
                <a:gd name="T47" fmla="*/ 243 h 244"/>
                <a:gd name="T48" fmla="*/ 248 w 270"/>
                <a:gd name="T49" fmla="*/ 243 h 244"/>
                <a:gd name="T50" fmla="*/ 249 w 270"/>
                <a:gd name="T51" fmla="*/ 243 h 244"/>
                <a:gd name="T52" fmla="*/ 250 w 270"/>
                <a:gd name="T53" fmla="*/ 243 h 244"/>
                <a:gd name="T54" fmla="*/ 250 w 270"/>
                <a:gd name="T55" fmla="*/ 243 h 244"/>
                <a:gd name="T56" fmla="*/ 251 w 270"/>
                <a:gd name="T57" fmla="*/ 243 h 244"/>
                <a:gd name="T58" fmla="*/ 253 w 270"/>
                <a:gd name="T59" fmla="*/ 243 h 244"/>
                <a:gd name="T60" fmla="*/ 253 w 270"/>
                <a:gd name="T61" fmla="*/ 243 h 244"/>
                <a:gd name="T62" fmla="*/ 254 w 270"/>
                <a:gd name="T63" fmla="*/ 243 h 244"/>
                <a:gd name="T64" fmla="*/ 255 w 270"/>
                <a:gd name="T65" fmla="*/ 242 h 244"/>
                <a:gd name="T66" fmla="*/ 256 w 270"/>
                <a:gd name="T67" fmla="*/ 242 h 244"/>
                <a:gd name="T68" fmla="*/ 256 w 270"/>
                <a:gd name="T69" fmla="*/ 242 h 244"/>
                <a:gd name="T70" fmla="*/ 257 w 270"/>
                <a:gd name="T71" fmla="*/ 242 h 244"/>
                <a:gd name="T72" fmla="*/ 258 w 270"/>
                <a:gd name="T73" fmla="*/ 242 h 244"/>
                <a:gd name="T74" fmla="*/ 258 w 270"/>
                <a:gd name="T75" fmla="*/ 242 h 244"/>
                <a:gd name="T76" fmla="*/ 259 w 270"/>
                <a:gd name="T77" fmla="*/ 242 h 244"/>
                <a:gd name="T78" fmla="*/ 260 w 270"/>
                <a:gd name="T79" fmla="*/ 242 h 244"/>
                <a:gd name="T80" fmla="*/ 260 w 270"/>
                <a:gd name="T81" fmla="*/ 242 h 244"/>
                <a:gd name="T82" fmla="*/ 264 w 270"/>
                <a:gd name="T83" fmla="*/ 241 h 244"/>
                <a:gd name="T84" fmla="*/ 266 w 270"/>
                <a:gd name="T85" fmla="*/ 241 h 244"/>
                <a:gd name="T86" fmla="*/ 266 w 270"/>
                <a:gd name="T87" fmla="*/ 241 h 244"/>
                <a:gd name="T88" fmla="*/ 267 w 270"/>
                <a:gd name="T89" fmla="*/ 241 h 244"/>
                <a:gd name="T90" fmla="*/ 268 w 270"/>
                <a:gd name="T91" fmla="*/ 241 h 244"/>
                <a:gd name="T92" fmla="*/ 268 w 270"/>
                <a:gd name="T93" fmla="*/ 241 h 244"/>
                <a:gd name="T94" fmla="*/ 269 w 270"/>
                <a:gd name="T95" fmla="*/ 240 h 244"/>
                <a:gd name="T96" fmla="*/ 270 w 270"/>
                <a:gd name="T97" fmla="*/ 240 h 244"/>
                <a:gd name="T98" fmla="*/ 0 w 270"/>
                <a:gd name="T99" fmla="*/ 12 h 244"/>
                <a:gd name="T100" fmla="*/ 0 w 270"/>
                <a:gd name="T101" fmla="*/ 11 h 244"/>
                <a:gd name="T102" fmla="*/ 0 w 270"/>
                <a:gd name="T103" fmla="*/ 11 h 244"/>
                <a:gd name="T104" fmla="*/ 0 w 270"/>
                <a:gd name="T105" fmla="*/ 10 h 244"/>
                <a:gd name="T106" fmla="*/ 0 w 270"/>
                <a:gd name="T107" fmla="*/ 9 h 244"/>
                <a:gd name="T108" fmla="*/ 0 w 270"/>
                <a:gd name="T109" fmla="*/ 8 h 244"/>
                <a:gd name="T110" fmla="*/ 0 w 270"/>
                <a:gd name="T111" fmla="*/ 7 h 244"/>
                <a:gd name="T112" fmla="*/ 0 w 270"/>
                <a:gd name="T113" fmla="*/ 6 h 244"/>
                <a:gd name="T114" fmla="*/ 0 w 270"/>
                <a:gd name="T115" fmla="*/ 5 h 244"/>
                <a:gd name="T116" fmla="*/ 0 w 270"/>
                <a:gd name="T117" fmla="*/ 4 h 244"/>
                <a:gd name="T118" fmla="*/ 0 w 270"/>
                <a:gd name="T119" fmla="*/ 2 h 244"/>
                <a:gd name="T120" fmla="*/ 0 w 270"/>
                <a:gd name="T121" fmla="*/ 1 h 244"/>
                <a:gd name="T122" fmla="*/ 0 w 270"/>
                <a:gd name="T1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244">
                  <a:moveTo>
                    <a:pt x="231" y="244"/>
                  </a:move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1" y="244"/>
                  </a:cubicBezTo>
                  <a:moveTo>
                    <a:pt x="231" y="244"/>
                  </a:move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moveTo>
                    <a:pt x="232" y="244"/>
                  </a:move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moveTo>
                    <a:pt x="233" y="244"/>
                  </a:moveTo>
                  <a:cubicBezTo>
                    <a:pt x="233" y="244"/>
                    <a:pt x="233" y="244"/>
                    <a:pt x="232" y="244"/>
                  </a:cubicBezTo>
                  <a:cubicBezTo>
                    <a:pt x="233" y="244"/>
                    <a:pt x="233" y="244"/>
                    <a:pt x="233" y="244"/>
                  </a:cubicBezTo>
                  <a:moveTo>
                    <a:pt x="234" y="244"/>
                  </a:move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4" y="244"/>
                  </a:cubicBezTo>
                  <a:moveTo>
                    <a:pt x="234" y="244"/>
                  </a:moveTo>
                  <a:cubicBezTo>
                    <a:pt x="234" y="244"/>
                    <a:pt x="234" y="244"/>
                    <a:pt x="234" y="244"/>
                  </a:cubicBezTo>
                  <a:cubicBezTo>
                    <a:pt x="234" y="244"/>
                    <a:pt x="234" y="244"/>
                    <a:pt x="234" y="244"/>
                  </a:cubicBezTo>
                  <a:moveTo>
                    <a:pt x="235" y="244"/>
                  </a:moveTo>
                  <a:cubicBezTo>
                    <a:pt x="235" y="244"/>
                    <a:pt x="235" y="244"/>
                    <a:pt x="235" y="244"/>
                  </a:cubicBezTo>
                  <a:cubicBezTo>
                    <a:pt x="235" y="244"/>
                    <a:pt x="235" y="244"/>
                    <a:pt x="235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5" y="244"/>
                  </a:cubicBezTo>
                  <a:cubicBezTo>
                    <a:pt x="235" y="244"/>
                    <a:pt x="236" y="244"/>
                    <a:pt x="236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6" y="244"/>
                  </a:cubicBezTo>
                  <a:cubicBezTo>
                    <a:pt x="236" y="244"/>
                    <a:pt x="236" y="244"/>
                    <a:pt x="236" y="244"/>
                  </a:cubicBezTo>
                  <a:moveTo>
                    <a:pt x="237" y="244"/>
                  </a:moveTo>
                  <a:cubicBezTo>
                    <a:pt x="237" y="244"/>
                    <a:pt x="237" y="244"/>
                    <a:pt x="237" y="244"/>
                  </a:cubicBezTo>
                  <a:cubicBezTo>
                    <a:pt x="237" y="244"/>
                    <a:pt x="237" y="244"/>
                    <a:pt x="237" y="244"/>
                  </a:cubicBezTo>
                  <a:moveTo>
                    <a:pt x="238" y="244"/>
                  </a:moveTo>
                  <a:cubicBezTo>
                    <a:pt x="238" y="244"/>
                    <a:pt x="238" y="244"/>
                    <a:pt x="238" y="244"/>
                  </a:cubicBezTo>
                  <a:cubicBezTo>
                    <a:pt x="238" y="244"/>
                    <a:pt x="238" y="244"/>
                    <a:pt x="238" y="244"/>
                  </a:cubicBezTo>
                  <a:moveTo>
                    <a:pt x="239" y="244"/>
                  </a:moveTo>
                  <a:cubicBezTo>
                    <a:pt x="239" y="244"/>
                    <a:pt x="238" y="244"/>
                    <a:pt x="238" y="244"/>
                  </a:cubicBezTo>
                  <a:cubicBezTo>
                    <a:pt x="238" y="244"/>
                    <a:pt x="239" y="244"/>
                    <a:pt x="239" y="244"/>
                  </a:cubicBezTo>
                  <a:moveTo>
                    <a:pt x="239" y="244"/>
                  </a:moveTo>
                  <a:cubicBezTo>
                    <a:pt x="239" y="244"/>
                    <a:pt x="239" y="244"/>
                    <a:pt x="239" y="244"/>
                  </a:cubicBezTo>
                  <a:cubicBezTo>
                    <a:pt x="239" y="244"/>
                    <a:pt x="239" y="244"/>
                    <a:pt x="239" y="244"/>
                  </a:cubicBezTo>
                  <a:moveTo>
                    <a:pt x="240" y="244"/>
                  </a:moveTo>
                  <a:cubicBezTo>
                    <a:pt x="240" y="244"/>
                    <a:pt x="240" y="244"/>
                    <a:pt x="240" y="244"/>
                  </a:cubicBezTo>
                  <a:cubicBezTo>
                    <a:pt x="240" y="244"/>
                    <a:pt x="240" y="244"/>
                    <a:pt x="240" y="244"/>
                  </a:cubicBezTo>
                  <a:moveTo>
                    <a:pt x="241" y="244"/>
                  </a:moveTo>
                  <a:cubicBezTo>
                    <a:pt x="241" y="244"/>
                    <a:pt x="241" y="244"/>
                    <a:pt x="240" y="244"/>
                  </a:cubicBezTo>
                  <a:cubicBezTo>
                    <a:pt x="241" y="244"/>
                    <a:pt x="241" y="244"/>
                    <a:pt x="241" y="244"/>
                  </a:cubicBezTo>
                  <a:moveTo>
                    <a:pt x="242" y="243"/>
                  </a:moveTo>
                  <a:cubicBezTo>
                    <a:pt x="242" y="243"/>
                    <a:pt x="242" y="243"/>
                    <a:pt x="241" y="243"/>
                  </a:cubicBezTo>
                  <a:cubicBezTo>
                    <a:pt x="242" y="243"/>
                    <a:pt x="242" y="243"/>
                    <a:pt x="242" y="243"/>
                  </a:cubicBezTo>
                  <a:moveTo>
                    <a:pt x="243" y="243"/>
                  </a:moveTo>
                  <a:cubicBezTo>
                    <a:pt x="242" y="243"/>
                    <a:pt x="242" y="243"/>
                    <a:pt x="242" y="243"/>
                  </a:cubicBezTo>
                  <a:cubicBezTo>
                    <a:pt x="242" y="243"/>
                    <a:pt x="242" y="243"/>
                    <a:pt x="243" y="243"/>
                  </a:cubicBezTo>
                  <a:moveTo>
                    <a:pt x="243" y="243"/>
                  </a:moveTo>
                  <a:cubicBezTo>
                    <a:pt x="243" y="243"/>
                    <a:pt x="243" y="243"/>
                    <a:pt x="243" y="243"/>
                  </a:cubicBezTo>
                  <a:cubicBezTo>
                    <a:pt x="243" y="243"/>
                    <a:pt x="243" y="243"/>
                    <a:pt x="243" y="243"/>
                  </a:cubicBezTo>
                  <a:moveTo>
                    <a:pt x="244" y="243"/>
                  </a:moveTo>
                  <a:cubicBezTo>
                    <a:pt x="244" y="243"/>
                    <a:pt x="244" y="243"/>
                    <a:pt x="244" y="243"/>
                  </a:cubicBezTo>
                  <a:cubicBezTo>
                    <a:pt x="244" y="243"/>
                    <a:pt x="244" y="243"/>
                    <a:pt x="244" y="243"/>
                  </a:cubicBezTo>
                  <a:moveTo>
                    <a:pt x="245" y="243"/>
                  </a:moveTo>
                  <a:cubicBezTo>
                    <a:pt x="245" y="243"/>
                    <a:pt x="244" y="243"/>
                    <a:pt x="244" y="243"/>
                  </a:cubicBezTo>
                  <a:cubicBezTo>
                    <a:pt x="244" y="243"/>
                    <a:pt x="245" y="243"/>
                    <a:pt x="245" y="243"/>
                  </a:cubicBezTo>
                  <a:moveTo>
                    <a:pt x="245" y="243"/>
                  </a:moveTo>
                  <a:cubicBezTo>
                    <a:pt x="245" y="243"/>
                    <a:pt x="245" y="243"/>
                    <a:pt x="245" y="243"/>
                  </a:cubicBezTo>
                  <a:cubicBezTo>
                    <a:pt x="245" y="243"/>
                    <a:pt x="245" y="243"/>
                    <a:pt x="245" y="243"/>
                  </a:cubicBezTo>
                  <a:moveTo>
                    <a:pt x="246" y="243"/>
                  </a:moveTo>
                  <a:cubicBezTo>
                    <a:pt x="246" y="243"/>
                    <a:pt x="246" y="243"/>
                    <a:pt x="246" y="243"/>
                  </a:cubicBezTo>
                  <a:cubicBezTo>
                    <a:pt x="246" y="243"/>
                    <a:pt x="246" y="243"/>
                    <a:pt x="246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6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7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8" y="243"/>
                  </a:moveTo>
                  <a:cubicBezTo>
                    <a:pt x="248" y="243"/>
                    <a:pt x="248" y="243"/>
                    <a:pt x="248" y="243"/>
                  </a:cubicBezTo>
                  <a:cubicBezTo>
                    <a:pt x="248" y="243"/>
                    <a:pt x="248" y="243"/>
                    <a:pt x="248" y="243"/>
                  </a:cubicBezTo>
                  <a:moveTo>
                    <a:pt x="249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49" y="243"/>
                  </a:cubicBezTo>
                  <a:moveTo>
                    <a:pt x="250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50" y="243"/>
                  </a:cubicBezTo>
                  <a:moveTo>
                    <a:pt x="250" y="243"/>
                  </a:moveTo>
                  <a:cubicBezTo>
                    <a:pt x="250" y="243"/>
                    <a:pt x="250" y="243"/>
                    <a:pt x="250" y="243"/>
                  </a:cubicBezTo>
                  <a:cubicBezTo>
                    <a:pt x="250" y="243"/>
                    <a:pt x="250" y="243"/>
                    <a:pt x="250" y="243"/>
                  </a:cubicBezTo>
                  <a:moveTo>
                    <a:pt x="251" y="243"/>
                  </a:moveTo>
                  <a:cubicBezTo>
                    <a:pt x="251" y="243"/>
                    <a:pt x="251" y="243"/>
                    <a:pt x="251" y="243"/>
                  </a:cubicBezTo>
                  <a:cubicBezTo>
                    <a:pt x="251" y="243"/>
                    <a:pt x="251" y="243"/>
                    <a:pt x="251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4" y="243"/>
                  </a:moveTo>
                  <a:cubicBezTo>
                    <a:pt x="254" y="243"/>
                    <a:pt x="254" y="243"/>
                    <a:pt x="254" y="243"/>
                  </a:cubicBezTo>
                  <a:cubicBezTo>
                    <a:pt x="254" y="243"/>
                    <a:pt x="254" y="243"/>
                    <a:pt x="254" y="243"/>
                  </a:cubicBezTo>
                  <a:moveTo>
                    <a:pt x="255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5" y="242"/>
                  </a:cubicBezTo>
                  <a:moveTo>
                    <a:pt x="256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6" y="242"/>
                  </a:cubicBezTo>
                  <a:moveTo>
                    <a:pt x="256" y="242"/>
                  </a:moveTo>
                  <a:cubicBezTo>
                    <a:pt x="256" y="242"/>
                    <a:pt x="256" y="242"/>
                    <a:pt x="256" y="242"/>
                  </a:cubicBezTo>
                  <a:cubicBezTo>
                    <a:pt x="256" y="242"/>
                    <a:pt x="256" y="242"/>
                    <a:pt x="256" y="242"/>
                  </a:cubicBezTo>
                  <a:moveTo>
                    <a:pt x="257" y="242"/>
                  </a:moveTo>
                  <a:cubicBezTo>
                    <a:pt x="257" y="242"/>
                    <a:pt x="257" y="242"/>
                    <a:pt x="257" y="242"/>
                  </a:cubicBezTo>
                  <a:cubicBezTo>
                    <a:pt x="257" y="242"/>
                    <a:pt x="257" y="242"/>
                    <a:pt x="257" y="242"/>
                  </a:cubicBezTo>
                  <a:moveTo>
                    <a:pt x="258" y="242"/>
                  </a:moveTo>
                  <a:cubicBezTo>
                    <a:pt x="258" y="242"/>
                    <a:pt x="257" y="242"/>
                    <a:pt x="257" y="242"/>
                  </a:cubicBezTo>
                  <a:cubicBezTo>
                    <a:pt x="257" y="242"/>
                    <a:pt x="258" y="242"/>
                    <a:pt x="258" y="242"/>
                  </a:cubicBezTo>
                  <a:moveTo>
                    <a:pt x="258" y="242"/>
                  </a:moveTo>
                  <a:cubicBezTo>
                    <a:pt x="258" y="242"/>
                    <a:pt x="258" y="242"/>
                    <a:pt x="258" y="242"/>
                  </a:cubicBezTo>
                  <a:cubicBezTo>
                    <a:pt x="258" y="242"/>
                    <a:pt x="258" y="242"/>
                    <a:pt x="258" y="242"/>
                  </a:cubicBezTo>
                  <a:moveTo>
                    <a:pt x="259" y="242"/>
                  </a:moveTo>
                  <a:cubicBezTo>
                    <a:pt x="259" y="242"/>
                    <a:pt x="259" y="242"/>
                    <a:pt x="259" y="242"/>
                  </a:cubicBezTo>
                  <a:cubicBezTo>
                    <a:pt x="259" y="242"/>
                    <a:pt x="259" y="242"/>
                    <a:pt x="259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4" y="241"/>
                  </a:moveTo>
                  <a:cubicBezTo>
                    <a:pt x="264" y="241"/>
                    <a:pt x="264" y="241"/>
                    <a:pt x="264" y="241"/>
                  </a:cubicBezTo>
                  <a:cubicBezTo>
                    <a:pt x="264" y="241"/>
                    <a:pt x="264" y="241"/>
                    <a:pt x="264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7" y="241"/>
                  </a:moveTo>
                  <a:cubicBezTo>
                    <a:pt x="267" y="241"/>
                    <a:pt x="267" y="241"/>
                    <a:pt x="267" y="241"/>
                  </a:cubicBezTo>
                  <a:cubicBezTo>
                    <a:pt x="267" y="241"/>
                    <a:pt x="267" y="241"/>
                    <a:pt x="267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9" y="240"/>
                  </a:moveTo>
                  <a:cubicBezTo>
                    <a:pt x="269" y="240"/>
                    <a:pt x="269" y="240"/>
                    <a:pt x="269" y="240"/>
                  </a:cubicBezTo>
                  <a:cubicBezTo>
                    <a:pt x="269" y="240"/>
                    <a:pt x="269" y="240"/>
                    <a:pt x="269" y="240"/>
                  </a:cubicBezTo>
                  <a:moveTo>
                    <a:pt x="270" y="240"/>
                  </a:moveTo>
                  <a:cubicBezTo>
                    <a:pt x="270" y="240"/>
                    <a:pt x="270" y="240"/>
                    <a:pt x="270" y="240"/>
                  </a:cubicBezTo>
                  <a:cubicBezTo>
                    <a:pt x="270" y="240"/>
                    <a:pt x="270" y="240"/>
                    <a:pt x="270" y="240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iśľíḑé">
              <a:extLst>
                <a:ext uri="{FF2B5EF4-FFF2-40B4-BE49-F238E27FC236}">
                  <a16:creationId xmlns="" xmlns:a16="http://schemas.microsoft.com/office/drawing/2014/main" id="{92274A4C-96A9-494B-9DBA-E2E8B5F98AB2}"/>
                </a:ext>
              </a:extLst>
            </p:cNvPr>
            <p:cNvSpPr/>
            <p:nvPr/>
          </p:nvSpPr>
          <p:spPr bwMode="auto">
            <a:xfrm>
              <a:off x="4806737" y="1891454"/>
              <a:ext cx="572982" cy="513707"/>
            </a:xfrm>
            <a:custGeom>
              <a:avLst/>
              <a:gdLst>
                <a:gd name="T0" fmla="*/ 230 w 385"/>
                <a:gd name="T1" fmla="*/ 322 h 342"/>
                <a:gd name="T2" fmla="*/ 230 w 385"/>
                <a:gd name="T3" fmla="*/ 269 h 342"/>
                <a:gd name="T4" fmla="*/ 44 w 385"/>
                <a:gd name="T5" fmla="*/ 13 h 342"/>
                <a:gd name="T6" fmla="*/ 0 w 385"/>
                <a:gd name="T7" fmla="*/ 98 h 342"/>
                <a:gd name="T8" fmla="*/ 0 w 385"/>
                <a:gd name="T9" fmla="*/ 100 h 342"/>
                <a:gd name="T10" fmla="*/ 0 w 385"/>
                <a:gd name="T11" fmla="*/ 102 h 342"/>
                <a:gd name="T12" fmla="*/ 0 w 385"/>
                <a:gd name="T13" fmla="*/ 104 h 342"/>
                <a:gd name="T14" fmla="*/ 0 w 385"/>
                <a:gd name="T15" fmla="*/ 105 h 342"/>
                <a:gd name="T16" fmla="*/ 0 w 385"/>
                <a:gd name="T17" fmla="*/ 107 h 342"/>
                <a:gd name="T18" fmla="*/ 0 w 385"/>
                <a:gd name="T19" fmla="*/ 108 h 342"/>
                <a:gd name="T20" fmla="*/ 0 w 385"/>
                <a:gd name="T21" fmla="*/ 109 h 342"/>
                <a:gd name="T22" fmla="*/ 0 w 385"/>
                <a:gd name="T23" fmla="*/ 111 h 342"/>
                <a:gd name="T24" fmla="*/ 230 w 385"/>
                <a:gd name="T25" fmla="*/ 342 h 342"/>
                <a:gd name="T26" fmla="*/ 231 w 385"/>
                <a:gd name="T27" fmla="*/ 342 h 342"/>
                <a:gd name="T28" fmla="*/ 232 w 385"/>
                <a:gd name="T29" fmla="*/ 342 h 342"/>
                <a:gd name="T30" fmla="*/ 233 w 385"/>
                <a:gd name="T31" fmla="*/ 342 h 342"/>
                <a:gd name="T32" fmla="*/ 234 w 385"/>
                <a:gd name="T33" fmla="*/ 342 h 342"/>
                <a:gd name="T34" fmla="*/ 235 w 385"/>
                <a:gd name="T35" fmla="*/ 342 h 342"/>
                <a:gd name="T36" fmla="*/ 236 w 385"/>
                <a:gd name="T37" fmla="*/ 342 h 342"/>
                <a:gd name="T38" fmla="*/ 238 w 385"/>
                <a:gd name="T39" fmla="*/ 342 h 342"/>
                <a:gd name="T40" fmla="*/ 239 w 385"/>
                <a:gd name="T41" fmla="*/ 342 h 342"/>
                <a:gd name="T42" fmla="*/ 240 w 385"/>
                <a:gd name="T43" fmla="*/ 342 h 342"/>
                <a:gd name="T44" fmla="*/ 241 w 385"/>
                <a:gd name="T45" fmla="*/ 342 h 342"/>
                <a:gd name="T46" fmla="*/ 242 w 385"/>
                <a:gd name="T47" fmla="*/ 341 h 342"/>
                <a:gd name="T48" fmla="*/ 243 w 385"/>
                <a:gd name="T49" fmla="*/ 341 h 342"/>
                <a:gd name="T50" fmla="*/ 244 w 385"/>
                <a:gd name="T51" fmla="*/ 341 h 342"/>
                <a:gd name="T52" fmla="*/ 245 w 385"/>
                <a:gd name="T53" fmla="*/ 341 h 342"/>
                <a:gd name="T54" fmla="*/ 246 w 385"/>
                <a:gd name="T55" fmla="*/ 341 h 342"/>
                <a:gd name="T56" fmla="*/ 247 w 385"/>
                <a:gd name="T57" fmla="*/ 341 h 342"/>
                <a:gd name="T58" fmla="*/ 249 w 385"/>
                <a:gd name="T59" fmla="*/ 341 h 342"/>
                <a:gd name="T60" fmla="*/ 250 w 385"/>
                <a:gd name="T61" fmla="*/ 341 h 342"/>
                <a:gd name="T62" fmla="*/ 251 w 385"/>
                <a:gd name="T63" fmla="*/ 341 h 342"/>
                <a:gd name="T64" fmla="*/ 253 w 385"/>
                <a:gd name="T65" fmla="*/ 341 h 342"/>
                <a:gd name="T66" fmla="*/ 254 w 385"/>
                <a:gd name="T67" fmla="*/ 341 h 342"/>
                <a:gd name="T68" fmla="*/ 255 w 385"/>
                <a:gd name="T69" fmla="*/ 340 h 342"/>
                <a:gd name="T70" fmla="*/ 256 w 385"/>
                <a:gd name="T71" fmla="*/ 340 h 342"/>
                <a:gd name="T72" fmla="*/ 257 w 385"/>
                <a:gd name="T73" fmla="*/ 340 h 342"/>
                <a:gd name="T74" fmla="*/ 258 w 385"/>
                <a:gd name="T75" fmla="*/ 340 h 342"/>
                <a:gd name="T76" fmla="*/ 259 w 385"/>
                <a:gd name="T77" fmla="*/ 340 h 342"/>
                <a:gd name="T78" fmla="*/ 260 w 385"/>
                <a:gd name="T79" fmla="*/ 340 h 342"/>
                <a:gd name="T80" fmla="*/ 264 w 385"/>
                <a:gd name="T81" fmla="*/ 339 h 342"/>
                <a:gd name="T82" fmla="*/ 266 w 385"/>
                <a:gd name="T83" fmla="*/ 339 h 342"/>
                <a:gd name="T84" fmla="*/ 267 w 385"/>
                <a:gd name="T85" fmla="*/ 339 h 342"/>
                <a:gd name="T86" fmla="*/ 268 w 385"/>
                <a:gd name="T87" fmla="*/ 339 h 342"/>
                <a:gd name="T88" fmla="*/ 269 w 385"/>
                <a:gd name="T89" fmla="*/ 338 h 342"/>
                <a:gd name="T90" fmla="*/ 385 w 385"/>
                <a:gd name="T91" fmla="*/ 282 h 342"/>
                <a:gd name="T92" fmla="*/ 12 w 385"/>
                <a:gd name="T93" fmla="*/ 11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5" h="342">
                  <a:moveTo>
                    <a:pt x="44" y="13"/>
                  </a:moveTo>
                  <a:cubicBezTo>
                    <a:pt x="28" y="42"/>
                    <a:pt x="20" y="76"/>
                    <a:pt x="20" y="111"/>
                  </a:cubicBezTo>
                  <a:cubicBezTo>
                    <a:pt x="20" y="228"/>
                    <a:pt x="114" y="322"/>
                    <a:pt x="230" y="322"/>
                  </a:cubicBezTo>
                  <a:cubicBezTo>
                    <a:pt x="283" y="322"/>
                    <a:pt x="332" y="302"/>
                    <a:pt x="369" y="270"/>
                  </a:cubicBezTo>
                  <a:cubicBezTo>
                    <a:pt x="326" y="236"/>
                    <a:pt x="326" y="236"/>
                    <a:pt x="326" y="236"/>
                  </a:cubicBezTo>
                  <a:cubicBezTo>
                    <a:pt x="300" y="256"/>
                    <a:pt x="266" y="269"/>
                    <a:pt x="230" y="269"/>
                  </a:cubicBezTo>
                  <a:cubicBezTo>
                    <a:pt x="143" y="269"/>
                    <a:pt x="73" y="198"/>
                    <a:pt x="73" y="111"/>
                  </a:cubicBezTo>
                  <a:cubicBezTo>
                    <a:pt x="73" y="88"/>
                    <a:pt x="78" y="66"/>
                    <a:pt x="87" y="47"/>
                  </a:cubicBezTo>
                  <a:cubicBezTo>
                    <a:pt x="44" y="13"/>
                    <a:pt x="44" y="13"/>
                    <a:pt x="44" y="13"/>
                  </a:cubicBezTo>
                  <a:moveTo>
                    <a:pt x="28" y="0"/>
                  </a:moveTo>
                  <a:cubicBezTo>
                    <a:pt x="12" y="30"/>
                    <a:pt x="2" y="63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1"/>
                    <a:pt x="0" y="101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6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9"/>
                    <a:pt x="103" y="342"/>
                    <a:pt x="230" y="342"/>
                  </a:cubicBezTo>
                  <a:cubicBezTo>
                    <a:pt x="230" y="342"/>
                    <a:pt x="230" y="342"/>
                    <a:pt x="230" y="342"/>
                  </a:cubicBezTo>
                  <a:cubicBezTo>
                    <a:pt x="230" y="342"/>
                    <a:pt x="230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1" y="342"/>
                    <a:pt x="241" y="342"/>
                    <a:pt x="241" y="342"/>
                  </a:cubicBezTo>
                  <a:cubicBezTo>
                    <a:pt x="241" y="342"/>
                    <a:pt x="241" y="341"/>
                    <a:pt x="241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1" y="341"/>
                    <a:pt x="251" y="341"/>
                  </a:cubicBezTo>
                  <a:cubicBezTo>
                    <a:pt x="251" y="341"/>
                    <a:pt x="251" y="341"/>
                    <a:pt x="251" y="341"/>
                  </a:cubicBezTo>
                  <a:cubicBezTo>
                    <a:pt x="252" y="341"/>
                    <a:pt x="252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2" y="340"/>
                    <a:pt x="263" y="339"/>
                    <a:pt x="264" y="339"/>
                  </a:cubicBezTo>
                  <a:cubicBezTo>
                    <a:pt x="264" y="339"/>
                    <a:pt x="264" y="339"/>
                    <a:pt x="264" y="339"/>
                  </a:cubicBezTo>
                  <a:cubicBezTo>
                    <a:pt x="265" y="339"/>
                    <a:pt x="265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9" y="339"/>
                    <a:pt x="269" y="339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313" y="331"/>
                    <a:pt x="353" y="311"/>
                    <a:pt x="385" y="282"/>
                  </a:cubicBezTo>
                  <a:cubicBezTo>
                    <a:pt x="375" y="275"/>
                    <a:pt x="375" y="275"/>
                    <a:pt x="375" y="275"/>
                  </a:cubicBezTo>
                  <a:cubicBezTo>
                    <a:pt x="337" y="309"/>
                    <a:pt x="286" y="330"/>
                    <a:pt x="230" y="330"/>
                  </a:cubicBezTo>
                  <a:cubicBezTo>
                    <a:pt x="109" y="330"/>
                    <a:pt x="12" y="232"/>
                    <a:pt x="12" y="111"/>
                  </a:cubicBezTo>
                  <a:cubicBezTo>
                    <a:pt x="12" y="74"/>
                    <a:pt x="21" y="39"/>
                    <a:pt x="38" y="8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íŝļîḑe">
              <a:extLst>
                <a:ext uri="{FF2B5EF4-FFF2-40B4-BE49-F238E27FC236}">
                  <a16:creationId xmlns="" xmlns:a16="http://schemas.microsoft.com/office/drawing/2014/main" id="{92DC6339-B091-4352-A782-94D6C610E7AF}"/>
                </a:ext>
              </a:extLst>
            </p:cNvPr>
            <p:cNvSpPr/>
            <p:nvPr/>
          </p:nvSpPr>
          <p:spPr bwMode="auto">
            <a:xfrm>
              <a:off x="4826497" y="1904626"/>
              <a:ext cx="540050" cy="480779"/>
            </a:xfrm>
            <a:custGeom>
              <a:avLst/>
              <a:gdLst>
                <a:gd name="T0" fmla="*/ 26 w 363"/>
                <a:gd name="T1" fmla="*/ 0 h 322"/>
                <a:gd name="T2" fmla="*/ 0 w 363"/>
                <a:gd name="T3" fmla="*/ 103 h 322"/>
                <a:gd name="T4" fmla="*/ 218 w 363"/>
                <a:gd name="T5" fmla="*/ 322 h 322"/>
                <a:gd name="T6" fmla="*/ 363 w 363"/>
                <a:gd name="T7" fmla="*/ 267 h 322"/>
                <a:gd name="T8" fmla="*/ 357 w 363"/>
                <a:gd name="T9" fmla="*/ 262 h 322"/>
                <a:gd name="T10" fmla="*/ 218 w 363"/>
                <a:gd name="T11" fmla="*/ 314 h 322"/>
                <a:gd name="T12" fmla="*/ 8 w 363"/>
                <a:gd name="T13" fmla="*/ 103 h 322"/>
                <a:gd name="T14" fmla="*/ 32 w 363"/>
                <a:gd name="T15" fmla="*/ 5 h 322"/>
                <a:gd name="T16" fmla="*/ 26 w 363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22">
                  <a:moveTo>
                    <a:pt x="26" y="0"/>
                  </a:moveTo>
                  <a:cubicBezTo>
                    <a:pt x="9" y="31"/>
                    <a:pt x="0" y="66"/>
                    <a:pt x="0" y="103"/>
                  </a:cubicBezTo>
                  <a:cubicBezTo>
                    <a:pt x="0" y="224"/>
                    <a:pt x="97" y="322"/>
                    <a:pt x="218" y="322"/>
                  </a:cubicBezTo>
                  <a:cubicBezTo>
                    <a:pt x="274" y="322"/>
                    <a:pt x="325" y="301"/>
                    <a:pt x="363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1" y="314"/>
                    <a:pt x="218" y="314"/>
                  </a:cubicBezTo>
                  <a:cubicBezTo>
                    <a:pt x="102" y="314"/>
                    <a:pt x="8" y="220"/>
                    <a:pt x="8" y="103"/>
                  </a:cubicBezTo>
                  <a:cubicBezTo>
                    <a:pt x="8" y="68"/>
                    <a:pt x="16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isḷíde">
              <a:extLst>
                <a:ext uri="{FF2B5EF4-FFF2-40B4-BE49-F238E27FC236}">
                  <a16:creationId xmlns="" xmlns:a16="http://schemas.microsoft.com/office/drawing/2014/main" id="{F6E88323-A043-4E7F-AA3D-6BD5D34C098B}"/>
                </a:ext>
              </a:extLst>
            </p:cNvPr>
            <p:cNvSpPr/>
            <p:nvPr/>
          </p:nvSpPr>
          <p:spPr bwMode="auto">
            <a:xfrm>
              <a:off x="4912112" y="1825594"/>
              <a:ext cx="474190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íṥḻïďe">
              <a:extLst>
                <a:ext uri="{FF2B5EF4-FFF2-40B4-BE49-F238E27FC236}">
                  <a16:creationId xmlns="" xmlns:a16="http://schemas.microsoft.com/office/drawing/2014/main" id="{180600C1-230F-4E2A-AAB7-9FB8C65AF0DF}"/>
                </a:ext>
              </a:extLst>
            </p:cNvPr>
            <p:cNvSpPr/>
            <p:nvPr/>
          </p:nvSpPr>
          <p:spPr bwMode="auto">
            <a:xfrm>
              <a:off x="4938456" y="1838766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îṩḷiḍe">
              <a:extLst>
                <a:ext uri="{FF2B5EF4-FFF2-40B4-BE49-F238E27FC236}">
                  <a16:creationId xmlns="" xmlns:a16="http://schemas.microsoft.com/office/drawing/2014/main" id="{A403417F-0FF6-45BE-8406-BDC8474E6712}"/>
                </a:ext>
              </a:extLst>
            </p:cNvPr>
            <p:cNvSpPr/>
            <p:nvPr/>
          </p:nvSpPr>
          <p:spPr bwMode="auto">
            <a:xfrm>
              <a:off x="5057004" y="1891454"/>
              <a:ext cx="197579" cy="342471"/>
            </a:xfrm>
            <a:custGeom>
              <a:avLst/>
              <a:gdLst>
                <a:gd name="T0" fmla="*/ 53 w 132"/>
                <a:gd name="T1" fmla="*/ 197 h 230"/>
                <a:gd name="T2" fmla="*/ 1 w 132"/>
                <a:gd name="T3" fmla="*/ 185 h 230"/>
                <a:gd name="T4" fmla="*/ 1 w 132"/>
                <a:gd name="T5" fmla="*/ 143 h 230"/>
                <a:gd name="T6" fmla="*/ 32 w 132"/>
                <a:gd name="T7" fmla="*/ 156 h 230"/>
                <a:gd name="T8" fmla="*/ 62 w 132"/>
                <a:gd name="T9" fmla="*/ 161 h 230"/>
                <a:gd name="T10" fmla="*/ 78 w 132"/>
                <a:gd name="T11" fmla="*/ 158 h 230"/>
                <a:gd name="T12" fmla="*/ 83 w 132"/>
                <a:gd name="T13" fmla="*/ 149 h 230"/>
                <a:gd name="T14" fmla="*/ 79 w 132"/>
                <a:gd name="T15" fmla="*/ 142 h 230"/>
                <a:gd name="T16" fmla="*/ 67 w 132"/>
                <a:gd name="T17" fmla="*/ 136 h 230"/>
                <a:gd name="T18" fmla="*/ 45 w 132"/>
                <a:gd name="T19" fmla="*/ 127 h 230"/>
                <a:gd name="T20" fmla="*/ 19 w 132"/>
                <a:gd name="T21" fmla="*/ 114 h 230"/>
                <a:gd name="T22" fmla="*/ 5 w 132"/>
                <a:gd name="T23" fmla="*/ 97 h 230"/>
                <a:gd name="T24" fmla="*/ 0 w 132"/>
                <a:gd name="T25" fmla="*/ 75 h 230"/>
                <a:gd name="T26" fmla="*/ 14 w 132"/>
                <a:gd name="T27" fmla="*/ 43 h 230"/>
                <a:gd name="T28" fmla="*/ 53 w 132"/>
                <a:gd name="T29" fmla="*/ 28 h 230"/>
                <a:gd name="T30" fmla="*/ 53 w 132"/>
                <a:gd name="T31" fmla="*/ 0 h 230"/>
                <a:gd name="T32" fmla="*/ 79 w 132"/>
                <a:gd name="T33" fmla="*/ 0 h 230"/>
                <a:gd name="T34" fmla="*/ 79 w 132"/>
                <a:gd name="T35" fmla="*/ 28 h 230"/>
                <a:gd name="T36" fmla="*/ 130 w 132"/>
                <a:gd name="T37" fmla="*/ 40 h 230"/>
                <a:gd name="T38" fmla="*/ 115 w 132"/>
                <a:gd name="T39" fmla="*/ 76 h 230"/>
                <a:gd name="T40" fmla="*/ 67 w 132"/>
                <a:gd name="T41" fmla="*/ 64 h 230"/>
                <a:gd name="T42" fmla="*/ 53 w 132"/>
                <a:gd name="T43" fmla="*/ 67 h 230"/>
                <a:gd name="T44" fmla="*/ 49 w 132"/>
                <a:gd name="T45" fmla="*/ 74 h 230"/>
                <a:gd name="T46" fmla="*/ 52 w 132"/>
                <a:gd name="T47" fmla="*/ 81 h 230"/>
                <a:gd name="T48" fmla="*/ 62 w 132"/>
                <a:gd name="T49" fmla="*/ 87 h 230"/>
                <a:gd name="T50" fmla="*/ 83 w 132"/>
                <a:gd name="T51" fmla="*/ 94 h 230"/>
                <a:gd name="T52" fmla="*/ 120 w 132"/>
                <a:gd name="T53" fmla="*/ 115 h 230"/>
                <a:gd name="T54" fmla="*/ 132 w 132"/>
                <a:gd name="T55" fmla="*/ 146 h 230"/>
                <a:gd name="T56" fmla="*/ 118 w 132"/>
                <a:gd name="T57" fmla="*/ 180 h 230"/>
                <a:gd name="T58" fmla="*/ 79 w 132"/>
                <a:gd name="T59" fmla="*/ 196 h 230"/>
                <a:gd name="T60" fmla="*/ 79 w 132"/>
                <a:gd name="T61" fmla="*/ 230 h 230"/>
                <a:gd name="T62" fmla="*/ 53 w 132"/>
                <a:gd name="T63" fmla="*/ 230 h 230"/>
                <a:gd name="T64" fmla="*/ 53 w 132"/>
                <a:gd name="T65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230">
                  <a:moveTo>
                    <a:pt x="53" y="197"/>
                  </a:moveTo>
                  <a:cubicBezTo>
                    <a:pt x="35" y="196"/>
                    <a:pt x="17" y="192"/>
                    <a:pt x="1" y="185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0" y="148"/>
                    <a:pt x="21" y="152"/>
                    <a:pt x="32" y="156"/>
                  </a:cubicBezTo>
                  <a:cubicBezTo>
                    <a:pt x="43" y="159"/>
                    <a:pt x="53" y="161"/>
                    <a:pt x="62" y="161"/>
                  </a:cubicBezTo>
                  <a:cubicBezTo>
                    <a:pt x="69" y="161"/>
                    <a:pt x="74" y="160"/>
                    <a:pt x="78" y="158"/>
                  </a:cubicBezTo>
                  <a:cubicBezTo>
                    <a:pt x="81" y="156"/>
                    <a:pt x="83" y="153"/>
                    <a:pt x="83" y="149"/>
                  </a:cubicBezTo>
                  <a:cubicBezTo>
                    <a:pt x="83" y="147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6"/>
                  </a:cubicBezTo>
                  <a:cubicBezTo>
                    <a:pt x="62" y="133"/>
                    <a:pt x="54" y="130"/>
                    <a:pt x="45" y="127"/>
                  </a:cubicBezTo>
                  <a:cubicBezTo>
                    <a:pt x="34" y="123"/>
                    <a:pt x="25" y="119"/>
                    <a:pt x="19" y="114"/>
                  </a:cubicBezTo>
                  <a:cubicBezTo>
                    <a:pt x="12" y="109"/>
                    <a:pt x="8" y="104"/>
                    <a:pt x="5" y="97"/>
                  </a:cubicBezTo>
                  <a:cubicBezTo>
                    <a:pt x="2" y="91"/>
                    <a:pt x="0" y="84"/>
                    <a:pt x="0" y="75"/>
                  </a:cubicBezTo>
                  <a:cubicBezTo>
                    <a:pt x="0" y="61"/>
                    <a:pt x="5" y="50"/>
                    <a:pt x="14" y="43"/>
                  </a:cubicBezTo>
                  <a:cubicBezTo>
                    <a:pt x="22" y="35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6" y="29"/>
                    <a:pt x="113" y="33"/>
                    <a:pt x="130" y="40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5"/>
                    <a:pt x="53" y="67"/>
                  </a:cubicBezTo>
                  <a:cubicBezTo>
                    <a:pt x="51" y="68"/>
                    <a:pt x="49" y="71"/>
                    <a:pt x="49" y="74"/>
                  </a:cubicBezTo>
                  <a:cubicBezTo>
                    <a:pt x="49" y="76"/>
                    <a:pt x="50" y="79"/>
                    <a:pt x="52" y="81"/>
                  </a:cubicBezTo>
                  <a:cubicBezTo>
                    <a:pt x="54" y="82"/>
                    <a:pt x="58" y="84"/>
                    <a:pt x="62" y="87"/>
                  </a:cubicBezTo>
                  <a:cubicBezTo>
                    <a:pt x="67" y="89"/>
                    <a:pt x="74" y="91"/>
                    <a:pt x="83" y="94"/>
                  </a:cubicBezTo>
                  <a:cubicBezTo>
                    <a:pt x="100" y="100"/>
                    <a:pt x="113" y="107"/>
                    <a:pt x="120" y="115"/>
                  </a:cubicBezTo>
                  <a:cubicBezTo>
                    <a:pt x="128" y="123"/>
                    <a:pt x="132" y="133"/>
                    <a:pt x="132" y="146"/>
                  </a:cubicBezTo>
                  <a:cubicBezTo>
                    <a:pt x="132" y="160"/>
                    <a:pt x="127" y="171"/>
                    <a:pt x="118" y="180"/>
                  </a:cubicBezTo>
                  <a:cubicBezTo>
                    <a:pt x="109" y="189"/>
                    <a:pt x="96" y="194"/>
                    <a:pt x="79" y="196"/>
                  </a:cubicBezTo>
                  <a:cubicBezTo>
                    <a:pt x="79" y="230"/>
                    <a:pt x="79" y="230"/>
                    <a:pt x="79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3" y="197"/>
                    <a:pt x="53" y="197"/>
                    <a:pt x="53" y="197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ïŝľîdé">
              <a:extLst>
                <a:ext uri="{FF2B5EF4-FFF2-40B4-BE49-F238E27FC236}">
                  <a16:creationId xmlns="" xmlns:a16="http://schemas.microsoft.com/office/drawing/2014/main" id="{9851F7D7-933A-4E57-8C49-EFD758916A2D}"/>
                </a:ext>
              </a:extLst>
            </p:cNvPr>
            <p:cNvSpPr/>
            <p:nvPr/>
          </p:nvSpPr>
          <p:spPr bwMode="auto">
            <a:xfrm>
              <a:off x="4925284" y="1193340"/>
              <a:ext cx="691530" cy="684942"/>
            </a:xfrm>
            <a:prstGeom prst="ellipse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ş1íḍê">
              <a:extLst>
                <a:ext uri="{FF2B5EF4-FFF2-40B4-BE49-F238E27FC236}">
                  <a16:creationId xmlns="" xmlns:a16="http://schemas.microsoft.com/office/drawing/2014/main" id="{12C5BE5C-2020-49A8-BAF6-1C6ACA1B403E}"/>
                </a:ext>
              </a:extLst>
            </p:cNvPr>
            <p:cNvSpPr/>
            <p:nvPr/>
          </p:nvSpPr>
          <p:spPr bwMode="auto">
            <a:xfrm>
              <a:off x="4945044" y="1206512"/>
              <a:ext cx="652014" cy="652014"/>
            </a:xfrm>
            <a:custGeom>
              <a:avLst/>
              <a:gdLst>
                <a:gd name="T0" fmla="*/ 218 w 437"/>
                <a:gd name="T1" fmla="*/ 0 h 437"/>
                <a:gd name="T2" fmla="*/ 0 w 437"/>
                <a:gd name="T3" fmla="*/ 219 h 437"/>
                <a:gd name="T4" fmla="*/ 218 w 437"/>
                <a:gd name="T5" fmla="*/ 437 h 437"/>
                <a:gd name="T6" fmla="*/ 437 w 437"/>
                <a:gd name="T7" fmla="*/ 219 h 437"/>
                <a:gd name="T8" fmla="*/ 218 w 437"/>
                <a:gd name="T9" fmla="*/ 0 h 437"/>
                <a:gd name="T10" fmla="*/ 218 w 437"/>
                <a:gd name="T11" fmla="*/ 429 h 437"/>
                <a:gd name="T12" fmla="*/ 8 w 437"/>
                <a:gd name="T13" fmla="*/ 219 h 437"/>
                <a:gd name="T14" fmla="*/ 218 w 437"/>
                <a:gd name="T15" fmla="*/ 8 h 437"/>
                <a:gd name="T16" fmla="*/ 429 w 437"/>
                <a:gd name="T17" fmla="*/ 219 h 437"/>
                <a:gd name="T18" fmla="*/ 218 w 437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7" h="437">
                  <a:moveTo>
                    <a:pt x="218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39"/>
                    <a:pt x="98" y="437"/>
                    <a:pt x="218" y="437"/>
                  </a:cubicBezTo>
                  <a:cubicBezTo>
                    <a:pt x="339" y="437"/>
                    <a:pt x="437" y="339"/>
                    <a:pt x="437" y="219"/>
                  </a:cubicBezTo>
                  <a:cubicBezTo>
                    <a:pt x="437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9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5" y="8"/>
                    <a:pt x="429" y="102"/>
                    <a:pt x="429" y="219"/>
                  </a:cubicBezTo>
                  <a:cubicBezTo>
                    <a:pt x="429" y="335"/>
                    <a:pt x="335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íṧļíḑe">
              <a:extLst>
                <a:ext uri="{FF2B5EF4-FFF2-40B4-BE49-F238E27FC236}">
                  <a16:creationId xmlns="" xmlns:a16="http://schemas.microsoft.com/office/drawing/2014/main" id="{91E02C51-689F-415F-9A3D-59DEB596DE27}"/>
                </a:ext>
              </a:extLst>
            </p:cNvPr>
            <p:cNvSpPr/>
            <p:nvPr/>
          </p:nvSpPr>
          <p:spPr bwMode="auto">
            <a:xfrm>
              <a:off x="4925284" y="1522639"/>
              <a:ext cx="0" cy="13172"/>
            </a:xfrm>
            <a:custGeom>
              <a:avLst/>
              <a:gdLst>
                <a:gd name="T0" fmla="*/ 9 h 9"/>
                <a:gd name="T1" fmla="*/ 9 h 9"/>
                <a:gd name="T2" fmla="*/ 9 h 9"/>
                <a:gd name="T3" fmla="*/ 8 h 9"/>
                <a:gd name="T4" fmla="*/ 8 h 9"/>
                <a:gd name="T5" fmla="*/ 8 h 9"/>
                <a:gd name="T6" fmla="*/ 7 h 9"/>
                <a:gd name="T7" fmla="*/ 7 h 9"/>
                <a:gd name="T8" fmla="*/ 7 h 9"/>
                <a:gd name="T9" fmla="*/ 6 h 9"/>
                <a:gd name="T10" fmla="*/ 6 h 9"/>
                <a:gd name="T11" fmla="*/ 6 h 9"/>
                <a:gd name="T12" fmla="*/ 5 h 9"/>
                <a:gd name="T13" fmla="*/ 5 h 9"/>
                <a:gd name="T14" fmla="*/ 5 h 9"/>
                <a:gd name="T15" fmla="*/ 4 h 9"/>
                <a:gd name="T16" fmla="*/ 4 h 9"/>
                <a:gd name="T17" fmla="*/ 4 h 9"/>
                <a:gd name="T18" fmla="*/ 3 h 9"/>
                <a:gd name="T19" fmla="*/ 3 h 9"/>
                <a:gd name="T20" fmla="*/ 3 h 9"/>
                <a:gd name="T21" fmla="*/ 1 h 9"/>
                <a:gd name="T22" fmla="*/ 1 h 9"/>
                <a:gd name="T23" fmla="*/ 1 h 9"/>
                <a:gd name="T24" fmla="*/ 0 h 9"/>
                <a:gd name="T25" fmla="*/ 0 h 9"/>
                <a:gd name="T26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íṧļiďê">
              <a:extLst>
                <a:ext uri="{FF2B5EF4-FFF2-40B4-BE49-F238E27FC236}">
                  <a16:creationId xmlns="" xmlns:a16="http://schemas.microsoft.com/office/drawing/2014/main" id="{554D6F14-D38C-4B73-810B-7F6D3902A442}"/>
                </a:ext>
              </a:extLst>
            </p:cNvPr>
            <p:cNvSpPr/>
            <p:nvPr/>
          </p:nvSpPr>
          <p:spPr bwMode="auto">
            <a:xfrm>
              <a:off x="5294099" y="1858526"/>
              <a:ext cx="92204" cy="19760"/>
            </a:xfrm>
            <a:custGeom>
              <a:avLst/>
              <a:gdLst>
                <a:gd name="T0" fmla="*/ 0 w 62"/>
                <a:gd name="T1" fmla="*/ 13 h 13"/>
                <a:gd name="T2" fmla="*/ 1 w 62"/>
                <a:gd name="T3" fmla="*/ 13 h 13"/>
                <a:gd name="T4" fmla="*/ 1 w 62"/>
                <a:gd name="T5" fmla="*/ 13 h 13"/>
                <a:gd name="T6" fmla="*/ 2 w 62"/>
                <a:gd name="T7" fmla="*/ 13 h 13"/>
                <a:gd name="T8" fmla="*/ 3 w 62"/>
                <a:gd name="T9" fmla="*/ 13 h 13"/>
                <a:gd name="T10" fmla="*/ 3 w 62"/>
                <a:gd name="T11" fmla="*/ 13 h 13"/>
                <a:gd name="T12" fmla="*/ 4 w 62"/>
                <a:gd name="T13" fmla="*/ 13 h 13"/>
                <a:gd name="T14" fmla="*/ 7 w 62"/>
                <a:gd name="T15" fmla="*/ 13 h 13"/>
                <a:gd name="T16" fmla="*/ 8 w 62"/>
                <a:gd name="T17" fmla="*/ 13 h 13"/>
                <a:gd name="T18" fmla="*/ 9 w 62"/>
                <a:gd name="T19" fmla="*/ 13 h 13"/>
                <a:gd name="T20" fmla="*/ 9 w 62"/>
                <a:gd name="T21" fmla="*/ 13 h 13"/>
                <a:gd name="T22" fmla="*/ 10 w 62"/>
                <a:gd name="T23" fmla="*/ 12 h 13"/>
                <a:gd name="T24" fmla="*/ 11 w 62"/>
                <a:gd name="T25" fmla="*/ 12 h 13"/>
                <a:gd name="T26" fmla="*/ 11 w 62"/>
                <a:gd name="T27" fmla="*/ 12 h 13"/>
                <a:gd name="T28" fmla="*/ 12 w 62"/>
                <a:gd name="T29" fmla="*/ 12 h 13"/>
                <a:gd name="T30" fmla="*/ 13 w 62"/>
                <a:gd name="T31" fmla="*/ 12 h 13"/>
                <a:gd name="T32" fmla="*/ 19 w 62"/>
                <a:gd name="T33" fmla="*/ 11 h 13"/>
                <a:gd name="T34" fmla="*/ 19 w 62"/>
                <a:gd name="T35" fmla="*/ 11 h 13"/>
                <a:gd name="T36" fmla="*/ 20 w 62"/>
                <a:gd name="T37" fmla="*/ 11 h 13"/>
                <a:gd name="T38" fmla="*/ 21 w 62"/>
                <a:gd name="T39" fmla="*/ 11 h 13"/>
                <a:gd name="T40" fmla="*/ 21 w 62"/>
                <a:gd name="T41" fmla="*/ 11 h 13"/>
                <a:gd name="T42" fmla="*/ 22 w 62"/>
                <a:gd name="T43" fmla="*/ 11 h 13"/>
                <a:gd name="T44" fmla="*/ 23 w 62"/>
                <a:gd name="T45" fmla="*/ 11 h 13"/>
                <a:gd name="T46" fmla="*/ 24 w 62"/>
                <a:gd name="T47" fmla="*/ 10 h 13"/>
                <a:gd name="T48" fmla="*/ 29 w 62"/>
                <a:gd name="T49" fmla="*/ 9 h 13"/>
                <a:gd name="T50" fmla="*/ 30 w 62"/>
                <a:gd name="T51" fmla="*/ 9 h 13"/>
                <a:gd name="T52" fmla="*/ 31 w 62"/>
                <a:gd name="T53" fmla="*/ 9 h 13"/>
                <a:gd name="T54" fmla="*/ 31 w 62"/>
                <a:gd name="T55" fmla="*/ 9 h 13"/>
                <a:gd name="T56" fmla="*/ 32 w 62"/>
                <a:gd name="T57" fmla="*/ 9 h 13"/>
                <a:gd name="T58" fmla="*/ 33 w 62"/>
                <a:gd name="T59" fmla="*/ 9 h 13"/>
                <a:gd name="T60" fmla="*/ 33 w 62"/>
                <a:gd name="T61" fmla="*/ 9 h 13"/>
                <a:gd name="T62" fmla="*/ 39 w 62"/>
                <a:gd name="T63" fmla="*/ 7 h 13"/>
                <a:gd name="T64" fmla="*/ 40 w 62"/>
                <a:gd name="T65" fmla="*/ 7 h 13"/>
                <a:gd name="T66" fmla="*/ 40 w 62"/>
                <a:gd name="T67" fmla="*/ 7 h 13"/>
                <a:gd name="T68" fmla="*/ 41 w 62"/>
                <a:gd name="T69" fmla="*/ 7 h 13"/>
                <a:gd name="T70" fmla="*/ 42 w 62"/>
                <a:gd name="T71" fmla="*/ 7 h 13"/>
                <a:gd name="T72" fmla="*/ 42 w 62"/>
                <a:gd name="T73" fmla="*/ 6 h 13"/>
                <a:gd name="T74" fmla="*/ 43 w 62"/>
                <a:gd name="T75" fmla="*/ 6 h 13"/>
                <a:gd name="T76" fmla="*/ 44 w 62"/>
                <a:gd name="T77" fmla="*/ 6 h 13"/>
                <a:gd name="T78" fmla="*/ 44 w 62"/>
                <a:gd name="T79" fmla="*/ 6 h 13"/>
                <a:gd name="T80" fmla="*/ 49 w 62"/>
                <a:gd name="T81" fmla="*/ 5 h 13"/>
                <a:gd name="T82" fmla="*/ 49 w 62"/>
                <a:gd name="T83" fmla="*/ 4 h 13"/>
                <a:gd name="T84" fmla="*/ 50 w 62"/>
                <a:gd name="T85" fmla="*/ 4 h 13"/>
                <a:gd name="T86" fmla="*/ 51 w 62"/>
                <a:gd name="T87" fmla="*/ 4 h 13"/>
                <a:gd name="T88" fmla="*/ 51 w 62"/>
                <a:gd name="T89" fmla="*/ 4 h 13"/>
                <a:gd name="T90" fmla="*/ 52 w 62"/>
                <a:gd name="T91" fmla="*/ 4 h 13"/>
                <a:gd name="T92" fmla="*/ 53 w 62"/>
                <a:gd name="T93" fmla="*/ 3 h 13"/>
                <a:gd name="T94" fmla="*/ 53 w 62"/>
                <a:gd name="T95" fmla="*/ 3 h 13"/>
                <a:gd name="T96" fmla="*/ 54 w 62"/>
                <a:gd name="T97" fmla="*/ 3 h 13"/>
                <a:gd name="T98" fmla="*/ 55 w 62"/>
                <a:gd name="T99" fmla="*/ 3 h 13"/>
                <a:gd name="T100" fmla="*/ 55 w 62"/>
                <a:gd name="T101" fmla="*/ 3 h 13"/>
                <a:gd name="T102" fmla="*/ 56 w 62"/>
                <a:gd name="T103" fmla="*/ 2 h 13"/>
                <a:gd name="T104" fmla="*/ 58 w 62"/>
                <a:gd name="T105" fmla="*/ 2 h 13"/>
                <a:gd name="T106" fmla="*/ 58 w 62"/>
                <a:gd name="T107" fmla="*/ 2 h 13"/>
                <a:gd name="T108" fmla="*/ 59 w 62"/>
                <a:gd name="T109" fmla="*/ 1 h 13"/>
                <a:gd name="T110" fmla="*/ 60 w 62"/>
                <a:gd name="T111" fmla="*/ 1 h 13"/>
                <a:gd name="T112" fmla="*/ 60 w 62"/>
                <a:gd name="T113" fmla="*/ 1 h 13"/>
                <a:gd name="T114" fmla="*/ 61 w 62"/>
                <a:gd name="T115" fmla="*/ 1 h 13"/>
                <a:gd name="T116" fmla="*/ 62 w 62"/>
                <a:gd name="T117" fmla="*/ 0 h 13"/>
                <a:gd name="T118" fmla="*/ 62 w 62"/>
                <a:gd name="T1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13"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2" y="13"/>
                  </a:moveTo>
                  <a:cubicBezTo>
                    <a:pt x="2" y="13"/>
                    <a:pt x="1" y="13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moveTo>
                    <a:pt x="3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3" y="13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7" y="13"/>
                  </a:moveTo>
                  <a:cubicBezTo>
                    <a:pt x="6" y="13"/>
                    <a:pt x="5" y="13"/>
                    <a:pt x="4" y="13"/>
                  </a:cubicBezTo>
                  <a:cubicBezTo>
                    <a:pt x="5" y="13"/>
                    <a:pt x="6" y="13"/>
                    <a:pt x="7" y="13"/>
                  </a:cubicBezTo>
                  <a:moveTo>
                    <a:pt x="8" y="13"/>
                  </a:moveTo>
                  <a:cubicBezTo>
                    <a:pt x="8" y="13"/>
                    <a:pt x="7" y="13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0" y="12"/>
                  </a:moveTo>
                  <a:cubicBezTo>
                    <a:pt x="10" y="12"/>
                    <a:pt x="9" y="13"/>
                    <a:pt x="9" y="13"/>
                  </a:cubicBezTo>
                  <a:cubicBezTo>
                    <a:pt x="9" y="13"/>
                    <a:pt x="10" y="12"/>
                    <a:pt x="10" y="12"/>
                  </a:cubicBezTo>
                  <a:moveTo>
                    <a:pt x="1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1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2" y="12"/>
                  </a:moveTo>
                  <a:cubicBezTo>
                    <a:pt x="12" y="12"/>
                    <a:pt x="12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3" y="12"/>
                  </a:move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3" y="12"/>
                    <a:pt x="13" y="12"/>
                  </a:cubicBezTo>
                  <a:moveTo>
                    <a:pt x="19" y="11"/>
                  </a:moveTo>
                  <a:cubicBezTo>
                    <a:pt x="17" y="12"/>
                    <a:pt x="15" y="12"/>
                    <a:pt x="13" y="12"/>
                  </a:cubicBezTo>
                  <a:cubicBezTo>
                    <a:pt x="15" y="12"/>
                    <a:pt x="17" y="12"/>
                    <a:pt x="19" y="11"/>
                  </a:cubicBezTo>
                  <a:moveTo>
                    <a:pt x="19" y="11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21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1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4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4" y="10"/>
                  </a:cubicBezTo>
                  <a:moveTo>
                    <a:pt x="29" y="9"/>
                  </a:moveTo>
                  <a:cubicBezTo>
                    <a:pt x="27" y="10"/>
                    <a:pt x="25" y="10"/>
                    <a:pt x="24" y="10"/>
                  </a:cubicBezTo>
                  <a:cubicBezTo>
                    <a:pt x="25" y="10"/>
                    <a:pt x="27" y="10"/>
                    <a:pt x="29" y="9"/>
                  </a:cubicBezTo>
                  <a:moveTo>
                    <a:pt x="30" y="9"/>
                  </a:moveTo>
                  <a:cubicBezTo>
                    <a:pt x="30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moveTo>
                    <a:pt x="31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1" y="9"/>
                  </a:cubicBezTo>
                  <a:moveTo>
                    <a:pt x="31" y="9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moveTo>
                    <a:pt x="32" y="9"/>
                  </a:moveTo>
                  <a:cubicBezTo>
                    <a:pt x="32" y="9"/>
                    <a:pt x="32" y="9"/>
                    <a:pt x="31" y="9"/>
                  </a:cubicBezTo>
                  <a:cubicBezTo>
                    <a:pt x="32" y="9"/>
                    <a:pt x="32" y="9"/>
                    <a:pt x="32" y="9"/>
                  </a:cubicBezTo>
                  <a:moveTo>
                    <a:pt x="33" y="9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moveTo>
                    <a:pt x="33" y="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moveTo>
                    <a:pt x="39" y="7"/>
                  </a:moveTo>
                  <a:cubicBezTo>
                    <a:pt x="37" y="8"/>
                    <a:pt x="35" y="8"/>
                    <a:pt x="33" y="9"/>
                  </a:cubicBezTo>
                  <a:cubicBezTo>
                    <a:pt x="35" y="8"/>
                    <a:pt x="37" y="8"/>
                    <a:pt x="39" y="7"/>
                  </a:cubicBezTo>
                  <a:moveTo>
                    <a:pt x="40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40" y="7"/>
                  </a:cubicBezTo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moveTo>
                    <a:pt x="41" y="7"/>
                  </a:moveTo>
                  <a:cubicBezTo>
                    <a:pt x="41" y="7"/>
                    <a:pt x="41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moveTo>
                    <a:pt x="42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moveTo>
                    <a:pt x="42" y="6"/>
                  </a:moveTo>
                  <a:cubicBezTo>
                    <a:pt x="42" y="6"/>
                    <a:pt x="42" y="6"/>
                    <a:pt x="42" y="7"/>
                  </a:cubicBezTo>
                  <a:cubicBezTo>
                    <a:pt x="42" y="6"/>
                    <a:pt x="42" y="6"/>
                    <a:pt x="42" y="6"/>
                  </a:cubicBezTo>
                  <a:moveTo>
                    <a:pt x="43" y="6"/>
                  </a:moveTo>
                  <a:cubicBezTo>
                    <a:pt x="43" y="6"/>
                    <a:pt x="43" y="6"/>
                    <a:pt x="42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4" y="6"/>
                  </a:moveTo>
                  <a:cubicBezTo>
                    <a:pt x="44" y="6"/>
                    <a:pt x="43" y="6"/>
                    <a:pt x="43" y="6"/>
                  </a:cubicBezTo>
                  <a:cubicBezTo>
                    <a:pt x="43" y="6"/>
                    <a:pt x="44" y="6"/>
                    <a:pt x="44" y="6"/>
                  </a:cubicBezTo>
                  <a:moveTo>
                    <a:pt x="44" y="6"/>
                  </a:moveTo>
                  <a:cubicBezTo>
                    <a:pt x="44" y="6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moveTo>
                    <a:pt x="49" y="5"/>
                  </a:moveTo>
                  <a:cubicBezTo>
                    <a:pt x="47" y="5"/>
                    <a:pt x="46" y="5"/>
                    <a:pt x="44" y="6"/>
                  </a:cubicBezTo>
                  <a:cubicBezTo>
                    <a:pt x="46" y="5"/>
                    <a:pt x="47" y="5"/>
                    <a:pt x="49" y="5"/>
                  </a:cubicBezTo>
                  <a:moveTo>
                    <a:pt x="49" y="4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4"/>
                  </a:cubicBezTo>
                  <a:moveTo>
                    <a:pt x="50" y="4"/>
                  </a:moveTo>
                  <a:cubicBezTo>
                    <a:pt x="50" y="4"/>
                    <a:pt x="50" y="4"/>
                    <a:pt x="49" y="4"/>
                  </a:cubicBezTo>
                  <a:cubicBezTo>
                    <a:pt x="50" y="4"/>
                    <a:pt x="50" y="4"/>
                    <a:pt x="50" y="4"/>
                  </a:cubicBezTo>
                  <a:moveTo>
                    <a:pt x="51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1" y="4"/>
                  </a:cubicBezTo>
                  <a:moveTo>
                    <a:pt x="51" y="4"/>
                  </a:move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moveTo>
                    <a:pt x="52" y="4"/>
                  </a:moveTo>
                  <a:cubicBezTo>
                    <a:pt x="52" y="4"/>
                    <a:pt x="52" y="4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moveTo>
                    <a:pt x="52" y="3"/>
                  </a:moveTo>
                  <a:cubicBezTo>
                    <a:pt x="52" y="3"/>
                    <a:pt x="52" y="4"/>
                    <a:pt x="52" y="4"/>
                  </a:cubicBezTo>
                  <a:cubicBezTo>
                    <a:pt x="52" y="4"/>
                    <a:pt x="52" y="3"/>
                    <a:pt x="52" y="3"/>
                  </a:cubicBezTo>
                  <a:moveTo>
                    <a:pt x="53" y="3"/>
                  </a:move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5" y="3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5" y="3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moveTo>
                    <a:pt x="59" y="1"/>
                  </a:moveTo>
                  <a:cubicBezTo>
                    <a:pt x="59" y="1"/>
                    <a:pt x="58" y="1"/>
                    <a:pt x="58" y="2"/>
                  </a:cubicBezTo>
                  <a:cubicBezTo>
                    <a:pt x="58" y="1"/>
                    <a:pt x="59" y="1"/>
                    <a:pt x="59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moveTo>
                    <a:pt x="61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1" y="1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îśliďe">
              <a:extLst>
                <a:ext uri="{FF2B5EF4-FFF2-40B4-BE49-F238E27FC236}">
                  <a16:creationId xmlns="" xmlns:a16="http://schemas.microsoft.com/office/drawing/2014/main" id="{7A2001BA-89F3-489C-B871-38EA83CBE4F3}"/>
                </a:ext>
              </a:extLst>
            </p:cNvPr>
            <p:cNvSpPr/>
            <p:nvPr/>
          </p:nvSpPr>
          <p:spPr bwMode="auto">
            <a:xfrm>
              <a:off x="5386302" y="1858526"/>
              <a:ext cx="6588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1 w 2"/>
                <a:gd name="T5" fmla="*/ 1 w 2"/>
                <a:gd name="T6" fmla="*/ 1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$líḑê">
              <a:extLst>
                <a:ext uri="{FF2B5EF4-FFF2-40B4-BE49-F238E27FC236}">
                  <a16:creationId xmlns="" xmlns:a16="http://schemas.microsoft.com/office/drawing/2014/main" id="{590FC65D-A3C0-4E05-A8C1-55301ABABF67}"/>
                </a:ext>
              </a:extLst>
            </p:cNvPr>
            <p:cNvSpPr/>
            <p:nvPr/>
          </p:nvSpPr>
          <p:spPr bwMode="auto">
            <a:xfrm>
              <a:off x="5280927" y="1878282"/>
              <a:ext cx="13172" cy="0"/>
            </a:xfrm>
            <a:custGeom>
              <a:avLst/>
              <a:gdLst>
                <a:gd name="T0" fmla="*/ 0 w 9"/>
                <a:gd name="T1" fmla="*/ 1 h 1"/>
                <a:gd name="T2" fmla="*/ 0 w 9"/>
                <a:gd name="T3" fmla="*/ 1 h 1"/>
                <a:gd name="T4" fmla="*/ 0 w 9"/>
                <a:gd name="T5" fmla="*/ 1 h 1"/>
                <a:gd name="T6" fmla="*/ 0 w 9"/>
                <a:gd name="T7" fmla="*/ 1 h 1"/>
                <a:gd name="T8" fmla="*/ 0 w 9"/>
                <a:gd name="T9" fmla="*/ 1 h 1"/>
                <a:gd name="T10" fmla="*/ 0 w 9"/>
                <a:gd name="T11" fmla="*/ 1 h 1"/>
                <a:gd name="T12" fmla="*/ 0 w 9"/>
                <a:gd name="T13" fmla="*/ 1 h 1"/>
                <a:gd name="T14" fmla="*/ 1 w 9"/>
                <a:gd name="T15" fmla="*/ 1 h 1"/>
                <a:gd name="T16" fmla="*/ 1 w 9"/>
                <a:gd name="T17" fmla="*/ 1 h 1"/>
                <a:gd name="T18" fmla="*/ 1 w 9"/>
                <a:gd name="T19" fmla="*/ 1 h 1"/>
                <a:gd name="T20" fmla="*/ 2 w 9"/>
                <a:gd name="T21" fmla="*/ 1 h 1"/>
                <a:gd name="T22" fmla="*/ 1 w 9"/>
                <a:gd name="T23" fmla="*/ 1 h 1"/>
                <a:gd name="T24" fmla="*/ 2 w 9"/>
                <a:gd name="T25" fmla="*/ 1 h 1"/>
                <a:gd name="T26" fmla="*/ 3 w 9"/>
                <a:gd name="T27" fmla="*/ 1 h 1"/>
                <a:gd name="T28" fmla="*/ 2 w 9"/>
                <a:gd name="T29" fmla="*/ 1 h 1"/>
                <a:gd name="T30" fmla="*/ 3 w 9"/>
                <a:gd name="T31" fmla="*/ 1 h 1"/>
                <a:gd name="T32" fmla="*/ 4 w 9"/>
                <a:gd name="T33" fmla="*/ 1 h 1"/>
                <a:gd name="T34" fmla="*/ 3 w 9"/>
                <a:gd name="T35" fmla="*/ 1 h 1"/>
                <a:gd name="T36" fmla="*/ 4 w 9"/>
                <a:gd name="T37" fmla="*/ 1 h 1"/>
                <a:gd name="T38" fmla="*/ 5 w 9"/>
                <a:gd name="T39" fmla="*/ 1 h 1"/>
                <a:gd name="T40" fmla="*/ 5 w 9"/>
                <a:gd name="T41" fmla="*/ 1 h 1"/>
                <a:gd name="T42" fmla="*/ 5 w 9"/>
                <a:gd name="T43" fmla="*/ 1 h 1"/>
                <a:gd name="T44" fmla="*/ 6 w 9"/>
                <a:gd name="T45" fmla="*/ 1 h 1"/>
                <a:gd name="T46" fmla="*/ 5 w 9"/>
                <a:gd name="T47" fmla="*/ 1 h 1"/>
                <a:gd name="T48" fmla="*/ 6 w 9"/>
                <a:gd name="T49" fmla="*/ 1 h 1"/>
                <a:gd name="T50" fmla="*/ 6 w 9"/>
                <a:gd name="T51" fmla="*/ 1 h 1"/>
                <a:gd name="T52" fmla="*/ 6 w 9"/>
                <a:gd name="T53" fmla="*/ 1 h 1"/>
                <a:gd name="T54" fmla="*/ 6 w 9"/>
                <a:gd name="T55" fmla="*/ 1 h 1"/>
                <a:gd name="T56" fmla="*/ 7 w 9"/>
                <a:gd name="T57" fmla="*/ 1 h 1"/>
                <a:gd name="T58" fmla="*/ 7 w 9"/>
                <a:gd name="T59" fmla="*/ 1 h 1"/>
                <a:gd name="T60" fmla="*/ 7 w 9"/>
                <a:gd name="T61" fmla="*/ 1 h 1"/>
                <a:gd name="T62" fmla="*/ 8 w 9"/>
                <a:gd name="T63" fmla="*/ 0 h 1"/>
                <a:gd name="T64" fmla="*/ 7 w 9"/>
                <a:gd name="T65" fmla="*/ 0 h 1"/>
                <a:gd name="T66" fmla="*/ 8 w 9"/>
                <a:gd name="T67" fmla="*/ 0 h 1"/>
                <a:gd name="T68" fmla="*/ 9 w 9"/>
                <a:gd name="T69" fmla="*/ 0 h 1"/>
                <a:gd name="T70" fmla="*/ 8 w 9"/>
                <a:gd name="T71" fmla="*/ 0 h 1"/>
                <a:gd name="T72" fmla="*/ 9 w 9"/>
                <a:gd name="T73" fmla="*/ 0 h 1"/>
                <a:gd name="T74" fmla="*/ 9 w 9"/>
                <a:gd name="T75" fmla="*/ 0 h 1"/>
                <a:gd name="T76" fmla="*/ 9 w 9"/>
                <a:gd name="T77" fmla="*/ 0 h 1"/>
                <a:gd name="T78" fmla="*/ 9 w 9"/>
                <a:gd name="T79" fmla="*/ 0 h 1"/>
                <a:gd name="T80" fmla="*/ 9 w 9"/>
                <a:gd name="T8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1"/>
                  </a:move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ïṣ1iḑe">
              <a:extLst>
                <a:ext uri="{FF2B5EF4-FFF2-40B4-BE49-F238E27FC236}">
                  <a16:creationId xmlns="" xmlns:a16="http://schemas.microsoft.com/office/drawing/2014/main" id="{8F492576-A3AD-47B4-9764-608FBB6C64A2}"/>
                </a:ext>
              </a:extLst>
            </p:cNvPr>
            <p:cNvSpPr/>
            <p:nvPr/>
          </p:nvSpPr>
          <p:spPr bwMode="auto">
            <a:xfrm>
              <a:off x="5267755" y="1878282"/>
              <a:ext cx="13172" cy="0"/>
            </a:xfrm>
            <a:custGeom>
              <a:avLst/>
              <a:gdLst>
                <a:gd name="T0" fmla="*/ 1 w 8"/>
                <a:gd name="T1" fmla="*/ 0 w 8"/>
                <a:gd name="T2" fmla="*/ 1 w 8"/>
                <a:gd name="T3" fmla="*/ 2 w 8"/>
                <a:gd name="T4" fmla="*/ 1 w 8"/>
                <a:gd name="T5" fmla="*/ 2 w 8"/>
                <a:gd name="T6" fmla="*/ 3 w 8"/>
                <a:gd name="T7" fmla="*/ 2 w 8"/>
                <a:gd name="T8" fmla="*/ 3 w 8"/>
                <a:gd name="T9" fmla="*/ 3 w 8"/>
                <a:gd name="T10" fmla="*/ 3 w 8"/>
                <a:gd name="T11" fmla="*/ 3 w 8"/>
                <a:gd name="T12" fmla="*/ 4 w 8"/>
                <a:gd name="T13" fmla="*/ 4 w 8"/>
                <a:gd name="T14" fmla="*/ 4 w 8"/>
                <a:gd name="T15" fmla="*/ 5 w 8"/>
                <a:gd name="T16" fmla="*/ 4 w 8"/>
                <a:gd name="T17" fmla="*/ 5 w 8"/>
                <a:gd name="T18" fmla="*/ 6 w 8"/>
                <a:gd name="T19" fmla="*/ 5 w 8"/>
                <a:gd name="T20" fmla="*/ 6 w 8"/>
                <a:gd name="T21" fmla="*/ 6 w 8"/>
                <a:gd name="T22" fmla="*/ 6 w 8"/>
                <a:gd name="T23" fmla="*/ 6 w 8"/>
                <a:gd name="T24" fmla="*/ 7 w 8"/>
                <a:gd name="T25" fmla="*/ 7 w 8"/>
                <a:gd name="T26" fmla="*/ 7 w 8"/>
                <a:gd name="T27" fmla="*/ 8 w 8"/>
                <a:gd name="T28" fmla="*/ 7 w 8"/>
                <a:gd name="T29" fmla="*/ 8 w 8"/>
                <a:gd name="T30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</a:cxnLst>
              <a:rect l="0" t="0" r="r" b="b"/>
              <a:pathLst>
                <a:path w="8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is1iḍe">
              <a:extLst>
                <a:ext uri="{FF2B5EF4-FFF2-40B4-BE49-F238E27FC236}">
                  <a16:creationId xmlns="" xmlns:a16="http://schemas.microsoft.com/office/drawing/2014/main" id="{C28547DC-8CBF-4E5C-8CF7-598C9FB2C8B0}"/>
                </a:ext>
              </a:extLst>
            </p:cNvPr>
            <p:cNvSpPr/>
            <p:nvPr/>
          </p:nvSpPr>
          <p:spPr bwMode="auto">
            <a:xfrm>
              <a:off x="4925284" y="1371164"/>
              <a:ext cx="572982" cy="507123"/>
            </a:xfrm>
            <a:custGeom>
              <a:avLst/>
              <a:gdLst>
                <a:gd name="T0" fmla="*/ 369 w 385"/>
                <a:gd name="T1" fmla="*/ 269 h 341"/>
                <a:gd name="T2" fmla="*/ 0 w 385"/>
                <a:gd name="T3" fmla="*/ 101 h 341"/>
                <a:gd name="T4" fmla="*/ 0 w 385"/>
                <a:gd name="T5" fmla="*/ 104 h 341"/>
                <a:gd name="T6" fmla="*/ 0 w 385"/>
                <a:gd name="T7" fmla="*/ 106 h 341"/>
                <a:gd name="T8" fmla="*/ 0 w 385"/>
                <a:gd name="T9" fmla="*/ 108 h 341"/>
                <a:gd name="T10" fmla="*/ 0 w 385"/>
                <a:gd name="T11" fmla="*/ 110 h 341"/>
                <a:gd name="T12" fmla="*/ 230 w 385"/>
                <a:gd name="T13" fmla="*/ 341 h 341"/>
                <a:gd name="T14" fmla="*/ 232 w 385"/>
                <a:gd name="T15" fmla="*/ 341 h 341"/>
                <a:gd name="T16" fmla="*/ 234 w 385"/>
                <a:gd name="T17" fmla="*/ 341 h 341"/>
                <a:gd name="T18" fmla="*/ 235 w 385"/>
                <a:gd name="T19" fmla="*/ 341 h 341"/>
                <a:gd name="T20" fmla="*/ 237 w 385"/>
                <a:gd name="T21" fmla="*/ 341 h 341"/>
                <a:gd name="T22" fmla="*/ 238 w 385"/>
                <a:gd name="T23" fmla="*/ 341 h 341"/>
                <a:gd name="T24" fmla="*/ 239 w 385"/>
                <a:gd name="T25" fmla="*/ 341 h 341"/>
                <a:gd name="T26" fmla="*/ 241 w 385"/>
                <a:gd name="T27" fmla="*/ 341 h 341"/>
                <a:gd name="T28" fmla="*/ 243 w 385"/>
                <a:gd name="T29" fmla="*/ 341 h 341"/>
                <a:gd name="T30" fmla="*/ 244 w 385"/>
                <a:gd name="T31" fmla="*/ 341 h 341"/>
                <a:gd name="T32" fmla="*/ 246 w 385"/>
                <a:gd name="T33" fmla="*/ 340 h 341"/>
                <a:gd name="T34" fmla="*/ 247 w 385"/>
                <a:gd name="T35" fmla="*/ 340 h 341"/>
                <a:gd name="T36" fmla="*/ 248 w 385"/>
                <a:gd name="T37" fmla="*/ 340 h 341"/>
                <a:gd name="T38" fmla="*/ 250 w 385"/>
                <a:gd name="T39" fmla="*/ 340 h 341"/>
                <a:gd name="T40" fmla="*/ 251 w 385"/>
                <a:gd name="T41" fmla="*/ 340 h 341"/>
                <a:gd name="T42" fmla="*/ 255 w 385"/>
                <a:gd name="T43" fmla="*/ 340 h 341"/>
                <a:gd name="T44" fmla="*/ 256 w 385"/>
                <a:gd name="T45" fmla="*/ 340 h 341"/>
                <a:gd name="T46" fmla="*/ 258 w 385"/>
                <a:gd name="T47" fmla="*/ 339 h 341"/>
                <a:gd name="T48" fmla="*/ 259 w 385"/>
                <a:gd name="T49" fmla="*/ 339 h 341"/>
                <a:gd name="T50" fmla="*/ 266 w 385"/>
                <a:gd name="T51" fmla="*/ 338 h 341"/>
                <a:gd name="T52" fmla="*/ 267 w 385"/>
                <a:gd name="T53" fmla="*/ 338 h 341"/>
                <a:gd name="T54" fmla="*/ 268 w 385"/>
                <a:gd name="T55" fmla="*/ 338 h 341"/>
                <a:gd name="T56" fmla="*/ 270 w 385"/>
                <a:gd name="T57" fmla="*/ 338 h 341"/>
                <a:gd name="T58" fmla="*/ 276 w 385"/>
                <a:gd name="T59" fmla="*/ 336 h 341"/>
                <a:gd name="T60" fmla="*/ 278 w 385"/>
                <a:gd name="T61" fmla="*/ 336 h 341"/>
                <a:gd name="T62" fmla="*/ 279 w 385"/>
                <a:gd name="T63" fmla="*/ 336 h 341"/>
                <a:gd name="T64" fmla="*/ 280 w 385"/>
                <a:gd name="T65" fmla="*/ 336 h 341"/>
                <a:gd name="T66" fmla="*/ 287 w 385"/>
                <a:gd name="T67" fmla="*/ 334 h 341"/>
                <a:gd name="T68" fmla="*/ 288 w 385"/>
                <a:gd name="T69" fmla="*/ 334 h 341"/>
                <a:gd name="T70" fmla="*/ 289 w 385"/>
                <a:gd name="T71" fmla="*/ 333 h 341"/>
                <a:gd name="T72" fmla="*/ 291 w 385"/>
                <a:gd name="T73" fmla="*/ 333 h 341"/>
                <a:gd name="T74" fmla="*/ 296 w 385"/>
                <a:gd name="T75" fmla="*/ 332 h 341"/>
                <a:gd name="T76" fmla="*/ 297 w 385"/>
                <a:gd name="T77" fmla="*/ 331 h 341"/>
                <a:gd name="T78" fmla="*/ 298 w 385"/>
                <a:gd name="T79" fmla="*/ 331 h 341"/>
                <a:gd name="T80" fmla="*/ 300 w 385"/>
                <a:gd name="T81" fmla="*/ 330 h 341"/>
                <a:gd name="T82" fmla="*/ 301 w 385"/>
                <a:gd name="T83" fmla="*/ 330 h 341"/>
                <a:gd name="T84" fmla="*/ 302 w 385"/>
                <a:gd name="T85" fmla="*/ 330 h 341"/>
                <a:gd name="T86" fmla="*/ 305 w 385"/>
                <a:gd name="T87" fmla="*/ 329 h 341"/>
                <a:gd name="T88" fmla="*/ 306 w 385"/>
                <a:gd name="T89" fmla="*/ 328 h 341"/>
                <a:gd name="T90" fmla="*/ 307 w 385"/>
                <a:gd name="T91" fmla="*/ 328 h 341"/>
                <a:gd name="T92" fmla="*/ 309 w 385"/>
                <a:gd name="T93" fmla="*/ 327 h 341"/>
                <a:gd name="T94" fmla="*/ 309 w 385"/>
                <a:gd name="T95" fmla="*/ 327 h 341"/>
                <a:gd name="T96" fmla="*/ 311 w 385"/>
                <a:gd name="T97" fmla="*/ 327 h 341"/>
                <a:gd name="T98" fmla="*/ 12 w 385"/>
                <a:gd name="T99" fmla="*/ 1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5" h="341">
                  <a:moveTo>
                    <a:pt x="44" y="12"/>
                  </a:moveTo>
                  <a:cubicBezTo>
                    <a:pt x="29" y="41"/>
                    <a:pt x="20" y="75"/>
                    <a:pt x="20" y="111"/>
                  </a:cubicBezTo>
                  <a:cubicBezTo>
                    <a:pt x="20" y="227"/>
                    <a:pt x="114" y="321"/>
                    <a:pt x="230" y="321"/>
                  </a:cubicBezTo>
                  <a:cubicBezTo>
                    <a:pt x="284" y="321"/>
                    <a:pt x="332" y="301"/>
                    <a:pt x="369" y="269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29" y="0"/>
                  </a:moveTo>
                  <a:cubicBezTo>
                    <a:pt x="12" y="30"/>
                    <a:pt x="2" y="64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8"/>
                    <a:pt x="103" y="341"/>
                    <a:pt x="230" y="341"/>
                  </a:cubicBezTo>
                  <a:cubicBezTo>
                    <a:pt x="230" y="341"/>
                    <a:pt x="230" y="341"/>
                    <a:pt x="230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1" y="341"/>
                    <a:pt x="241" y="341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1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2" y="340"/>
                    <a:pt x="253" y="340"/>
                    <a:pt x="254" y="340"/>
                  </a:cubicBezTo>
                  <a:cubicBezTo>
                    <a:pt x="254" y="340"/>
                    <a:pt x="254" y="340"/>
                    <a:pt x="254" y="340"/>
                  </a:cubicBezTo>
                  <a:cubicBezTo>
                    <a:pt x="254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39"/>
                    <a:pt x="257" y="339"/>
                  </a:cubicBezTo>
                  <a:cubicBezTo>
                    <a:pt x="257" y="339"/>
                    <a:pt x="257" y="339"/>
                    <a:pt x="257" y="339"/>
                  </a:cubicBezTo>
                  <a:cubicBezTo>
                    <a:pt x="257" y="339"/>
                    <a:pt x="257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60" y="339"/>
                    <a:pt x="260" y="339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2" y="339"/>
                    <a:pt x="264" y="339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1" y="337"/>
                  </a:cubicBezTo>
                  <a:cubicBezTo>
                    <a:pt x="271" y="337"/>
                    <a:pt x="271" y="337"/>
                    <a:pt x="271" y="337"/>
                  </a:cubicBezTo>
                  <a:cubicBezTo>
                    <a:pt x="272" y="337"/>
                    <a:pt x="274" y="337"/>
                    <a:pt x="276" y="336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2" y="335"/>
                    <a:pt x="284" y="335"/>
                    <a:pt x="286" y="334"/>
                  </a:cubicBezTo>
                  <a:cubicBezTo>
                    <a:pt x="286" y="334"/>
                    <a:pt x="286" y="334"/>
                    <a:pt x="286" y="334"/>
                  </a:cubicBezTo>
                  <a:cubicBezTo>
                    <a:pt x="286" y="334"/>
                    <a:pt x="286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9" y="334"/>
                  </a:cubicBezTo>
                  <a:cubicBezTo>
                    <a:pt x="289" y="334"/>
                    <a:pt x="289" y="334"/>
                    <a:pt x="289" y="334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3" y="332"/>
                    <a:pt x="294" y="332"/>
                    <a:pt x="296" y="332"/>
                  </a:cubicBezTo>
                  <a:cubicBezTo>
                    <a:pt x="296" y="332"/>
                    <a:pt x="296" y="332"/>
                    <a:pt x="296" y="332"/>
                  </a:cubicBezTo>
                  <a:cubicBezTo>
                    <a:pt x="296" y="332"/>
                    <a:pt x="296" y="332"/>
                    <a:pt x="296" y="331"/>
                  </a:cubicBezTo>
                  <a:cubicBezTo>
                    <a:pt x="296" y="331"/>
                    <a:pt x="296" y="331"/>
                    <a:pt x="296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0"/>
                    <a:pt x="299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4" y="329"/>
                    <a:pt x="304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7"/>
                    <a:pt x="308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1" y="327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38" y="316"/>
                    <a:pt x="364" y="301"/>
                    <a:pt x="385" y="281"/>
                  </a:cubicBezTo>
                  <a:cubicBezTo>
                    <a:pt x="376" y="274"/>
                    <a:pt x="376" y="274"/>
                    <a:pt x="376" y="274"/>
                  </a:cubicBezTo>
                  <a:cubicBezTo>
                    <a:pt x="337" y="308"/>
                    <a:pt x="286" y="329"/>
                    <a:pt x="230" y="329"/>
                  </a:cubicBezTo>
                  <a:cubicBezTo>
                    <a:pt x="110" y="329"/>
                    <a:pt x="12" y="231"/>
                    <a:pt x="12" y="111"/>
                  </a:cubicBezTo>
                  <a:cubicBezTo>
                    <a:pt x="12" y="73"/>
                    <a:pt x="22" y="38"/>
                    <a:pt x="38" y="7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îsḻíḓé">
              <a:extLst>
                <a:ext uri="{FF2B5EF4-FFF2-40B4-BE49-F238E27FC236}">
                  <a16:creationId xmlns="" xmlns:a16="http://schemas.microsoft.com/office/drawing/2014/main" id="{4B1893E7-8201-42BE-B5C9-658ED0FFC5A5}"/>
                </a:ext>
              </a:extLst>
            </p:cNvPr>
            <p:cNvSpPr/>
            <p:nvPr/>
          </p:nvSpPr>
          <p:spPr bwMode="auto">
            <a:xfrm>
              <a:off x="4945044" y="1377748"/>
              <a:ext cx="540050" cy="480779"/>
            </a:xfrm>
            <a:custGeom>
              <a:avLst/>
              <a:gdLst>
                <a:gd name="T0" fmla="*/ 26 w 364"/>
                <a:gd name="T1" fmla="*/ 0 h 322"/>
                <a:gd name="T2" fmla="*/ 0 w 364"/>
                <a:gd name="T3" fmla="*/ 104 h 322"/>
                <a:gd name="T4" fmla="*/ 218 w 364"/>
                <a:gd name="T5" fmla="*/ 322 h 322"/>
                <a:gd name="T6" fmla="*/ 364 w 364"/>
                <a:gd name="T7" fmla="*/ 267 h 322"/>
                <a:gd name="T8" fmla="*/ 357 w 364"/>
                <a:gd name="T9" fmla="*/ 262 h 322"/>
                <a:gd name="T10" fmla="*/ 218 w 364"/>
                <a:gd name="T11" fmla="*/ 314 h 322"/>
                <a:gd name="T12" fmla="*/ 8 w 364"/>
                <a:gd name="T13" fmla="*/ 104 h 322"/>
                <a:gd name="T14" fmla="*/ 32 w 364"/>
                <a:gd name="T15" fmla="*/ 5 h 322"/>
                <a:gd name="T16" fmla="*/ 26 w 364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4" h="322">
                  <a:moveTo>
                    <a:pt x="26" y="0"/>
                  </a:moveTo>
                  <a:cubicBezTo>
                    <a:pt x="10" y="31"/>
                    <a:pt x="0" y="66"/>
                    <a:pt x="0" y="104"/>
                  </a:cubicBezTo>
                  <a:cubicBezTo>
                    <a:pt x="0" y="224"/>
                    <a:pt x="98" y="322"/>
                    <a:pt x="218" y="322"/>
                  </a:cubicBezTo>
                  <a:cubicBezTo>
                    <a:pt x="274" y="322"/>
                    <a:pt x="325" y="301"/>
                    <a:pt x="364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2" y="314"/>
                    <a:pt x="218" y="314"/>
                  </a:cubicBezTo>
                  <a:cubicBezTo>
                    <a:pt x="102" y="314"/>
                    <a:pt x="8" y="220"/>
                    <a:pt x="8" y="104"/>
                  </a:cubicBezTo>
                  <a:cubicBezTo>
                    <a:pt x="8" y="68"/>
                    <a:pt x="17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îšḷîďê">
              <a:extLst>
                <a:ext uri="{FF2B5EF4-FFF2-40B4-BE49-F238E27FC236}">
                  <a16:creationId xmlns="" xmlns:a16="http://schemas.microsoft.com/office/drawing/2014/main" id="{B35D29E1-BC9B-414C-B652-5C1CC04EB6B2}"/>
                </a:ext>
              </a:extLst>
            </p:cNvPr>
            <p:cNvSpPr/>
            <p:nvPr/>
          </p:nvSpPr>
          <p:spPr bwMode="auto">
            <a:xfrm>
              <a:off x="5037248" y="1298716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ṣ1ïḑè">
              <a:extLst>
                <a:ext uri="{FF2B5EF4-FFF2-40B4-BE49-F238E27FC236}">
                  <a16:creationId xmlns="" xmlns:a16="http://schemas.microsoft.com/office/drawing/2014/main" id="{237C3ED3-83B5-4E0D-976B-031A4D14E027}"/>
                </a:ext>
              </a:extLst>
            </p:cNvPr>
            <p:cNvSpPr/>
            <p:nvPr/>
          </p:nvSpPr>
          <p:spPr bwMode="auto">
            <a:xfrm>
              <a:off x="5057004" y="1311888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îSlîḑê">
              <a:extLst>
                <a:ext uri="{FF2B5EF4-FFF2-40B4-BE49-F238E27FC236}">
                  <a16:creationId xmlns="" xmlns:a16="http://schemas.microsoft.com/office/drawing/2014/main" id="{49E9F1A8-3DA6-4459-A197-9C88E145734F}"/>
                </a:ext>
              </a:extLst>
            </p:cNvPr>
            <p:cNvSpPr/>
            <p:nvPr/>
          </p:nvSpPr>
          <p:spPr bwMode="auto">
            <a:xfrm>
              <a:off x="5182139" y="1371164"/>
              <a:ext cx="197579" cy="335887"/>
            </a:xfrm>
            <a:custGeom>
              <a:avLst/>
              <a:gdLst>
                <a:gd name="T0" fmla="*/ 53 w 131"/>
                <a:gd name="T1" fmla="*/ 196 h 229"/>
                <a:gd name="T2" fmla="*/ 0 w 131"/>
                <a:gd name="T3" fmla="*/ 184 h 229"/>
                <a:gd name="T4" fmla="*/ 0 w 131"/>
                <a:gd name="T5" fmla="*/ 142 h 229"/>
                <a:gd name="T6" fmla="*/ 32 w 131"/>
                <a:gd name="T7" fmla="*/ 155 h 229"/>
                <a:gd name="T8" fmla="*/ 62 w 131"/>
                <a:gd name="T9" fmla="*/ 160 h 229"/>
                <a:gd name="T10" fmla="*/ 77 w 131"/>
                <a:gd name="T11" fmla="*/ 157 h 229"/>
                <a:gd name="T12" fmla="*/ 82 w 131"/>
                <a:gd name="T13" fmla="*/ 149 h 229"/>
                <a:gd name="T14" fmla="*/ 78 w 131"/>
                <a:gd name="T15" fmla="*/ 142 h 229"/>
                <a:gd name="T16" fmla="*/ 67 w 131"/>
                <a:gd name="T17" fmla="*/ 135 h 229"/>
                <a:gd name="T18" fmla="*/ 44 w 131"/>
                <a:gd name="T19" fmla="*/ 126 h 229"/>
                <a:gd name="T20" fmla="*/ 18 w 131"/>
                <a:gd name="T21" fmla="*/ 113 h 229"/>
                <a:gd name="T22" fmla="*/ 4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7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39 h 229"/>
                <a:gd name="T38" fmla="*/ 114 w 131"/>
                <a:gd name="T39" fmla="*/ 75 h 229"/>
                <a:gd name="T40" fmla="*/ 67 w 131"/>
                <a:gd name="T41" fmla="*/ 63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3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79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6"/>
                  </a:moveTo>
                  <a:cubicBezTo>
                    <a:pt x="35" y="195"/>
                    <a:pt x="17" y="191"/>
                    <a:pt x="0" y="18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0" y="147"/>
                    <a:pt x="20" y="151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7" y="157"/>
                  </a:cubicBezTo>
                  <a:cubicBezTo>
                    <a:pt x="80" y="155"/>
                    <a:pt x="82" y="153"/>
                    <a:pt x="82" y="149"/>
                  </a:cubicBezTo>
                  <a:cubicBezTo>
                    <a:pt x="82" y="146"/>
                    <a:pt x="81" y="143"/>
                    <a:pt x="78" y="142"/>
                  </a:cubicBezTo>
                  <a:cubicBezTo>
                    <a:pt x="76" y="140"/>
                    <a:pt x="72" y="137"/>
                    <a:pt x="67" y="135"/>
                  </a:cubicBezTo>
                  <a:cubicBezTo>
                    <a:pt x="61" y="133"/>
                    <a:pt x="54" y="130"/>
                    <a:pt x="44" y="126"/>
                  </a:cubicBezTo>
                  <a:cubicBezTo>
                    <a:pt x="34" y="122"/>
                    <a:pt x="25" y="118"/>
                    <a:pt x="18" y="113"/>
                  </a:cubicBezTo>
                  <a:cubicBezTo>
                    <a:pt x="12" y="108"/>
                    <a:pt x="7" y="103"/>
                    <a:pt x="4" y="97"/>
                  </a:cubicBezTo>
                  <a:cubicBezTo>
                    <a:pt x="1" y="91"/>
                    <a:pt x="0" y="83"/>
                    <a:pt x="0" y="74"/>
                  </a:cubicBezTo>
                  <a:cubicBezTo>
                    <a:pt x="0" y="60"/>
                    <a:pt x="4" y="50"/>
                    <a:pt x="13" y="42"/>
                  </a:cubicBezTo>
                  <a:cubicBezTo>
                    <a:pt x="22" y="34"/>
                    <a:pt x="35" y="29"/>
                    <a:pt x="53" y="2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5" y="28"/>
                    <a:pt x="112" y="32"/>
                    <a:pt x="129" y="39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97" y="67"/>
                    <a:pt x="81" y="63"/>
                    <a:pt x="67" y="63"/>
                  </a:cubicBezTo>
                  <a:cubicBezTo>
                    <a:pt x="60" y="63"/>
                    <a:pt x="56" y="64"/>
                    <a:pt x="53" y="66"/>
                  </a:cubicBezTo>
                  <a:cubicBezTo>
                    <a:pt x="50" y="67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3" y="91"/>
                    <a:pt x="82" y="93"/>
                  </a:cubicBezTo>
                  <a:cubicBezTo>
                    <a:pt x="99" y="100"/>
                    <a:pt x="112" y="107"/>
                    <a:pt x="120" y="115"/>
                  </a:cubicBezTo>
                  <a:cubicBezTo>
                    <a:pt x="127" y="122"/>
                    <a:pt x="131" y="133"/>
                    <a:pt x="131" y="145"/>
                  </a:cubicBezTo>
                  <a:cubicBezTo>
                    <a:pt x="131" y="159"/>
                    <a:pt x="127" y="170"/>
                    <a:pt x="118" y="179"/>
                  </a:cubicBezTo>
                  <a:cubicBezTo>
                    <a:pt x="109" y="188"/>
                    <a:pt x="96" y="193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6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iṡlídê">
              <a:extLst>
                <a:ext uri="{FF2B5EF4-FFF2-40B4-BE49-F238E27FC236}">
                  <a16:creationId xmlns="" xmlns:a16="http://schemas.microsoft.com/office/drawing/2014/main" id="{C8396C18-428D-4BEB-BFC3-01E0300D82FF}"/>
                </a:ext>
              </a:extLst>
            </p:cNvPr>
            <p:cNvSpPr/>
            <p:nvPr/>
          </p:nvSpPr>
          <p:spPr bwMode="auto">
            <a:xfrm>
              <a:off x="6670570" y="3814561"/>
              <a:ext cx="1350127" cy="13501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ïṥḷiḑê">
              <a:extLst>
                <a:ext uri="{FF2B5EF4-FFF2-40B4-BE49-F238E27FC236}">
                  <a16:creationId xmlns="" xmlns:a16="http://schemas.microsoft.com/office/drawing/2014/main" id="{A11064E6-E57F-4C5C-9B8E-D4F419C2CAED}"/>
                </a:ext>
              </a:extLst>
            </p:cNvPr>
            <p:cNvSpPr/>
            <p:nvPr/>
          </p:nvSpPr>
          <p:spPr bwMode="auto">
            <a:xfrm>
              <a:off x="6611294" y="3755290"/>
              <a:ext cx="1468675" cy="1468676"/>
            </a:xfrm>
            <a:custGeom>
              <a:avLst/>
              <a:gdLst>
                <a:gd name="T0" fmla="*/ 493 w 986"/>
                <a:gd name="T1" fmla="*/ 40 h 986"/>
                <a:gd name="T2" fmla="*/ 946 w 986"/>
                <a:gd name="T3" fmla="*/ 493 h 986"/>
                <a:gd name="T4" fmla="*/ 493 w 986"/>
                <a:gd name="T5" fmla="*/ 946 h 986"/>
                <a:gd name="T6" fmla="*/ 40 w 986"/>
                <a:gd name="T7" fmla="*/ 493 h 986"/>
                <a:gd name="T8" fmla="*/ 493 w 986"/>
                <a:gd name="T9" fmla="*/ 40 h 986"/>
                <a:gd name="T10" fmla="*/ 493 w 986"/>
                <a:gd name="T11" fmla="*/ 0 h 986"/>
                <a:gd name="T12" fmla="*/ 394 w 986"/>
                <a:gd name="T13" fmla="*/ 10 h 986"/>
                <a:gd name="T14" fmla="*/ 301 w 986"/>
                <a:gd name="T15" fmla="*/ 39 h 986"/>
                <a:gd name="T16" fmla="*/ 218 w 986"/>
                <a:gd name="T17" fmla="*/ 84 h 986"/>
                <a:gd name="T18" fmla="*/ 145 w 986"/>
                <a:gd name="T19" fmla="*/ 145 h 986"/>
                <a:gd name="T20" fmla="*/ 85 w 986"/>
                <a:gd name="T21" fmla="*/ 217 h 986"/>
                <a:gd name="T22" fmla="*/ 39 w 986"/>
                <a:gd name="T23" fmla="*/ 301 h 986"/>
                <a:gd name="T24" fmla="*/ 10 w 986"/>
                <a:gd name="T25" fmla="*/ 394 h 986"/>
                <a:gd name="T26" fmla="*/ 0 w 986"/>
                <a:gd name="T27" fmla="*/ 493 h 986"/>
                <a:gd name="T28" fmla="*/ 10 w 986"/>
                <a:gd name="T29" fmla="*/ 592 h 986"/>
                <a:gd name="T30" fmla="*/ 39 w 986"/>
                <a:gd name="T31" fmla="*/ 685 h 986"/>
                <a:gd name="T32" fmla="*/ 85 w 986"/>
                <a:gd name="T33" fmla="*/ 769 h 986"/>
                <a:gd name="T34" fmla="*/ 145 w 986"/>
                <a:gd name="T35" fmla="*/ 842 h 986"/>
                <a:gd name="T36" fmla="*/ 218 w 986"/>
                <a:gd name="T37" fmla="*/ 902 h 986"/>
                <a:gd name="T38" fmla="*/ 301 w 986"/>
                <a:gd name="T39" fmla="*/ 947 h 986"/>
                <a:gd name="T40" fmla="*/ 394 w 986"/>
                <a:gd name="T41" fmla="*/ 976 h 986"/>
                <a:gd name="T42" fmla="*/ 493 w 986"/>
                <a:gd name="T43" fmla="*/ 986 h 986"/>
                <a:gd name="T44" fmla="*/ 593 w 986"/>
                <a:gd name="T45" fmla="*/ 976 h 986"/>
                <a:gd name="T46" fmla="*/ 685 w 986"/>
                <a:gd name="T47" fmla="*/ 947 h 986"/>
                <a:gd name="T48" fmla="*/ 769 w 986"/>
                <a:gd name="T49" fmla="*/ 902 h 986"/>
                <a:gd name="T50" fmla="*/ 842 w 986"/>
                <a:gd name="T51" fmla="*/ 842 h 986"/>
                <a:gd name="T52" fmla="*/ 902 w 986"/>
                <a:gd name="T53" fmla="*/ 769 h 986"/>
                <a:gd name="T54" fmla="*/ 948 w 986"/>
                <a:gd name="T55" fmla="*/ 685 h 986"/>
                <a:gd name="T56" fmla="*/ 976 w 986"/>
                <a:gd name="T57" fmla="*/ 592 h 986"/>
                <a:gd name="T58" fmla="*/ 986 w 986"/>
                <a:gd name="T59" fmla="*/ 493 h 986"/>
                <a:gd name="T60" fmla="*/ 976 w 986"/>
                <a:gd name="T61" fmla="*/ 394 h 986"/>
                <a:gd name="T62" fmla="*/ 948 w 986"/>
                <a:gd name="T63" fmla="*/ 301 h 986"/>
                <a:gd name="T64" fmla="*/ 902 w 986"/>
                <a:gd name="T65" fmla="*/ 217 h 986"/>
                <a:gd name="T66" fmla="*/ 842 w 986"/>
                <a:gd name="T67" fmla="*/ 145 h 986"/>
                <a:gd name="T68" fmla="*/ 769 w 986"/>
                <a:gd name="T69" fmla="*/ 84 h 986"/>
                <a:gd name="T70" fmla="*/ 685 w 986"/>
                <a:gd name="T71" fmla="*/ 39 h 986"/>
                <a:gd name="T72" fmla="*/ 593 w 986"/>
                <a:gd name="T73" fmla="*/ 10 h 986"/>
                <a:gd name="T74" fmla="*/ 493 w 986"/>
                <a:gd name="T75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6" h="986">
                  <a:moveTo>
                    <a:pt x="493" y="40"/>
                  </a:moveTo>
                  <a:cubicBezTo>
                    <a:pt x="744" y="40"/>
                    <a:pt x="946" y="243"/>
                    <a:pt x="946" y="493"/>
                  </a:cubicBezTo>
                  <a:cubicBezTo>
                    <a:pt x="946" y="743"/>
                    <a:pt x="744" y="946"/>
                    <a:pt x="493" y="946"/>
                  </a:cubicBezTo>
                  <a:cubicBezTo>
                    <a:pt x="243" y="946"/>
                    <a:pt x="40" y="743"/>
                    <a:pt x="40" y="493"/>
                  </a:cubicBezTo>
                  <a:cubicBezTo>
                    <a:pt x="40" y="243"/>
                    <a:pt x="243" y="40"/>
                    <a:pt x="493" y="40"/>
                  </a:cubicBezTo>
                  <a:moveTo>
                    <a:pt x="493" y="0"/>
                  </a:moveTo>
                  <a:cubicBezTo>
                    <a:pt x="460" y="0"/>
                    <a:pt x="427" y="3"/>
                    <a:pt x="394" y="10"/>
                  </a:cubicBezTo>
                  <a:cubicBezTo>
                    <a:pt x="362" y="17"/>
                    <a:pt x="331" y="26"/>
                    <a:pt x="301" y="39"/>
                  </a:cubicBezTo>
                  <a:cubicBezTo>
                    <a:pt x="272" y="51"/>
                    <a:pt x="244" y="67"/>
                    <a:pt x="218" y="84"/>
                  </a:cubicBezTo>
                  <a:cubicBezTo>
                    <a:pt x="192" y="102"/>
                    <a:pt x="167" y="122"/>
                    <a:pt x="145" y="145"/>
                  </a:cubicBezTo>
                  <a:cubicBezTo>
                    <a:pt x="123" y="167"/>
                    <a:pt x="102" y="191"/>
                    <a:pt x="85" y="217"/>
                  </a:cubicBezTo>
                  <a:cubicBezTo>
                    <a:pt x="67" y="244"/>
                    <a:pt x="52" y="272"/>
                    <a:pt x="39" y="301"/>
                  </a:cubicBezTo>
                  <a:cubicBezTo>
                    <a:pt x="27" y="331"/>
                    <a:pt x="17" y="362"/>
                    <a:pt x="10" y="394"/>
                  </a:cubicBezTo>
                  <a:cubicBezTo>
                    <a:pt x="4" y="426"/>
                    <a:pt x="0" y="460"/>
                    <a:pt x="0" y="493"/>
                  </a:cubicBezTo>
                  <a:cubicBezTo>
                    <a:pt x="0" y="526"/>
                    <a:pt x="4" y="560"/>
                    <a:pt x="10" y="592"/>
                  </a:cubicBezTo>
                  <a:cubicBezTo>
                    <a:pt x="17" y="624"/>
                    <a:pt x="27" y="655"/>
                    <a:pt x="39" y="685"/>
                  </a:cubicBezTo>
                  <a:cubicBezTo>
                    <a:pt x="52" y="714"/>
                    <a:pt x="67" y="742"/>
                    <a:pt x="85" y="769"/>
                  </a:cubicBezTo>
                  <a:cubicBezTo>
                    <a:pt x="102" y="795"/>
                    <a:pt x="123" y="819"/>
                    <a:pt x="145" y="842"/>
                  </a:cubicBezTo>
                  <a:cubicBezTo>
                    <a:pt x="167" y="864"/>
                    <a:pt x="192" y="884"/>
                    <a:pt x="218" y="902"/>
                  </a:cubicBezTo>
                  <a:cubicBezTo>
                    <a:pt x="244" y="920"/>
                    <a:pt x="272" y="935"/>
                    <a:pt x="301" y="947"/>
                  </a:cubicBezTo>
                  <a:cubicBezTo>
                    <a:pt x="331" y="960"/>
                    <a:pt x="362" y="969"/>
                    <a:pt x="394" y="976"/>
                  </a:cubicBezTo>
                  <a:cubicBezTo>
                    <a:pt x="427" y="983"/>
                    <a:pt x="460" y="986"/>
                    <a:pt x="493" y="986"/>
                  </a:cubicBezTo>
                  <a:cubicBezTo>
                    <a:pt x="527" y="986"/>
                    <a:pt x="560" y="983"/>
                    <a:pt x="593" y="976"/>
                  </a:cubicBezTo>
                  <a:cubicBezTo>
                    <a:pt x="624" y="969"/>
                    <a:pt x="655" y="960"/>
                    <a:pt x="685" y="947"/>
                  </a:cubicBezTo>
                  <a:cubicBezTo>
                    <a:pt x="714" y="935"/>
                    <a:pt x="743" y="920"/>
                    <a:pt x="769" y="902"/>
                  </a:cubicBezTo>
                  <a:cubicBezTo>
                    <a:pt x="795" y="884"/>
                    <a:pt x="820" y="864"/>
                    <a:pt x="842" y="842"/>
                  </a:cubicBezTo>
                  <a:cubicBezTo>
                    <a:pt x="864" y="819"/>
                    <a:pt x="884" y="795"/>
                    <a:pt x="902" y="769"/>
                  </a:cubicBezTo>
                  <a:cubicBezTo>
                    <a:pt x="920" y="742"/>
                    <a:pt x="935" y="714"/>
                    <a:pt x="948" y="685"/>
                  </a:cubicBezTo>
                  <a:cubicBezTo>
                    <a:pt x="960" y="655"/>
                    <a:pt x="970" y="624"/>
                    <a:pt x="976" y="592"/>
                  </a:cubicBezTo>
                  <a:cubicBezTo>
                    <a:pt x="983" y="560"/>
                    <a:pt x="986" y="526"/>
                    <a:pt x="986" y="493"/>
                  </a:cubicBezTo>
                  <a:cubicBezTo>
                    <a:pt x="986" y="460"/>
                    <a:pt x="983" y="426"/>
                    <a:pt x="976" y="394"/>
                  </a:cubicBezTo>
                  <a:cubicBezTo>
                    <a:pt x="970" y="362"/>
                    <a:pt x="960" y="331"/>
                    <a:pt x="948" y="301"/>
                  </a:cubicBezTo>
                  <a:cubicBezTo>
                    <a:pt x="935" y="272"/>
                    <a:pt x="920" y="244"/>
                    <a:pt x="902" y="217"/>
                  </a:cubicBezTo>
                  <a:cubicBezTo>
                    <a:pt x="884" y="191"/>
                    <a:pt x="864" y="167"/>
                    <a:pt x="842" y="145"/>
                  </a:cubicBezTo>
                  <a:cubicBezTo>
                    <a:pt x="820" y="122"/>
                    <a:pt x="795" y="102"/>
                    <a:pt x="769" y="84"/>
                  </a:cubicBezTo>
                  <a:cubicBezTo>
                    <a:pt x="743" y="67"/>
                    <a:pt x="714" y="51"/>
                    <a:pt x="685" y="39"/>
                  </a:cubicBezTo>
                  <a:cubicBezTo>
                    <a:pt x="655" y="26"/>
                    <a:pt x="624" y="17"/>
                    <a:pt x="593" y="10"/>
                  </a:cubicBezTo>
                  <a:cubicBezTo>
                    <a:pt x="560" y="3"/>
                    <a:pt x="527" y="0"/>
                    <a:pt x="493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iṡļîḓé">
              <a:extLst>
                <a:ext uri="{FF2B5EF4-FFF2-40B4-BE49-F238E27FC236}">
                  <a16:creationId xmlns="" xmlns:a16="http://schemas.microsoft.com/office/drawing/2014/main" id="{AAF1D239-9BE8-4796-ACB2-61210CE9293E}"/>
                </a:ext>
              </a:extLst>
            </p:cNvPr>
            <p:cNvSpPr/>
            <p:nvPr/>
          </p:nvSpPr>
          <p:spPr bwMode="auto">
            <a:xfrm>
              <a:off x="7329168" y="4499504"/>
              <a:ext cx="217339" cy="349059"/>
            </a:xfrm>
            <a:custGeom>
              <a:avLst/>
              <a:gdLst>
                <a:gd name="T0" fmla="*/ 33 w 33"/>
                <a:gd name="T1" fmla="*/ 51 h 53"/>
                <a:gd name="T2" fmla="*/ 29 w 33"/>
                <a:gd name="T3" fmla="*/ 53 h 53"/>
                <a:gd name="T4" fmla="*/ 0 w 33"/>
                <a:gd name="T5" fmla="*/ 2 h 53"/>
                <a:gd name="T6" fmla="*/ 4 w 33"/>
                <a:gd name="T7" fmla="*/ 0 h 53"/>
                <a:gd name="T8" fmla="*/ 33 w 33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3" y="51"/>
                  </a:moveTo>
                  <a:lnTo>
                    <a:pt x="29" y="53"/>
                  </a:lnTo>
                  <a:lnTo>
                    <a:pt x="0" y="2"/>
                  </a:lnTo>
                  <a:lnTo>
                    <a:pt x="4" y="0"/>
                  </a:lnTo>
                  <a:lnTo>
                    <a:pt x="33" y="51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i$ļíḓê">
              <a:extLst>
                <a:ext uri="{FF2B5EF4-FFF2-40B4-BE49-F238E27FC236}">
                  <a16:creationId xmlns="" xmlns:a16="http://schemas.microsoft.com/office/drawing/2014/main" id="{2D52467A-3DF9-464B-BECD-9C8B2B225210}"/>
                </a:ext>
              </a:extLst>
            </p:cNvPr>
            <p:cNvSpPr/>
            <p:nvPr/>
          </p:nvSpPr>
          <p:spPr bwMode="auto">
            <a:xfrm>
              <a:off x="7059141" y="4209720"/>
              <a:ext cx="296371" cy="302955"/>
            </a:xfrm>
            <a:custGeom>
              <a:avLst/>
              <a:gdLst>
                <a:gd name="T0" fmla="*/ 191 w 198"/>
                <a:gd name="T1" fmla="*/ 164 h 203"/>
                <a:gd name="T2" fmla="*/ 191 w 198"/>
                <a:gd name="T3" fmla="*/ 164 h 203"/>
                <a:gd name="T4" fmla="*/ 191 w 198"/>
                <a:gd name="T5" fmla="*/ 164 h 203"/>
                <a:gd name="T6" fmla="*/ 191 w 198"/>
                <a:gd name="T7" fmla="*/ 164 h 203"/>
                <a:gd name="T8" fmla="*/ 40 w 198"/>
                <a:gd name="T9" fmla="*/ 8 h 203"/>
                <a:gd name="T10" fmla="*/ 23 w 198"/>
                <a:gd name="T11" fmla="*/ 0 h 203"/>
                <a:gd name="T12" fmla="*/ 0 w 198"/>
                <a:gd name="T13" fmla="*/ 23 h 203"/>
                <a:gd name="T14" fmla="*/ 7 w 198"/>
                <a:gd name="T15" fmla="*/ 40 h 203"/>
                <a:gd name="T16" fmla="*/ 158 w 198"/>
                <a:gd name="T17" fmla="*/ 196 h 203"/>
                <a:gd name="T18" fmla="*/ 159 w 198"/>
                <a:gd name="T19" fmla="*/ 197 h 203"/>
                <a:gd name="T20" fmla="*/ 175 w 198"/>
                <a:gd name="T21" fmla="*/ 203 h 203"/>
                <a:gd name="T22" fmla="*/ 198 w 198"/>
                <a:gd name="T23" fmla="*/ 180 h 203"/>
                <a:gd name="T24" fmla="*/ 191 w 198"/>
                <a:gd name="T25" fmla="*/ 16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3">
                  <a:moveTo>
                    <a:pt x="191" y="164"/>
                  </a:move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6" y="3"/>
                    <a:pt x="30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"/>
                    <a:pt x="3" y="35"/>
                    <a:pt x="7" y="40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63" y="201"/>
                    <a:pt x="169" y="203"/>
                    <a:pt x="175" y="203"/>
                  </a:cubicBezTo>
                  <a:cubicBezTo>
                    <a:pt x="187" y="203"/>
                    <a:pt x="198" y="193"/>
                    <a:pt x="198" y="180"/>
                  </a:cubicBezTo>
                  <a:cubicBezTo>
                    <a:pt x="198" y="174"/>
                    <a:pt x="195" y="169"/>
                    <a:pt x="191" y="16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isļïḑè">
              <a:extLst>
                <a:ext uri="{FF2B5EF4-FFF2-40B4-BE49-F238E27FC236}">
                  <a16:creationId xmlns="" xmlns:a16="http://schemas.microsoft.com/office/drawing/2014/main" id="{10AA6A97-C54A-4B2F-9850-6E7B4ADE3635}"/>
                </a:ext>
              </a:extLst>
            </p:cNvPr>
            <p:cNvSpPr/>
            <p:nvPr/>
          </p:nvSpPr>
          <p:spPr bwMode="auto">
            <a:xfrm>
              <a:off x="7355512" y="4420472"/>
              <a:ext cx="362231" cy="98792"/>
            </a:xfrm>
            <a:custGeom>
              <a:avLst/>
              <a:gdLst>
                <a:gd name="T0" fmla="*/ 218 w 244"/>
                <a:gd name="T1" fmla="*/ 1 h 67"/>
                <a:gd name="T2" fmla="*/ 218 w 244"/>
                <a:gd name="T3" fmla="*/ 1 h 67"/>
                <a:gd name="T4" fmla="*/ 218 w 244"/>
                <a:gd name="T5" fmla="*/ 1 h 67"/>
                <a:gd name="T6" fmla="*/ 218 w 244"/>
                <a:gd name="T7" fmla="*/ 1 h 67"/>
                <a:gd name="T8" fmla="*/ 22 w 244"/>
                <a:gd name="T9" fmla="*/ 25 h 67"/>
                <a:gd name="T10" fmla="*/ 7 w 244"/>
                <a:gd name="T11" fmla="*/ 33 h 67"/>
                <a:gd name="T12" fmla="*/ 11 w 244"/>
                <a:gd name="T13" fmla="*/ 63 h 67"/>
                <a:gd name="T14" fmla="*/ 27 w 244"/>
                <a:gd name="T15" fmla="*/ 66 h 67"/>
                <a:gd name="T16" fmla="*/ 223 w 244"/>
                <a:gd name="T17" fmla="*/ 42 h 67"/>
                <a:gd name="T18" fmla="*/ 225 w 244"/>
                <a:gd name="T19" fmla="*/ 41 h 67"/>
                <a:gd name="T20" fmla="*/ 238 w 244"/>
                <a:gd name="T21" fmla="*/ 34 h 67"/>
                <a:gd name="T22" fmla="*/ 233 w 244"/>
                <a:gd name="T23" fmla="*/ 5 h 67"/>
                <a:gd name="T24" fmla="*/ 218 w 244"/>
                <a:gd name="T25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67">
                  <a:moveTo>
                    <a:pt x="218" y="1"/>
                  </a:move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6" y="25"/>
                    <a:pt x="10" y="28"/>
                    <a:pt x="7" y="33"/>
                  </a:cubicBezTo>
                  <a:cubicBezTo>
                    <a:pt x="0" y="43"/>
                    <a:pt x="2" y="56"/>
                    <a:pt x="11" y="63"/>
                  </a:cubicBezTo>
                  <a:cubicBezTo>
                    <a:pt x="16" y="66"/>
                    <a:pt x="22" y="67"/>
                    <a:pt x="27" y="66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2"/>
                    <a:pt x="224" y="42"/>
                    <a:pt x="225" y="41"/>
                  </a:cubicBezTo>
                  <a:cubicBezTo>
                    <a:pt x="230" y="41"/>
                    <a:pt x="234" y="38"/>
                    <a:pt x="238" y="34"/>
                  </a:cubicBezTo>
                  <a:cubicBezTo>
                    <a:pt x="244" y="24"/>
                    <a:pt x="243" y="11"/>
                    <a:pt x="233" y="5"/>
                  </a:cubicBezTo>
                  <a:cubicBezTo>
                    <a:pt x="229" y="1"/>
                    <a:pt x="223" y="0"/>
                    <a:pt x="218" y="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ïSļiḍè">
              <a:extLst>
                <a:ext uri="{FF2B5EF4-FFF2-40B4-BE49-F238E27FC236}">
                  <a16:creationId xmlns="" xmlns:a16="http://schemas.microsoft.com/office/drawing/2014/main" id="{09787D1D-5290-4A16-A597-FB46157DEFEA}"/>
                </a:ext>
              </a:extLst>
            </p:cNvPr>
            <p:cNvSpPr/>
            <p:nvPr/>
          </p:nvSpPr>
          <p:spPr bwMode="auto">
            <a:xfrm>
              <a:off x="7302824" y="4446816"/>
              <a:ext cx="105376" cy="105376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śḷïḓè">
              <a:extLst>
                <a:ext uri="{FF2B5EF4-FFF2-40B4-BE49-F238E27FC236}">
                  <a16:creationId xmlns="" xmlns:a16="http://schemas.microsoft.com/office/drawing/2014/main" id="{D63B2C07-4277-42FD-99C3-8AA75BE735AA}"/>
                </a:ext>
              </a:extLst>
            </p:cNvPr>
            <p:cNvSpPr/>
            <p:nvPr/>
          </p:nvSpPr>
          <p:spPr bwMode="auto">
            <a:xfrm>
              <a:off x="7263308" y="4407300"/>
              <a:ext cx="184407" cy="184408"/>
            </a:xfrm>
            <a:custGeom>
              <a:avLst/>
              <a:gdLst>
                <a:gd name="T0" fmla="*/ 61 w 121"/>
                <a:gd name="T1" fmla="*/ 25 h 121"/>
                <a:gd name="T2" fmla="*/ 95 w 121"/>
                <a:gd name="T3" fmla="*/ 60 h 121"/>
                <a:gd name="T4" fmla="*/ 61 w 121"/>
                <a:gd name="T5" fmla="*/ 95 h 121"/>
                <a:gd name="T6" fmla="*/ 26 w 121"/>
                <a:gd name="T7" fmla="*/ 60 h 121"/>
                <a:gd name="T8" fmla="*/ 61 w 121"/>
                <a:gd name="T9" fmla="*/ 25 h 121"/>
                <a:gd name="T10" fmla="*/ 61 w 121"/>
                <a:gd name="T11" fmla="*/ 0 h 121"/>
                <a:gd name="T12" fmla="*/ 0 w 121"/>
                <a:gd name="T13" fmla="*/ 60 h 121"/>
                <a:gd name="T14" fmla="*/ 61 w 121"/>
                <a:gd name="T15" fmla="*/ 121 h 121"/>
                <a:gd name="T16" fmla="*/ 121 w 121"/>
                <a:gd name="T17" fmla="*/ 60 h 121"/>
                <a:gd name="T18" fmla="*/ 61 w 12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1" y="25"/>
                  </a:moveTo>
                  <a:cubicBezTo>
                    <a:pt x="80" y="25"/>
                    <a:pt x="95" y="41"/>
                    <a:pt x="95" y="60"/>
                  </a:cubicBezTo>
                  <a:cubicBezTo>
                    <a:pt x="95" y="79"/>
                    <a:pt x="80" y="95"/>
                    <a:pt x="61" y="95"/>
                  </a:cubicBezTo>
                  <a:cubicBezTo>
                    <a:pt x="41" y="95"/>
                    <a:pt x="26" y="79"/>
                    <a:pt x="26" y="60"/>
                  </a:cubicBezTo>
                  <a:cubicBezTo>
                    <a:pt x="26" y="41"/>
                    <a:pt x="41" y="25"/>
                    <a:pt x="61" y="25"/>
                  </a:cubicBezTo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1" y="121"/>
                  </a:cubicBezTo>
                  <a:cubicBezTo>
                    <a:pt x="94" y="121"/>
                    <a:pt x="121" y="94"/>
                    <a:pt x="121" y="60"/>
                  </a:cubicBezTo>
                  <a:cubicBezTo>
                    <a:pt x="121" y="27"/>
                    <a:pt x="94" y="0"/>
                    <a:pt x="61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s1íḓe">
              <a:extLst>
                <a:ext uri="{FF2B5EF4-FFF2-40B4-BE49-F238E27FC236}">
                  <a16:creationId xmlns="" xmlns:a16="http://schemas.microsoft.com/office/drawing/2014/main" id="{EC5755B6-9358-44F3-B225-280CA51E02B6}"/>
                </a:ext>
              </a:extLst>
            </p:cNvPr>
            <p:cNvSpPr/>
            <p:nvPr/>
          </p:nvSpPr>
          <p:spPr bwMode="auto">
            <a:xfrm>
              <a:off x="7335752" y="3873837"/>
              <a:ext cx="32932" cy="138308"/>
            </a:xfrm>
            <a:custGeom>
              <a:avLst/>
              <a:gdLst>
                <a:gd name="T0" fmla="*/ 12 w 23"/>
                <a:gd name="T1" fmla="*/ 92 h 92"/>
                <a:gd name="T2" fmla="*/ 12 w 23"/>
                <a:gd name="T3" fmla="*/ 92 h 92"/>
                <a:gd name="T4" fmla="*/ 0 w 23"/>
                <a:gd name="T5" fmla="*/ 80 h 92"/>
                <a:gd name="T6" fmla="*/ 0 w 23"/>
                <a:gd name="T7" fmla="*/ 12 h 92"/>
                <a:gd name="T8" fmla="*/ 12 w 23"/>
                <a:gd name="T9" fmla="*/ 0 h 92"/>
                <a:gd name="T10" fmla="*/ 23 w 23"/>
                <a:gd name="T11" fmla="*/ 12 h 92"/>
                <a:gd name="T12" fmla="*/ 23 w 23"/>
                <a:gd name="T13" fmla="*/ 80 h 92"/>
                <a:gd name="T14" fmla="*/ 12 w 23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îSľîḍè">
              <a:extLst>
                <a:ext uri="{FF2B5EF4-FFF2-40B4-BE49-F238E27FC236}">
                  <a16:creationId xmlns="" xmlns:a16="http://schemas.microsoft.com/office/drawing/2014/main" id="{196BA4D6-91EA-42E6-9831-8B4ED1D76834}"/>
                </a:ext>
              </a:extLst>
            </p:cNvPr>
            <p:cNvSpPr/>
            <p:nvPr/>
          </p:nvSpPr>
          <p:spPr bwMode="auto">
            <a:xfrm>
              <a:off x="7684811" y="4058245"/>
              <a:ext cx="111964" cy="111964"/>
            </a:xfrm>
            <a:custGeom>
              <a:avLst/>
              <a:gdLst>
                <a:gd name="T0" fmla="*/ 5 w 74"/>
                <a:gd name="T1" fmla="*/ 70 h 74"/>
                <a:gd name="T2" fmla="*/ 5 w 74"/>
                <a:gd name="T3" fmla="*/ 70 h 74"/>
                <a:gd name="T4" fmla="*/ 5 w 74"/>
                <a:gd name="T5" fmla="*/ 53 h 74"/>
                <a:gd name="T6" fmla="*/ 53 w 74"/>
                <a:gd name="T7" fmla="*/ 5 h 74"/>
                <a:gd name="T8" fmla="*/ 69 w 74"/>
                <a:gd name="T9" fmla="*/ 5 h 74"/>
                <a:gd name="T10" fmla="*/ 70 w 74"/>
                <a:gd name="T11" fmla="*/ 21 h 74"/>
                <a:gd name="T12" fmla="*/ 21 w 74"/>
                <a:gd name="T13" fmla="*/ 69 h 74"/>
                <a:gd name="T14" fmla="*/ 5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5" y="70"/>
                  </a:moveTo>
                  <a:cubicBezTo>
                    <a:pt x="5" y="70"/>
                    <a:pt x="5" y="70"/>
                    <a:pt x="5" y="70"/>
                  </a:cubicBezTo>
                  <a:cubicBezTo>
                    <a:pt x="0" y="65"/>
                    <a:pt x="0" y="58"/>
                    <a:pt x="5" y="53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69" y="5"/>
                  </a:cubicBezTo>
                  <a:cubicBezTo>
                    <a:pt x="74" y="9"/>
                    <a:pt x="74" y="16"/>
                    <a:pt x="70" y="21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7" y="74"/>
                    <a:pt x="9" y="74"/>
                    <a:pt x="5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iṧļíḋê">
              <a:extLst>
                <a:ext uri="{FF2B5EF4-FFF2-40B4-BE49-F238E27FC236}">
                  <a16:creationId xmlns="" xmlns:a16="http://schemas.microsoft.com/office/drawing/2014/main" id="{DE49FB82-7B4F-4D71-B432-3001F8E212D8}"/>
                </a:ext>
              </a:extLst>
            </p:cNvPr>
            <p:cNvSpPr/>
            <p:nvPr/>
          </p:nvSpPr>
          <p:spPr bwMode="auto">
            <a:xfrm>
              <a:off x="7829702" y="4486332"/>
              <a:ext cx="131720" cy="32932"/>
            </a:xfrm>
            <a:custGeom>
              <a:avLst/>
              <a:gdLst>
                <a:gd name="T0" fmla="*/ 0 w 91"/>
                <a:gd name="T1" fmla="*/ 11 h 23"/>
                <a:gd name="T2" fmla="*/ 0 w 91"/>
                <a:gd name="T3" fmla="*/ 11 h 23"/>
                <a:gd name="T4" fmla="*/ 11 w 91"/>
                <a:gd name="T5" fmla="*/ 0 h 23"/>
                <a:gd name="T6" fmla="*/ 80 w 91"/>
                <a:gd name="T7" fmla="*/ 0 h 23"/>
                <a:gd name="T8" fmla="*/ 91 w 91"/>
                <a:gd name="T9" fmla="*/ 11 h 23"/>
                <a:gd name="T10" fmla="*/ 80 w 91"/>
                <a:gd name="T11" fmla="*/ 23 h 23"/>
                <a:gd name="T12" fmla="*/ 11 w 91"/>
                <a:gd name="T13" fmla="*/ 23 h 23"/>
                <a:gd name="T14" fmla="*/ 0 w 91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3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1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0" y="18"/>
                    <a:pt x="0" y="1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íS1íḋé">
              <a:extLst>
                <a:ext uri="{FF2B5EF4-FFF2-40B4-BE49-F238E27FC236}">
                  <a16:creationId xmlns="" xmlns:a16="http://schemas.microsoft.com/office/drawing/2014/main" id="{3045F935-E08C-462C-B9E0-BC688C51FA7D}"/>
                </a:ext>
              </a:extLst>
            </p:cNvPr>
            <p:cNvSpPr/>
            <p:nvPr/>
          </p:nvSpPr>
          <p:spPr bwMode="auto">
            <a:xfrm>
              <a:off x="7678222" y="4822219"/>
              <a:ext cx="111964" cy="105376"/>
            </a:xfrm>
            <a:custGeom>
              <a:avLst/>
              <a:gdLst>
                <a:gd name="T0" fmla="*/ 4 w 74"/>
                <a:gd name="T1" fmla="*/ 5 h 74"/>
                <a:gd name="T2" fmla="*/ 4 w 74"/>
                <a:gd name="T3" fmla="*/ 5 h 74"/>
                <a:gd name="T4" fmla="*/ 21 w 74"/>
                <a:gd name="T5" fmla="*/ 5 h 74"/>
                <a:gd name="T6" fmla="*/ 69 w 74"/>
                <a:gd name="T7" fmla="*/ 53 h 74"/>
                <a:gd name="T8" fmla="*/ 69 w 74"/>
                <a:gd name="T9" fmla="*/ 70 h 74"/>
                <a:gd name="T10" fmla="*/ 53 w 74"/>
                <a:gd name="T11" fmla="*/ 70 h 74"/>
                <a:gd name="T12" fmla="*/ 4 w 74"/>
                <a:gd name="T13" fmla="*/ 21 h 74"/>
                <a:gd name="T14" fmla="*/ 4 w 74"/>
                <a:gd name="T15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s1idè">
              <a:extLst>
                <a:ext uri="{FF2B5EF4-FFF2-40B4-BE49-F238E27FC236}">
                  <a16:creationId xmlns="" xmlns:a16="http://schemas.microsoft.com/office/drawing/2014/main" id="{D21A5BA2-F3D3-4339-9FAD-D54EE7B0D33F}"/>
                </a:ext>
              </a:extLst>
            </p:cNvPr>
            <p:cNvSpPr/>
            <p:nvPr/>
          </p:nvSpPr>
          <p:spPr bwMode="auto">
            <a:xfrm>
              <a:off x="7335752" y="4967111"/>
              <a:ext cx="39516" cy="138308"/>
            </a:xfrm>
            <a:custGeom>
              <a:avLst/>
              <a:gdLst>
                <a:gd name="T0" fmla="*/ 12 w 23"/>
                <a:gd name="T1" fmla="*/ 0 h 92"/>
                <a:gd name="T2" fmla="*/ 12 w 23"/>
                <a:gd name="T3" fmla="*/ 0 h 92"/>
                <a:gd name="T4" fmla="*/ 23 w 23"/>
                <a:gd name="T5" fmla="*/ 12 h 92"/>
                <a:gd name="T6" fmla="*/ 23 w 23"/>
                <a:gd name="T7" fmla="*/ 80 h 92"/>
                <a:gd name="T8" fmla="*/ 12 w 23"/>
                <a:gd name="T9" fmla="*/ 92 h 92"/>
                <a:gd name="T10" fmla="*/ 0 w 23"/>
                <a:gd name="T11" fmla="*/ 80 h 92"/>
                <a:gd name="T12" fmla="*/ 0 w 23"/>
                <a:gd name="T13" fmla="*/ 12 h 92"/>
                <a:gd name="T14" fmla="*/ 12 w 23"/>
                <a:gd name="T1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ïṡľíḋé">
              <a:extLst>
                <a:ext uri="{FF2B5EF4-FFF2-40B4-BE49-F238E27FC236}">
                  <a16:creationId xmlns="" xmlns:a16="http://schemas.microsoft.com/office/drawing/2014/main" id="{8D26EF2A-74BC-429C-B653-A6A91BBD7A6D}"/>
                </a:ext>
              </a:extLst>
            </p:cNvPr>
            <p:cNvSpPr/>
            <p:nvPr/>
          </p:nvSpPr>
          <p:spPr bwMode="auto">
            <a:xfrm>
              <a:off x="6914249" y="4835391"/>
              <a:ext cx="105376" cy="111964"/>
            </a:xfrm>
            <a:custGeom>
              <a:avLst/>
              <a:gdLst>
                <a:gd name="T0" fmla="*/ 70 w 74"/>
                <a:gd name="T1" fmla="*/ 5 h 75"/>
                <a:gd name="T2" fmla="*/ 70 w 74"/>
                <a:gd name="T3" fmla="*/ 5 h 75"/>
                <a:gd name="T4" fmla="*/ 70 w 74"/>
                <a:gd name="T5" fmla="*/ 21 h 75"/>
                <a:gd name="T6" fmla="*/ 21 w 74"/>
                <a:gd name="T7" fmla="*/ 70 h 75"/>
                <a:gd name="T8" fmla="*/ 5 w 74"/>
                <a:gd name="T9" fmla="*/ 70 h 75"/>
                <a:gd name="T10" fmla="*/ 5 w 74"/>
                <a:gd name="T11" fmla="*/ 54 h 75"/>
                <a:gd name="T12" fmla="*/ 53 w 74"/>
                <a:gd name="T13" fmla="*/ 5 h 75"/>
                <a:gd name="T14" fmla="*/ 70 w 74"/>
                <a:gd name="T15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5">
                  <a:moveTo>
                    <a:pt x="70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74" y="9"/>
                    <a:pt x="74" y="17"/>
                    <a:pt x="70" y="2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7" y="75"/>
                    <a:pt x="10" y="75"/>
                    <a:pt x="5" y="70"/>
                  </a:cubicBezTo>
                  <a:cubicBezTo>
                    <a:pt x="0" y="66"/>
                    <a:pt x="0" y="58"/>
                    <a:pt x="5" y="54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70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ïṧlídè">
              <a:extLst>
                <a:ext uri="{FF2B5EF4-FFF2-40B4-BE49-F238E27FC236}">
                  <a16:creationId xmlns="" xmlns:a16="http://schemas.microsoft.com/office/drawing/2014/main" id="{C25D84BE-96F3-44DA-834C-A064AB2F5EBE}"/>
                </a:ext>
              </a:extLst>
            </p:cNvPr>
            <p:cNvSpPr/>
            <p:nvPr/>
          </p:nvSpPr>
          <p:spPr bwMode="auto">
            <a:xfrm>
              <a:off x="6729842" y="4486332"/>
              <a:ext cx="138308" cy="32932"/>
            </a:xfrm>
            <a:custGeom>
              <a:avLst/>
              <a:gdLst>
                <a:gd name="T0" fmla="*/ 91 w 91"/>
                <a:gd name="T1" fmla="*/ 12 h 24"/>
                <a:gd name="T2" fmla="*/ 91 w 91"/>
                <a:gd name="T3" fmla="*/ 12 h 24"/>
                <a:gd name="T4" fmla="*/ 80 w 91"/>
                <a:gd name="T5" fmla="*/ 23 h 24"/>
                <a:gd name="T6" fmla="*/ 11 w 91"/>
                <a:gd name="T7" fmla="*/ 23 h 24"/>
                <a:gd name="T8" fmla="*/ 0 w 91"/>
                <a:gd name="T9" fmla="*/ 12 h 24"/>
                <a:gd name="T10" fmla="*/ 11 w 91"/>
                <a:gd name="T11" fmla="*/ 0 h 24"/>
                <a:gd name="T12" fmla="*/ 80 w 91"/>
                <a:gd name="T13" fmla="*/ 0 h 24"/>
                <a:gd name="T14" fmla="*/ 91 w 91"/>
                <a:gd name="T1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4">
                  <a:moveTo>
                    <a:pt x="91" y="12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iṡļíḓé">
              <a:extLst>
                <a:ext uri="{FF2B5EF4-FFF2-40B4-BE49-F238E27FC236}">
                  <a16:creationId xmlns="" xmlns:a16="http://schemas.microsoft.com/office/drawing/2014/main" id="{6D07CFC7-C619-4B6E-A0AF-6FAF085C7B32}"/>
                </a:ext>
              </a:extLst>
            </p:cNvPr>
            <p:cNvSpPr/>
            <p:nvPr/>
          </p:nvSpPr>
          <p:spPr bwMode="auto">
            <a:xfrm>
              <a:off x="6907665" y="4051657"/>
              <a:ext cx="105376" cy="111964"/>
            </a:xfrm>
            <a:custGeom>
              <a:avLst/>
              <a:gdLst>
                <a:gd name="T0" fmla="*/ 69 w 74"/>
                <a:gd name="T1" fmla="*/ 70 h 74"/>
                <a:gd name="T2" fmla="*/ 69 w 74"/>
                <a:gd name="T3" fmla="*/ 70 h 74"/>
                <a:gd name="T4" fmla="*/ 53 w 74"/>
                <a:gd name="T5" fmla="*/ 70 h 74"/>
                <a:gd name="T6" fmla="*/ 4 w 74"/>
                <a:gd name="T7" fmla="*/ 21 h 74"/>
                <a:gd name="T8" fmla="*/ 4 w 74"/>
                <a:gd name="T9" fmla="*/ 5 h 74"/>
                <a:gd name="T10" fmla="*/ 20 w 74"/>
                <a:gd name="T11" fmla="*/ 5 h 74"/>
                <a:gd name="T12" fmla="*/ 69 w 74"/>
                <a:gd name="T13" fmla="*/ 53 h 74"/>
                <a:gd name="T14" fmla="*/ 69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69" y="70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9" y="0"/>
                    <a:pt x="16" y="0"/>
                    <a:pt x="20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îS1ïḑê">
              <a:extLst>
                <a:ext uri="{FF2B5EF4-FFF2-40B4-BE49-F238E27FC236}">
                  <a16:creationId xmlns="" xmlns:a16="http://schemas.microsoft.com/office/drawing/2014/main" id="{AEB08B73-89D2-4867-8539-79D23750C1AD}"/>
                </a:ext>
              </a:extLst>
            </p:cNvPr>
            <p:cNvSpPr/>
            <p:nvPr/>
          </p:nvSpPr>
          <p:spPr bwMode="auto">
            <a:xfrm>
              <a:off x="5662914" y="1278960"/>
              <a:ext cx="2726594" cy="2548778"/>
            </a:xfrm>
            <a:custGeom>
              <a:avLst/>
              <a:gdLst>
                <a:gd name="T0" fmla="*/ 1345 w 1827"/>
                <a:gd name="T1" fmla="*/ 35 h 1712"/>
                <a:gd name="T2" fmla="*/ 1802 w 1827"/>
                <a:gd name="T3" fmla="*/ 589 h 1712"/>
                <a:gd name="T4" fmla="*/ 1805 w 1827"/>
                <a:gd name="T5" fmla="*/ 594 h 1712"/>
                <a:gd name="T6" fmla="*/ 1792 w 1827"/>
                <a:gd name="T7" fmla="*/ 693 h 1712"/>
                <a:gd name="T8" fmla="*/ 586 w 1827"/>
                <a:gd name="T9" fmla="*/ 1687 h 1712"/>
                <a:gd name="T10" fmla="*/ 487 w 1827"/>
                <a:gd name="T11" fmla="*/ 1682 h 1712"/>
                <a:gd name="T12" fmla="*/ 483 w 1827"/>
                <a:gd name="T13" fmla="*/ 1677 h 1712"/>
                <a:gd name="T14" fmla="*/ 26 w 1827"/>
                <a:gd name="T15" fmla="*/ 1123 h 1712"/>
                <a:gd name="T16" fmla="*/ 24 w 1827"/>
                <a:gd name="T17" fmla="*/ 1121 h 1712"/>
                <a:gd name="T18" fmla="*/ 36 w 1827"/>
                <a:gd name="T19" fmla="*/ 1020 h 1712"/>
                <a:gd name="T20" fmla="*/ 1241 w 1827"/>
                <a:gd name="T21" fmla="*/ 25 h 1712"/>
                <a:gd name="T22" fmla="*/ 1343 w 1827"/>
                <a:gd name="T23" fmla="*/ 33 h 1712"/>
                <a:gd name="T24" fmla="*/ 1345 w 1827"/>
                <a:gd name="T25" fmla="*/ 35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7" h="1712">
                  <a:moveTo>
                    <a:pt x="1345" y="35"/>
                  </a:moveTo>
                  <a:cubicBezTo>
                    <a:pt x="1802" y="589"/>
                    <a:pt x="1802" y="589"/>
                    <a:pt x="1802" y="589"/>
                  </a:cubicBezTo>
                  <a:cubicBezTo>
                    <a:pt x="1803" y="591"/>
                    <a:pt x="1804" y="592"/>
                    <a:pt x="1805" y="594"/>
                  </a:cubicBezTo>
                  <a:cubicBezTo>
                    <a:pt x="1827" y="625"/>
                    <a:pt x="1822" y="668"/>
                    <a:pt x="1792" y="693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557" y="1712"/>
                    <a:pt x="513" y="1709"/>
                    <a:pt x="487" y="1682"/>
                  </a:cubicBezTo>
                  <a:cubicBezTo>
                    <a:pt x="485" y="1680"/>
                    <a:pt x="484" y="1679"/>
                    <a:pt x="483" y="1677"/>
                  </a:cubicBezTo>
                  <a:cubicBezTo>
                    <a:pt x="26" y="1123"/>
                    <a:pt x="26" y="1123"/>
                    <a:pt x="26" y="1123"/>
                  </a:cubicBezTo>
                  <a:cubicBezTo>
                    <a:pt x="25" y="1122"/>
                    <a:pt x="25" y="1122"/>
                    <a:pt x="24" y="1121"/>
                  </a:cubicBezTo>
                  <a:cubicBezTo>
                    <a:pt x="0" y="1090"/>
                    <a:pt x="5" y="1045"/>
                    <a:pt x="36" y="1020"/>
                  </a:cubicBezTo>
                  <a:cubicBezTo>
                    <a:pt x="1241" y="25"/>
                    <a:pt x="1241" y="25"/>
                    <a:pt x="1241" y="25"/>
                  </a:cubicBezTo>
                  <a:cubicBezTo>
                    <a:pt x="1272" y="0"/>
                    <a:pt x="1317" y="4"/>
                    <a:pt x="1343" y="33"/>
                  </a:cubicBezTo>
                  <a:cubicBezTo>
                    <a:pt x="1344" y="34"/>
                    <a:pt x="1344" y="35"/>
                    <a:pt x="1345" y="35"/>
                  </a:cubicBez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íṣḻídé">
              <a:extLst>
                <a:ext uri="{FF2B5EF4-FFF2-40B4-BE49-F238E27FC236}">
                  <a16:creationId xmlns="" xmlns:a16="http://schemas.microsoft.com/office/drawing/2014/main" id="{5BF87C04-B966-4DCF-A49E-CB91BCBF8171}"/>
                </a:ext>
              </a:extLst>
            </p:cNvPr>
            <p:cNvSpPr/>
            <p:nvPr/>
          </p:nvSpPr>
          <p:spPr bwMode="auto">
            <a:xfrm>
              <a:off x="5662914" y="1278960"/>
              <a:ext cx="2713423" cy="2535606"/>
            </a:xfrm>
            <a:custGeom>
              <a:avLst/>
              <a:gdLst>
                <a:gd name="T0" fmla="*/ 1056 w 1819"/>
                <a:gd name="T1" fmla="*/ 178 h 1704"/>
                <a:gd name="T2" fmla="*/ 24 w 1819"/>
                <a:gd name="T3" fmla="*/ 1121 h 1704"/>
                <a:gd name="T4" fmla="*/ 357 w 1819"/>
                <a:gd name="T5" fmla="*/ 1525 h 1704"/>
                <a:gd name="T6" fmla="*/ 485 w 1819"/>
                <a:gd name="T7" fmla="*/ 1679 h 1704"/>
                <a:gd name="T8" fmla="*/ 487 w 1819"/>
                <a:gd name="T9" fmla="*/ 1682 h 1704"/>
                <a:gd name="T10" fmla="*/ 490 w 1819"/>
                <a:gd name="T11" fmla="*/ 1685 h 1704"/>
                <a:gd name="T12" fmla="*/ 495 w 1819"/>
                <a:gd name="T13" fmla="*/ 1689 h 1704"/>
                <a:gd name="T14" fmla="*/ 499 w 1819"/>
                <a:gd name="T15" fmla="*/ 1692 h 1704"/>
                <a:gd name="T16" fmla="*/ 504 w 1819"/>
                <a:gd name="T17" fmla="*/ 1695 h 1704"/>
                <a:gd name="T18" fmla="*/ 508 w 1819"/>
                <a:gd name="T19" fmla="*/ 1697 h 1704"/>
                <a:gd name="T20" fmla="*/ 513 w 1819"/>
                <a:gd name="T21" fmla="*/ 1699 h 1704"/>
                <a:gd name="T22" fmla="*/ 518 w 1819"/>
                <a:gd name="T23" fmla="*/ 1701 h 1704"/>
                <a:gd name="T24" fmla="*/ 523 w 1819"/>
                <a:gd name="T25" fmla="*/ 1702 h 1704"/>
                <a:gd name="T26" fmla="*/ 528 w 1819"/>
                <a:gd name="T27" fmla="*/ 1703 h 1704"/>
                <a:gd name="T28" fmla="*/ 533 w 1819"/>
                <a:gd name="T29" fmla="*/ 1704 h 1704"/>
                <a:gd name="T30" fmla="*/ 538 w 1819"/>
                <a:gd name="T31" fmla="*/ 1704 h 1704"/>
                <a:gd name="T32" fmla="*/ 543 w 1819"/>
                <a:gd name="T33" fmla="*/ 1704 h 1704"/>
                <a:gd name="T34" fmla="*/ 548 w 1819"/>
                <a:gd name="T35" fmla="*/ 1703 h 1704"/>
                <a:gd name="T36" fmla="*/ 553 w 1819"/>
                <a:gd name="T37" fmla="*/ 1703 h 1704"/>
                <a:gd name="T38" fmla="*/ 558 w 1819"/>
                <a:gd name="T39" fmla="*/ 1702 h 1704"/>
                <a:gd name="T40" fmla="*/ 563 w 1819"/>
                <a:gd name="T41" fmla="*/ 1700 h 1704"/>
                <a:gd name="T42" fmla="*/ 568 w 1819"/>
                <a:gd name="T43" fmla="*/ 1698 h 1704"/>
                <a:gd name="T44" fmla="*/ 573 w 1819"/>
                <a:gd name="T45" fmla="*/ 1696 h 1704"/>
                <a:gd name="T46" fmla="*/ 578 w 1819"/>
                <a:gd name="T47" fmla="*/ 1693 h 1704"/>
                <a:gd name="T48" fmla="*/ 583 w 1819"/>
                <a:gd name="T49" fmla="*/ 1690 h 1704"/>
                <a:gd name="T50" fmla="*/ 586 w 1819"/>
                <a:gd name="T51" fmla="*/ 1687 h 1704"/>
                <a:gd name="T52" fmla="*/ 1792 w 1819"/>
                <a:gd name="T53" fmla="*/ 693 h 1704"/>
                <a:gd name="T54" fmla="*/ 1797 w 1819"/>
                <a:gd name="T55" fmla="*/ 688 h 1704"/>
                <a:gd name="T56" fmla="*/ 1801 w 1819"/>
                <a:gd name="T57" fmla="*/ 684 h 1704"/>
                <a:gd name="T58" fmla="*/ 1804 w 1819"/>
                <a:gd name="T59" fmla="*/ 680 h 1704"/>
                <a:gd name="T60" fmla="*/ 1807 w 1819"/>
                <a:gd name="T61" fmla="*/ 676 h 1704"/>
                <a:gd name="T62" fmla="*/ 1810 w 1819"/>
                <a:gd name="T63" fmla="*/ 671 h 1704"/>
                <a:gd name="T64" fmla="*/ 1812 w 1819"/>
                <a:gd name="T65" fmla="*/ 666 h 1704"/>
                <a:gd name="T66" fmla="*/ 1814 w 1819"/>
                <a:gd name="T67" fmla="*/ 662 h 1704"/>
                <a:gd name="T68" fmla="*/ 1816 w 1819"/>
                <a:gd name="T69" fmla="*/ 657 h 1704"/>
                <a:gd name="T70" fmla="*/ 1817 w 1819"/>
                <a:gd name="T71" fmla="*/ 652 h 1704"/>
                <a:gd name="T72" fmla="*/ 1818 w 1819"/>
                <a:gd name="T73" fmla="*/ 647 h 1704"/>
                <a:gd name="T74" fmla="*/ 1818 w 1819"/>
                <a:gd name="T75" fmla="*/ 642 h 1704"/>
                <a:gd name="T76" fmla="*/ 1819 w 1819"/>
                <a:gd name="T77" fmla="*/ 637 h 1704"/>
                <a:gd name="T78" fmla="*/ 1818 w 1819"/>
                <a:gd name="T79" fmla="*/ 631 h 1704"/>
                <a:gd name="T80" fmla="*/ 1818 w 1819"/>
                <a:gd name="T81" fmla="*/ 626 h 1704"/>
                <a:gd name="T82" fmla="*/ 1817 w 1819"/>
                <a:gd name="T83" fmla="*/ 621 h 1704"/>
                <a:gd name="T84" fmla="*/ 1816 w 1819"/>
                <a:gd name="T85" fmla="*/ 616 h 1704"/>
                <a:gd name="T86" fmla="*/ 1814 w 1819"/>
                <a:gd name="T87" fmla="*/ 611 h 1704"/>
                <a:gd name="T88" fmla="*/ 1812 w 1819"/>
                <a:gd name="T89" fmla="*/ 607 h 1704"/>
                <a:gd name="T90" fmla="*/ 1810 w 1819"/>
                <a:gd name="T91" fmla="*/ 601 h 1704"/>
                <a:gd name="T92" fmla="*/ 1807 w 1819"/>
                <a:gd name="T93" fmla="*/ 597 h 1704"/>
                <a:gd name="T94" fmla="*/ 1805 w 1819"/>
                <a:gd name="T95" fmla="*/ 594 h 1704"/>
                <a:gd name="T96" fmla="*/ 1802 w 1819"/>
                <a:gd name="T97" fmla="*/ 589 h 1704"/>
                <a:gd name="T98" fmla="*/ 1470 w 1819"/>
                <a:gd name="T99" fmla="*/ 187 h 1704"/>
                <a:gd name="T100" fmla="*/ 1628 w 1819"/>
                <a:gd name="T101" fmla="*/ 500 h 1704"/>
                <a:gd name="T102" fmla="*/ 707 w 1819"/>
                <a:gd name="T103" fmla="*/ 1495 h 1704"/>
                <a:gd name="T104" fmla="*/ 189 w 1819"/>
                <a:gd name="T105" fmla="*/ 1228 h 1704"/>
                <a:gd name="T106" fmla="*/ 1120 w 1819"/>
                <a:gd name="T107" fmla="*/ 217 h 1704"/>
                <a:gd name="T108" fmla="*/ 1628 w 1819"/>
                <a:gd name="T109" fmla="*/ 500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9" h="1704">
                  <a:moveTo>
                    <a:pt x="1343" y="33"/>
                  </a:moveTo>
                  <a:cubicBezTo>
                    <a:pt x="1317" y="4"/>
                    <a:pt x="1272" y="0"/>
                    <a:pt x="1241" y="25"/>
                  </a:cubicBezTo>
                  <a:cubicBezTo>
                    <a:pt x="1056" y="178"/>
                    <a:pt x="1056" y="178"/>
                    <a:pt x="1056" y="178"/>
                  </a:cubicBezTo>
                  <a:cubicBezTo>
                    <a:pt x="221" y="867"/>
                    <a:pt x="221" y="867"/>
                    <a:pt x="221" y="867"/>
                  </a:cubicBezTo>
                  <a:cubicBezTo>
                    <a:pt x="36" y="1020"/>
                    <a:pt x="36" y="1020"/>
                    <a:pt x="36" y="1020"/>
                  </a:cubicBezTo>
                  <a:cubicBezTo>
                    <a:pt x="5" y="1045"/>
                    <a:pt x="0" y="1090"/>
                    <a:pt x="24" y="1121"/>
                  </a:cubicBezTo>
                  <a:cubicBezTo>
                    <a:pt x="25" y="1122"/>
                    <a:pt x="25" y="1122"/>
                    <a:pt x="26" y="1123"/>
                  </a:cubicBezTo>
                  <a:cubicBezTo>
                    <a:pt x="151" y="1275"/>
                    <a:pt x="151" y="1275"/>
                    <a:pt x="151" y="127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483" y="1677"/>
                    <a:pt x="483" y="1677"/>
                    <a:pt x="483" y="1677"/>
                  </a:cubicBezTo>
                  <a:cubicBezTo>
                    <a:pt x="483" y="1678"/>
                    <a:pt x="484" y="1678"/>
                    <a:pt x="485" y="1679"/>
                  </a:cubicBezTo>
                  <a:cubicBezTo>
                    <a:pt x="485" y="1679"/>
                    <a:pt x="485" y="1679"/>
                    <a:pt x="485" y="1679"/>
                  </a:cubicBezTo>
                  <a:cubicBezTo>
                    <a:pt x="485" y="1680"/>
                    <a:pt x="486" y="1681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8" y="1683"/>
                    <a:pt x="489" y="1684"/>
                    <a:pt x="490" y="1684"/>
                  </a:cubicBezTo>
                  <a:cubicBezTo>
                    <a:pt x="490" y="1685"/>
                    <a:pt x="490" y="1685"/>
                    <a:pt x="490" y="1685"/>
                  </a:cubicBezTo>
                  <a:cubicBezTo>
                    <a:pt x="491" y="1685"/>
                    <a:pt x="492" y="1686"/>
                    <a:pt x="492" y="1687"/>
                  </a:cubicBezTo>
                  <a:cubicBezTo>
                    <a:pt x="493" y="1687"/>
                    <a:pt x="493" y="1687"/>
                    <a:pt x="493" y="1687"/>
                  </a:cubicBezTo>
                  <a:cubicBezTo>
                    <a:pt x="494" y="1688"/>
                    <a:pt x="494" y="1688"/>
                    <a:pt x="495" y="1689"/>
                  </a:cubicBezTo>
                  <a:cubicBezTo>
                    <a:pt x="495" y="1689"/>
                    <a:pt x="496" y="1689"/>
                    <a:pt x="496" y="1690"/>
                  </a:cubicBezTo>
                  <a:cubicBezTo>
                    <a:pt x="497" y="1690"/>
                    <a:pt x="497" y="1690"/>
                    <a:pt x="498" y="1691"/>
                  </a:cubicBezTo>
                  <a:cubicBezTo>
                    <a:pt x="498" y="1691"/>
                    <a:pt x="499" y="1691"/>
                    <a:pt x="499" y="1692"/>
                  </a:cubicBezTo>
                  <a:cubicBezTo>
                    <a:pt x="500" y="1692"/>
                    <a:pt x="500" y="1692"/>
                    <a:pt x="501" y="1693"/>
                  </a:cubicBezTo>
                  <a:cubicBezTo>
                    <a:pt x="501" y="1693"/>
                    <a:pt x="502" y="1693"/>
                    <a:pt x="502" y="1694"/>
                  </a:cubicBezTo>
                  <a:cubicBezTo>
                    <a:pt x="503" y="1694"/>
                    <a:pt x="503" y="1694"/>
                    <a:pt x="504" y="1695"/>
                  </a:cubicBezTo>
                  <a:cubicBezTo>
                    <a:pt x="504" y="1695"/>
                    <a:pt x="505" y="1695"/>
                    <a:pt x="505" y="1695"/>
                  </a:cubicBezTo>
                  <a:cubicBezTo>
                    <a:pt x="506" y="1696"/>
                    <a:pt x="506" y="1696"/>
                    <a:pt x="507" y="1696"/>
                  </a:cubicBezTo>
                  <a:cubicBezTo>
                    <a:pt x="507" y="1696"/>
                    <a:pt x="508" y="1697"/>
                    <a:pt x="508" y="1697"/>
                  </a:cubicBezTo>
                  <a:cubicBezTo>
                    <a:pt x="509" y="1697"/>
                    <a:pt x="509" y="1697"/>
                    <a:pt x="510" y="1698"/>
                  </a:cubicBezTo>
                  <a:cubicBezTo>
                    <a:pt x="510" y="1698"/>
                    <a:pt x="511" y="1698"/>
                    <a:pt x="511" y="1698"/>
                  </a:cubicBezTo>
                  <a:cubicBezTo>
                    <a:pt x="512" y="1699"/>
                    <a:pt x="512" y="1699"/>
                    <a:pt x="513" y="1699"/>
                  </a:cubicBezTo>
                  <a:cubicBezTo>
                    <a:pt x="514" y="1699"/>
                    <a:pt x="514" y="1699"/>
                    <a:pt x="515" y="1700"/>
                  </a:cubicBezTo>
                  <a:cubicBezTo>
                    <a:pt x="515" y="1700"/>
                    <a:pt x="516" y="1700"/>
                    <a:pt x="516" y="1700"/>
                  </a:cubicBezTo>
                  <a:cubicBezTo>
                    <a:pt x="517" y="1700"/>
                    <a:pt x="517" y="1700"/>
                    <a:pt x="518" y="1701"/>
                  </a:cubicBezTo>
                  <a:cubicBezTo>
                    <a:pt x="518" y="1701"/>
                    <a:pt x="519" y="1701"/>
                    <a:pt x="519" y="1701"/>
                  </a:cubicBezTo>
                  <a:cubicBezTo>
                    <a:pt x="520" y="1701"/>
                    <a:pt x="521" y="1701"/>
                    <a:pt x="521" y="1702"/>
                  </a:cubicBezTo>
                  <a:cubicBezTo>
                    <a:pt x="522" y="1702"/>
                    <a:pt x="522" y="1702"/>
                    <a:pt x="523" y="1702"/>
                  </a:cubicBezTo>
                  <a:cubicBezTo>
                    <a:pt x="523" y="1702"/>
                    <a:pt x="524" y="1702"/>
                    <a:pt x="524" y="1702"/>
                  </a:cubicBezTo>
                  <a:cubicBezTo>
                    <a:pt x="525" y="1702"/>
                    <a:pt x="526" y="1703"/>
                    <a:pt x="526" y="1703"/>
                  </a:cubicBezTo>
                  <a:cubicBezTo>
                    <a:pt x="527" y="1703"/>
                    <a:pt x="527" y="1703"/>
                    <a:pt x="528" y="1703"/>
                  </a:cubicBezTo>
                  <a:cubicBezTo>
                    <a:pt x="528" y="1703"/>
                    <a:pt x="529" y="1703"/>
                    <a:pt x="529" y="1703"/>
                  </a:cubicBezTo>
                  <a:cubicBezTo>
                    <a:pt x="530" y="1703"/>
                    <a:pt x="531" y="1703"/>
                    <a:pt x="531" y="1703"/>
                  </a:cubicBezTo>
                  <a:cubicBezTo>
                    <a:pt x="532" y="1704"/>
                    <a:pt x="532" y="1704"/>
                    <a:pt x="533" y="1704"/>
                  </a:cubicBezTo>
                  <a:cubicBezTo>
                    <a:pt x="533" y="1704"/>
                    <a:pt x="534" y="1704"/>
                    <a:pt x="535" y="1704"/>
                  </a:cubicBezTo>
                  <a:cubicBezTo>
                    <a:pt x="535" y="1704"/>
                    <a:pt x="536" y="1704"/>
                    <a:pt x="536" y="1704"/>
                  </a:cubicBezTo>
                  <a:cubicBezTo>
                    <a:pt x="537" y="1704"/>
                    <a:pt x="537" y="1704"/>
                    <a:pt x="538" y="1704"/>
                  </a:cubicBezTo>
                  <a:cubicBezTo>
                    <a:pt x="539" y="1704"/>
                    <a:pt x="539" y="1704"/>
                    <a:pt x="540" y="1704"/>
                  </a:cubicBezTo>
                  <a:cubicBezTo>
                    <a:pt x="540" y="1704"/>
                    <a:pt x="541" y="1704"/>
                    <a:pt x="541" y="1704"/>
                  </a:cubicBezTo>
                  <a:cubicBezTo>
                    <a:pt x="542" y="1704"/>
                    <a:pt x="542" y="1704"/>
                    <a:pt x="543" y="1704"/>
                  </a:cubicBezTo>
                  <a:cubicBezTo>
                    <a:pt x="544" y="1704"/>
                    <a:pt x="544" y="1704"/>
                    <a:pt x="545" y="1704"/>
                  </a:cubicBezTo>
                  <a:cubicBezTo>
                    <a:pt x="545" y="1704"/>
                    <a:pt x="546" y="1704"/>
                    <a:pt x="546" y="1704"/>
                  </a:cubicBezTo>
                  <a:cubicBezTo>
                    <a:pt x="547" y="1704"/>
                    <a:pt x="548" y="1704"/>
                    <a:pt x="548" y="1703"/>
                  </a:cubicBezTo>
                  <a:cubicBezTo>
                    <a:pt x="549" y="1703"/>
                    <a:pt x="549" y="1703"/>
                    <a:pt x="550" y="1703"/>
                  </a:cubicBezTo>
                  <a:cubicBezTo>
                    <a:pt x="550" y="1703"/>
                    <a:pt x="551" y="1703"/>
                    <a:pt x="552" y="1703"/>
                  </a:cubicBezTo>
                  <a:cubicBezTo>
                    <a:pt x="552" y="1703"/>
                    <a:pt x="553" y="1703"/>
                    <a:pt x="553" y="1703"/>
                  </a:cubicBezTo>
                  <a:cubicBezTo>
                    <a:pt x="554" y="1703"/>
                    <a:pt x="554" y="1702"/>
                    <a:pt x="555" y="1702"/>
                  </a:cubicBezTo>
                  <a:cubicBezTo>
                    <a:pt x="555" y="1702"/>
                    <a:pt x="556" y="1702"/>
                    <a:pt x="557" y="1702"/>
                  </a:cubicBezTo>
                  <a:cubicBezTo>
                    <a:pt x="557" y="1702"/>
                    <a:pt x="558" y="1702"/>
                    <a:pt x="558" y="1702"/>
                  </a:cubicBezTo>
                  <a:cubicBezTo>
                    <a:pt x="559" y="1701"/>
                    <a:pt x="559" y="1701"/>
                    <a:pt x="560" y="1701"/>
                  </a:cubicBezTo>
                  <a:cubicBezTo>
                    <a:pt x="561" y="1701"/>
                    <a:pt x="561" y="1701"/>
                    <a:pt x="562" y="1701"/>
                  </a:cubicBezTo>
                  <a:cubicBezTo>
                    <a:pt x="562" y="1700"/>
                    <a:pt x="563" y="1700"/>
                    <a:pt x="563" y="1700"/>
                  </a:cubicBezTo>
                  <a:cubicBezTo>
                    <a:pt x="564" y="1700"/>
                    <a:pt x="564" y="1700"/>
                    <a:pt x="565" y="1699"/>
                  </a:cubicBezTo>
                  <a:cubicBezTo>
                    <a:pt x="565" y="1699"/>
                    <a:pt x="566" y="1699"/>
                    <a:pt x="567" y="1699"/>
                  </a:cubicBezTo>
                  <a:cubicBezTo>
                    <a:pt x="567" y="1699"/>
                    <a:pt x="568" y="1698"/>
                    <a:pt x="568" y="1698"/>
                  </a:cubicBezTo>
                  <a:cubicBezTo>
                    <a:pt x="569" y="1698"/>
                    <a:pt x="569" y="1698"/>
                    <a:pt x="570" y="1697"/>
                  </a:cubicBezTo>
                  <a:cubicBezTo>
                    <a:pt x="570" y="1697"/>
                    <a:pt x="571" y="1697"/>
                    <a:pt x="571" y="1697"/>
                  </a:cubicBezTo>
                  <a:cubicBezTo>
                    <a:pt x="572" y="1696"/>
                    <a:pt x="572" y="1696"/>
                    <a:pt x="573" y="1696"/>
                  </a:cubicBezTo>
                  <a:cubicBezTo>
                    <a:pt x="574" y="1696"/>
                    <a:pt x="574" y="1695"/>
                    <a:pt x="574" y="1695"/>
                  </a:cubicBezTo>
                  <a:cubicBezTo>
                    <a:pt x="575" y="1695"/>
                    <a:pt x="576" y="1695"/>
                    <a:pt x="576" y="1694"/>
                  </a:cubicBezTo>
                  <a:cubicBezTo>
                    <a:pt x="577" y="1694"/>
                    <a:pt x="577" y="1694"/>
                    <a:pt x="578" y="1693"/>
                  </a:cubicBezTo>
                  <a:cubicBezTo>
                    <a:pt x="578" y="1693"/>
                    <a:pt x="579" y="1693"/>
                    <a:pt x="579" y="1692"/>
                  </a:cubicBezTo>
                  <a:cubicBezTo>
                    <a:pt x="580" y="1692"/>
                    <a:pt x="580" y="1692"/>
                    <a:pt x="581" y="1691"/>
                  </a:cubicBezTo>
                  <a:cubicBezTo>
                    <a:pt x="581" y="1691"/>
                    <a:pt x="582" y="1691"/>
                    <a:pt x="583" y="1690"/>
                  </a:cubicBezTo>
                  <a:cubicBezTo>
                    <a:pt x="584" y="1689"/>
                    <a:pt x="584" y="1689"/>
                    <a:pt x="584" y="1689"/>
                  </a:cubicBezTo>
                  <a:cubicBezTo>
                    <a:pt x="584" y="1689"/>
                    <a:pt x="585" y="1688"/>
                    <a:pt x="586" y="1687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772" y="1534"/>
                    <a:pt x="772" y="1534"/>
                    <a:pt x="772" y="1534"/>
                  </a:cubicBezTo>
                  <a:cubicBezTo>
                    <a:pt x="1607" y="845"/>
                    <a:pt x="1607" y="845"/>
                    <a:pt x="1607" y="845"/>
                  </a:cubicBezTo>
                  <a:cubicBezTo>
                    <a:pt x="1792" y="693"/>
                    <a:pt x="1792" y="693"/>
                    <a:pt x="1792" y="693"/>
                  </a:cubicBezTo>
                  <a:cubicBezTo>
                    <a:pt x="1793" y="692"/>
                    <a:pt x="1794" y="691"/>
                    <a:pt x="1795" y="690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6" y="689"/>
                    <a:pt x="1797" y="688"/>
                    <a:pt x="1797" y="688"/>
                  </a:cubicBezTo>
                  <a:cubicBezTo>
                    <a:pt x="1798" y="687"/>
                    <a:pt x="1798" y="687"/>
                    <a:pt x="1798" y="687"/>
                  </a:cubicBezTo>
                  <a:cubicBezTo>
                    <a:pt x="1799" y="686"/>
                    <a:pt x="1799" y="686"/>
                    <a:pt x="1800" y="685"/>
                  </a:cubicBezTo>
                  <a:cubicBezTo>
                    <a:pt x="1800" y="685"/>
                    <a:pt x="1800" y="685"/>
                    <a:pt x="1801" y="684"/>
                  </a:cubicBezTo>
                  <a:cubicBezTo>
                    <a:pt x="1801" y="684"/>
                    <a:pt x="1802" y="683"/>
                    <a:pt x="1802" y="683"/>
                  </a:cubicBezTo>
                  <a:cubicBezTo>
                    <a:pt x="1802" y="682"/>
                    <a:pt x="1803" y="682"/>
                    <a:pt x="1803" y="681"/>
                  </a:cubicBezTo>
                  <a:cubicBezTo>
                    <a:pt x="1803" y="681"/>
                    <a:pt x="1804" y="680"/>
                    <a:pt x="1804" y="680"/>
                  </a:cubicBezTo>
                  <a:cubicBezTo>
                    <a:pt x="1804" y="679"/>
                    <a:pt x="1805" y="679"/>
                    <a:pt x="1805" y="679"/>
                  </a:cubicBezTo>
                  <a:cubicBezTo>
                    <a:pt x="1805" y="678"/>
                    <a:pt x="1806" y="677"/>
                    <a:pt x="1806" y="677"/>
                  </a:cubicBezTo>
                  <a:cubicBezTo>
                    <a:pt x="1806" y="677"/>
                    <a:pt x="1807" y="676"/>
                    <a:pt x="1807" y="676"/>
                  </a:cubicBezTo>
                  <a:cubicBezTo>
                    <a:pt x="1807" y="675"/>
                    <a:pt x="1808" y="675"/>
                    <a:pt x="1808" y="674"/>
                  </a:cubicBezTo>
                  <a:cubicBezTo>
                    <a:pt x="1808" y="674"/>
                    <a:pt x="1809" y="673"/>
                    <a:pt x="1809" y="673"/>
                  </a:cubicBezTo>
                  <a:cubicBezTo>
                    <a:pt x="1809" y="672"/>
                    <a:pt x="1809" y="672"/>
                    <a:pt x="1810" y="671"/>
                  </a:cubicBezTo>
                  <a:cubicBezTo>
                    <a:pt x="1810" y="671"/>
                    <a:pt x="1810" y="670"/>
                    <a:pt x="1810" y="670"/>
                  </a:cubicBezTo>
                  <a:cubicBezTo>
                    <a:pt x="1811" y="669"/>
                    <a:pt x="1811" y="668"/>
                    <a:pt x="1811" y="668"/>
                  </a:cubicBezTo>
                  <a:cubicBezTo>
                    <a:pt x="1812" y="667"/>
                    <a:pt x="1812" y="667"/>
                    <a:pt x="1812" y="666"/>
                  </a:cubicBezTo>
                  <a:cubicBezTo>
                    <a:pt x="1812" y="666"/>
                    <a:pt x="1812" y="665"/>
                    <a:pt x="1813" y="665"/>
                  </a:cubicBezTo>
                  <a:cubicBezTo>
                    <a:pt x="1813" y="664"/>
                    <a:pt x="1813" y="664"/>
                    <a:pt x="1813" y="663"/>
                  </a:cubicBezTo>
                  <a:cubicBezTo>
                    <a:pt x="1814" y="663"/>
                    <a:pt x="1814" y="662"/>
                    <a:pt x="1814" y="662"/>
                  </a:cubicBezTo>
                  <a:cubicBezTo>
                    <a:pt x="1814" y="661"/>
                    <a:pt x="1814" y="661"/>
                    <a:pt x="1815" y="660"/>
                  </a:cubicBezTo>
                  <a:cubicBezTo>
                    <a:pt x="1815" y="659"/>
                    <a:pt x="1815" y="659"/>
                    <a:pt x="1815" y="658"/>
                  </a:cubicBezTo>
                  <a:cubicBezTo>
                    <a:pt x="1815" y="658"/>
                    <a:pt x="1815" y="657"/>
                    <a:pt x="1816" y="657"/>
                  </a:cubicBezTo>
                  <a:cubicBezTo>
                    <a:pt x="1816" y="656"/>
                    <a:pt x="1816" y="656"/>
                    <a:pt x="1816" y="655"/>
                  </a:cubicBezTo>
                  <a:cubicBezTo>
                    <a:pt x="1816" y="655"/>
                    <a:pt x="1816" y="654"/>
                    <a:pt x="1816" y="653"/>
                  </a:cubicBezTo>
                  <a:cubicBezTo>
                    <a:pt x="1817" y="653"/>
                    <a:pt x="1817" y="652"/>
                    <a:pt x="1817" y="652"/>
                  </a:cubicBezTo>
                  <a:cubicBezTo>
                    <a:pt x="1817" y="651"/>
                    <a:pt x="1817" y="651"/>
                    <a:pt x="1817" y="650"/>
                  </a:cubicBezTo>
                  <a:cubicBezTo>
                    <a:pt x="1817" y="650"/>
                    <a:pt x="1817" y="649"/>
                    <a:pt x="1817" y="648"/>
                  </a:cubicBezTo>
                  <a:cubicBezTo>
                    <a:pt x="1818" y="648"/>
                    <a:pt x="1818" y="647"/>
                    <a:pt x="1818" y="647"/>
                  </a:cubicBezTo>
                  <a:cubicBezTo>
                    <a:pt x="1818" y="646"/>
                    <a:pt x="1818" y="646"/>
                    <a:pt x="1818" y="645"/>
                  </a:cubicBezTo>
                  <a:cubicBezTo>
                    <a:pt x="1818" y="644"/>
                    <a:pt x="1818" y="644"/>
                    <a:pt x="1818" y="643"/>
                  </a:cubicBezTo>
                  <a:cubicBezTo>
                    <a:pt x="1818" y="643"/>
                    <a:pt x="1818" y="642"/>
                    <a:pt x="1818" y="642"/>
                  </a:cubicBezTo>
                  <a:cubicBezTo>
                    <a:pt x="1818" y="641"/>
                    <a:pt x="1818" y="641"/>
                    <a:pt x="1818" y="640"/>
                  </a:cubicBezTo>
                  <a:cubicBezTo>
                    <a:pt x="1818" y="639"/>
                    <a:pt x="1818" y="639"/>
                    <a:pt x="1818" y="638"/>
                  </a:cubicBezTo>
                  <a:cubicBezTo>
                    <a:pt x="1818" y="638"/>
                    <a:pt x="1819" y="637"/>
                    <a:pt x="1819" y="637"/>
                  </a:cubicBezTo>
                  <a:cubicBezTo>
                    <a:pt x="1819" y="636"/>
                    <a:pt x="1819" y="635"/>
                    <a:pt x="1819" y="635"/>
                  </a:cubicBezTo>
                  <a:cubicBezTo>
                    <a:pt x="1818" y="634"/>
                    <a:pt x="1818" y="634"/>
                    <a:pt x="1818" y="633"/>
                  </a:cubicBezTo>
                  <a:cubicBezTo>
                    <a:pt x="1818" y="633"/>
                    <a:pt x="1818" y="632"/>
                    <a:pt x="1818" y="631"/>
                  </a:cubicBezTo>
                  <a:cubicBezTo>
                    <a:pt x="1818" y="631"/>
                    <a:pt x="1818" y="630"/>
                    <a:pt x="1818" y="630"/>
                  </a:cubicBezTo>
                  <a:cubicBezTo>
                    <a:pt x="1818" y="629"/>
                    <a:pt x="1818" y="629"/>
                    <a:pt x="1818" y="628"/>
                  </a:cubicBezTo>
                  <a:cubicBezTo>
                    <a:pt x="1818" y="627"/>
                    <a:pt x="1818" y="627"/>
                    <a:pt x="1818" y="626"/>
                  </a:cubicBezTo>
                  <a:cubicBezTo>
                    <a:pt x="1818" y="626"/>
                    <a:pt x="1818" y="625"/>
                    <a:pt x="1818" y="625"/>
                  </a:cubicBezTo>
                  <a:cubicBezTo>
                    <a:pt x="1818" y="624"/>
                    <a:pt x="1817" y="624"/>
                    <a:pt x="1817" y="623"/>
                  </a:cubicBezTo>
                  <a:cubicBezTo>
                    <a:pt x="1817" y="622"/>
                    <a:pt x="1817" y="622"/>
                    <a:pt x="1817" y="621"/>
                  </a:cubicBezTo>
                  <a:cubicBezTo>
                    <a:pt x="1817" y="621"/>
                    <a:pt x="1817" y="620"/>
                    <a:pt x="1817" y="620"/>
                  </a:cubicBezTo>
                  <a:cubicBezTo>
                    <a:pt x="1817" y="619"/>
                    <a:pt x="1816" y="618"/>
                    <a:pt x="1816" y="618"/>
                  </a:cubicBezTo>
                  <a:cubicBezTo>
                    <a:pt x="1816" y="617"/>
                    <a:pt x="1816" y="617"/>
                    <a:pt x="1816" y="616"/>
                  </a:cubicBezTo>
                  <a:cubicBezTo>
                    <a:pt x="1816" y="616"/>
                    <a:pt x="1815" y="615"/>
                    <a:pt x="1815" y="614"/>
                  </a:cubicBezTo>
                  <a:cubicBezTo>
                    <a:pt x="1815" y="614"/>
                    <a:pt x="1815" y="613"/>
                    <a:pt x="1815" y="613"/>
                  </a:cubicBezTo>
                  <a:cubicBezTo>
                    <a:pt x="1815" y="612"/>
                    <a:pt x="1814" y="612"/>
                    <a:pt x="1814" y="611"/>
                  </a:cubicBezTo>
                  <a:cubicBezTo>
                    <a:pt x="1814" y="611"/>
                    <a:pt x="1814" y="610"/>
                    <a:pt x="1814" y="610"/>
                  </a:cubicBezTo>
                  <a:cubicBezTo>
                    <a:pt x="1813" y="609"/>
                    <a:pt x="1813" y="608"/>
                    <a:pt x="1813" y="608"/>
                  </a:cubicBezTo>
                  <a:cubicBezTo>
                    <a:pt x="1813" y="607"/>
                    <a:pt x="1813" y="607"/>
                    <a:pt x="1812" y="607"/>
                  </a:cubicBezTo>
                  <a:cubicBezTo>
                    <a:pt x="1812" y="606"/>
                    <a:pt x="1812" y="605"/>
                    <a:pt x="1811" y="605"/>
                  </a:cubicBezTo>
                  <a:cubicBezTo>
                    <a:pt x="1811" y="604"/>
                    <a:pt x="1811" y="604"/>
                    <a:pt x="1811" y="603"/>
                  </a:cubicBezTo>
                  <a:cubicBezTo>
                    <a:pt x="1810" y="603"/>
                    <a:pt x="1810" y="602"/>
                    <a:pt x="1810" y="601"/>
                  </a:cubicBezTo>
                  <a:cubicBezTo>
                    <a:pt x="1809" y="600"/>
                    <a:pt x="1809" y="600"/>
                    <a:pt x="1809" y="600"/>
                  </a:cubicBezTo>
                  <a:cubicBezTo>
                    <a:pt x="1809" y="599"/>
                    <a:pt x="1808" y="599"/>
                    <a:pt x="1808" y="598"/>
                  </a:cubicBezTo>
                  <a:cubicBezTo>
                    <a:pt x="1807" y="597"/>
                    <a:pt x="1807" y="597"/>
                    <a:pt x="1807" y="597"/>
                  </a:cubicBezTo>
                  <a:cubicBezTo>
                    <a:pt x="1807" y="596"/>
                    <a:pt x="1806" y="595"/>
                    <a:pt x="1806" y="595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3"/>
                    <a:pt x="1804" y="592"/>
                    <a:pt x="1803" y="591"/>
                  </a:cubicBezTo>
                  <a:cubicBezTo>
                    <a:pt x="1803" y="591"/>
                    <a:pt x="1803" y="591"/>
                    <a:pt x="1803" y="591"/>
                  </a:cubicBezTo>
                  <a:cubicBezTo>
                    <a:pt x="1803" y="591"/>
                    <a:pt x="1802" y="590"/>
                    <a:pt x="1802" y="589"/>
                  </a:cubicBezTo>
                  <a:cubicBezTo>
                    <a:pt x="1802" y="589"/>
                    <a:pt x="1802" y="589"/>
                    <a:pt x="1802" y="589"/>
                  </a:cubicBezTo>
                  <a:cubicBezTo>
                    <a:pt x="1676" y="437"/>
                    <a:pt x="1676" y="437"/>
                    <a:pt x="1676" y="437"/>
                  </a:cubicBezTo>
                  <a:cubicBezTo>
                    <a:pt x="1470" y="187"/>
                    <a:pt x="1470" y="187"/>
                    <a:pt x="1470" y="187"/>
                  </a:cubicBezTo>
                  <a:cubicBezTo>
                    <a:pt x="1345" y="35"/>
                    <a:pt x="1345" y="35"/>
                    <a:pt x="1345" y="35"/>
                  </a:cubicBezTo>
                  <a:cubicBezTo>
                    <a:pt x="1344" y="35"/>
                    <a:pt x="1344" y="34"/>
                    <a:pt x="1343" y="33"/>
                  </a:cubicBezTo>
                  <a:close/>
                  <a:moveTo>
                    <a:pt x="1628" y="500"/>
                  </a:moveTo>
                  <a:cubicBezTo>
                    <a:pt x="1612" y="526"/>
                    <a:pt x="1599" y="555"/>
                    <a:pt x="1589" y="587"/>
                  </a:cubicBezTo>
                  <a:cubicBezTo>
                    <a:pt x="1569" y="652"/>
                    <a:pt x="1568" y="717"/>
                    <a:pt x="1581" y="774"/>
                  </a:cubicBezTo>
                  <a:cubicBezTo>
                    <a:pt x="707" y="1495"/>
                    <a:pt x="707" y="1495"/>
                    <a:pt x="707" y="1495"/>
                  </a:cubicBezTo>
                  <a:cubicBezTo>
                    <a:pt x="653" y="1472"/>
                    <a:pt x="588" y="1461"/>
                    <a:pt x="521" y="1468"/>
                  </a:cubicBezTo>
                  <a:cubicBezTo>
                    <a:pt x="481" y="1473"/>
                    <a:pt x="444" y="1482"/>
                    <a:pt x="411" y="1497"/>
                  </a:cubicBezTo>
                  <a:cubicBezTo>
                    <a:pt x="189" y="1228"/>
                    <a:pt x="189" y="1228"/>
                    <a:pt x="189" y="1228"/>
                  </a:cubicBezTo>
                  <a:cubicBezTo>
                    <a:pt x="210" y="1198"/>
                    <a:pt x="226" y="1164"/>
                    <a:pt x="238" y="1126"/>
                  </a:cubicBezTo>
                  <a:cubicBezTo>
                    <a:pt x="258" y="1060"/>
                    <a:pt x="260" y="995"/>
                    <a:pt x="247" y="938"/>
                  </a:cubicBezTo>
                  <a:cubicBezTo>
                    <a:pt x="1120" y="217"/>
                    <a:pt x="1120" y="217"/>
                    <a:pt x="1120" y="217"/>
                  </a:cubicBezTo>
                  <a:cubicBezTo>
                    <a:pt x="1174" y="241"/>
                    <a:pt x="1239" y="251"/>
                    <a:pt x="1307" y="244"/>
                  </a:cubicBezTo>
                  <a:cubicBezTo>
                    <a:pt x="1340" y="241"/>
                    <a:pt x="1371" y="233"/>
                    <a:pt x="1400" y="222"/>
                  </a:cubicBezTo>
                  <a:lnTo>
                    <a:pt x="1628" y="500"/>
                  </a:lnTo>
                  <a:close/>
                </a:path>
              </a:pathLst>
            </a:custGeom>
            <a:solidFill>
              <a:srgbClr val="F9B43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iṩḻïḑê">
              <a:extLst>
                <a:ext uri="{FF2B5EF4-FFF2-40B4-BE49-F238E27FC236}">
                  <a16:creationId xmlns="" xmlns:a16="http://schemas.microsoft.com/office/drawing/2014/main" id="{0252604A-1B3A-4066-822B-F3C833106FC7}"/>
                </a:ext>
              </a:extLst>
            </p:cNvPr>
            <p:cNvSpPr/>
            <p:nvPr/>
          </p:nvSpPr>
          <p:spPr bwMode="auto">
            <a:xfrm>
              <a:off x="6459819" y="1996830"/>
              <a:ext cx="1034000" cy="1020830"/>
            </a:xfrm>
            <a:custGeom>
              <a:avLst/>
              <a:gdLst>
                <a:gd name="T0" fmla="*/ 364 w 694"/>
                <a:gd name="T1" fmla="*/ 687 h 687"/>
                <a:gd name="T2" fmla="*/ 333 w 694"/>
                <a:gd name="T3" fmla="*/ 686 h 687"/>
                <a:gd name="T4" fmla="*/ 114 w 694"/>
                <a:gd name="T5" fmla="*/ 569 h 687"/>
                <a:gd name="T6" fmla="*/ 158 w 694"/>
                <a:gd name="T7" fmla="*/ 114 h 687"/>
                <a:gd name="T8" fmla="*/ 613 w 694"/>
                <a:gd name="T9" fmla="*/ 157 h 687"/>
                <a:gd name="T10" fmla="*/ 686 w 694"/>
                <a:gd name="T11" fmla="*/ 394 h 687"/>
                <a:gd name="T12" fmla="*/ 569 w 694"/>
                <a:gd name="T13" fmla="*/ 613 h 687"/>
                <a:gd name="T14" fmla="*/ 364 w 694"/>
                <a:gd name="T15" fmla="*/ 687 h 687"/>
                <a:gd name="T16" fmla="*/ 363 w 694"/>
                <a:gd name="T17" fmla="*/ 50 h 687"/>
                <a:gd name="T18" fmla="*/ 164 w 694"/>
                <a:gd name="T19" fmla="*/ 121 h 687"/>
                <a:gd name="T20" fmla="*/ 51 w 694"/>
                <a:gd name="T21" fmla="*/ 333 h 687"/>
                <a:gd name="T22" fmla="*/ 121 w 694"/>
                <a:gd name="T23" fmla="*/ 563 h 687"/>
                <a:gd name="T24" fmla="*/ 334 w 694"/>
                <a:gd name="T25" fmla="*/ 676 h 687"/>
                <a:gd name="T26" fmla="*/ 563 w 694"/>
                <a:gd name="T27" fmla="*/ 606 h 687"/>
                <a:gd name="T28" fmla="*/ 676 w 694"/>
                <a:gd name="T29" fmla="*/ 393 h 687"/>
                <a:gd name="T30" fmla="*/ 606 w 694"/>
                <a:gd name="T31" fmla="*/ 164 h 687"/>
                <a:gd name="T32" fmla="*/ 363 w 694"/>
                <a:gd name="T33" fmla="*/ 5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4" h="687">
                  <a:moveTo>
                    <a:pt x="364" y="687"/>
                  </a:moveTo>
                  <a:cubicBezTo>
                    <a:pt x="354" y="687"/>
                    <a:pt x="343" y="687"/>
                    <a:pt x="333" y="686"/>
                  </a:cubicBezTo>
                  <a:cubicBezTo>
                    <a:pt x="247" y="677"/>
                    <a:pt x="169" y="636"/>
                    <a:pt x="114" y="569"/>
                  </a:cubicBezTo>
                  <a:cubicBezTo>
                    <a:pt x="0" y="432"/>
                    <a:pt x="20" y="227"/>
                    <a:pt x="158" y="114"/>
                  </a:cubicBezTo>
                  <a:cubicBezTo>
                    <a:pt x="295" y="0"/>
                    <a:pt x="500" y="20"/>
                    <a:pt x="613" y="157"/>
                  </a:cubicBezTo>
                  <a:cubicBezTo>
                    <a:pt x="668" y="224"/>
                    <a:pt x="694" y="308"/>
                    <a:pt x="686" y="394"/>
                  </a:cubicBezTo>
                  <a:cubicBezTo>
                    <a:pt x="677" y="480"/>
                    <a:pt x="636" y="558"/>
                    <a:pt x="569" y="613"/>
                  </a:cubicBezTo>
                  <a:cubicBezTo>
                    <a:pt x="511" y="661"/>
                    <a:pt x="439" y="687"/>
                    <a:pt x="364" y="687"/>
                  </a:cubicBezTo>
                  <a:close/>
                  <a:moveTo>
                    <a:pt x="363" y="50"/>
                  </a:moveTo>
                  <a:cubicBezTo>
                    <a:pt x="293" y="50"/>
                    <a:pt x="222" y="73"/>
                    <a:pt x="164" y="121"/>
                  </a:cubicBezTo>
                  <a:cubicBezTo>
                    <a:pt x="99" y="175"/>
                    <a:pt x="59" y="250"/>
                    <a:pt x="51" y="333"/>
                  </a:cubicBezTo>
                  <a:cubicBezTo>
                    <a:pt x="43" y="417"/>
                    <a:pt x="68" y="498"/>
                    <a:pt x="121" y="563"/>
                  </a:cubicBezTo>
                  <a:cubicBezTo>
                    <a:pt x="175" y="628"/>
                    <a:pt x="250" y="668"/>
                    <a:pt x="334" y="676"/>
                  </a:cubicBezTo>
                  <a:cubicBezTo>
                    <a:pt x="417" y="684"/>
                    <a:pt x="499" y="659"/>
                    <a:pt x="563" y="606"/>
                  </a:cubicBezTo>
                  <a:cubicBezTo>
                    <a:pt x="628" y="552"/>
                    <a:pt x="668" y="477"/>
                    <a:pt x="676" y="393"/>
                  </a:cubicBezTo>
                  <a:cubicBezTo>
                    <a:pt x="684" y="310"/>
                    <a:pt x="659" y="228"/>
                    <a:pt x="606" y="164"/>
                  </a:cubicBezTo>
                  <a:cubicBezTo>
                    <a:pt x="544" y="89"/>
                    <a:pt x="454" y="50"/>
                    <a:pt x="363" y="50"/>
                  </a:cubicBez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şļïḍè">
              <a:extLst>
                <a:ext uri="{FF2B5EF4-FFF2-40B4-BE49-F238E27FC236}">
                  <a16:creationId xmlns="" xmlns:a16="http://schemas.microsoft.com/office/drawing/2014/main" id="{4B69F9AA-6D21-4CCB-8EC8-9F7ED51B4A0C}"/>
                </a:ext>
              </a:extLst>
            </p:cNvPr>
            <p:cNvSpPr/>
            <p:nvPr/>
          </p:nvSpPr>
          <p:spPr bwMode="auto">
            <a:xfrm>
              <a:off x="6532262" y="2069278"/>
              <a:ext cx="935209" cy="935210"/>
            </a:xfrm>
            <a:custGeom>
              <a:avLst/>
              <a:gdLst>
                <a:gd name="T0" fmla="*/ 529 w 627"/>
                <a:gd name="T1" fmla="*/ 136 h 626"/>
                <a:gd name="T2" fmla="*/ 491 w 627"/>
                <a:gd name="T3" fmla="*/ 529 h 626"/>
                <a:gd name="T4" fmla="*/ 98 w 627"/>
                <a:gd name="T5" fmla="*/ 491 h 626"/>
                <a:gd name="T6" fmla="*/ 136 w 627"/>
                <a:gd name="T7" fmla="*/ 98 h 626"/>
                <a:gd name="T8" fmla="*/ 529 w 627"/>
                <a:gd name="T9" fmla="*/ 13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626">
                  <a:moveTo>
                    <a:pt x="529" y="136"/>
                  </a:moveTo>
                  <a:cubicBezTo>
                    <a:pt x="627" y="255"/>
                    <a:pt x="610" y="431"/>
                    <a:pt x="491" y="529"/>
                  </a:cubicBezTo>
                  <a:cubicBezTo>
                    <a:pt x="372" y="626"/>
                    <a:pt x="196" y="610"/>
                    <a:pt x="98" y="491"/>
                  </a:cubicBezTo>
                  <a:cubicBezTo>
                    <a:pt x="0" y="372"/>
                    <a:pt x="17" y="196"/>
                    <a:pt x="136" y="98"/>
                  </a:cubicBezTo>
                  <a:cubicBezTo>
                    <a:pt x="255" y="0"/>
                    <a:pt x="431" y="17"/>
                    <a:pt x="529" y="136"/>
                  </a:cubicBez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ṧḻîḍê">
              <a:extLst>
                <a:ext uri="{FF2B5EF4-FFF2-40B4-BE49-F238E27FC236}">
                  <a16:creationId xmlns="" xmlns:a16="http://schemas.microsoft.com/office/drawing/2014/main" id="{60BD10E0-16DF-43E0-B33D-C6A3BBA9C251}"/>
                </a:ext>
              </a:extLst>
            </p:cNvPr>
            <p:cNvSpPr/>
            <p:nvPr/>
          </p:nvSpPr>
          <p:spPr bwMode="auto">
            <a:xfrm>
              <a:off x="6710086" y="2220753"/>
              <a:ext cx="553222" cy="632254"/>
            </a:xfrm>
            <a:custGeom>
              <a:avLst/>
              <a:gdLst>
                <a:gd name="T0" fmla="*/ 285 w 373"/>
                <a:gd name="T1" fmla="*/ 368 h 423"/>
                <a:gd name="T2" fmla="*/ 179 w 373"/>
                <a:gd name="T3" fmla="*/ 420 h 423"/>
                <a:gd name="T4" fmla="*/ 122 w 373"/>
                <a:gd name="T5" fmla="*/ 351 h 423"/>
                <a:gd name="T6" fmla="*/ 192 w 373"/>
                <a:gd name="T7" fmla="*/ 328 h 423"/>
                <a:gd name="T8" fmla="*/ 248 w 373"/>
                <a:gd name="T9" fmla="*/ 295 h 423"/>
                <a:gd name="T10" fmla="*/ 271 w 373"/>
                <a:gd name="T11" fmla="*/ 269 h 423"/>
                <a:gd name="T12" fmla="*/ 267 w 373"/>
                <a:gd name="T13" fmla="*/ 248 h 423"/>
                <a:gd name="T14" fmla="*/ 252 w 373"/>
                <a:gd name="T15" fmla="*/ 241 h 423"/>
                <a:gd name="T16" fmla="*/ 223 w 373"/>
                <a:gd name="T17" fmla="*/ 246 h 423"/>
                <a:gd name="T18" fmla="*/ 173 w 373"/>
                <a:gd name="T19" fmla="*/ 263 h 423"/>
                <a:gd name="T20" fmla="*/ 112 w 373"/>
                <a:gd name="T21" fmla="*/ 276 h 423"/>
                <a:gd name="T22" fmla="*/ 65 w 373"/>
                <a:gd name="T23" fmla="*/ 268 h 423"/>
                <a:gd name="T24" fmla="*/ 27 w 373"/>
                <a:gd name="T25" fmla="*/ 237 h 423"/>
                <a:gd name="T26" fmla="*/ 4 w 373"/>
                <a:gd name="T27" fmla="*/ 164 h 423"/>
                <a:gd name="T28" fmla="*/ 51 w 373"/>
                <a:gd name="T29" fmla="*/ 85 h 423"/>
                <a:gd name="T30" fmla="*/ 13 w 373"/>
                <a:gd name="T31" fmla="*/ 38 h 423"/>
                <a:gd name="T32" fmla="*/ 56 w 373"/>
                <a:gd name="T33" fmla="*/ 3 h 423"/>
                <a:gd name="T34" fmla="*/ 94 w 373"/>
                <a:gd name="T35" fmla="*/ 49 h 423"/>
                <a:gd name="T36" fmla="*/ 195 w 373"/>
                <a:gd name="T37" fmla="*/ 0 h 423"/>
                <a:gd name="T38" fmla="*/ 220 w 373"/>
                <a:gd name="T39" fmla="*/ 80 h 423"/>
                <a:gd name="T40" fmla="*/ 124 w 373"/>
                <a:gd name="T41" fmla="*/ 126 h 423"/>
                <a:gd name="T42" fmla="*/ 104 w 373"/>
                <a:gd name="T43" fmla="*/ 149 h 423"/>
                <a:gd name="T44" fmla="*/ 107 w 373"/>
                <a:gd name="T45" fmla="*/ 167 h 423"/>
                <a:gd name="T46" fmla="*/ 122 w 373"/>
                <a:gd name="T47" fmla="*/ 174 h 423"/>
                <a:gd name="T48" fmla="*/ 147 w 373"/>
                <a:gd name="T49" fmla="*/ 170 h 423"/>
                <a:gd name="T50" fmla="*/ 191 w 373"/>
                <a:gd name="T51" fmla="*/ 155 h 423"/>
                <a:gd name="T52" fmla="*/ 283 w 373"/>
                <a:gd name="T53" fmla="*/ 139 h 423"/>
                <a:gd name="T54" fmla="*/ 345 w 373"/>
                <a:gd name="T55" fmla="*/ 174 h 423"/>
                <a:gd name="T56" fmla="*/ 369 w 373"/>
                <a:gd name="T57" fmla="*/ 250 h 423"/>
                <a:gd name="T58" fmla="*/ 327 w 373"/>
                <a:gd name="T59" fmla="*/ 331 h 423"/>
                <a:gd name="T60" fmla="*/ 373 w 373"/>
                <a:gd name="T61" fmla="*/ 387 h 423"/>
                <a:gd name="T62" fmla="*/ 330 w 373"/>
                <a:gd name="T63" fmla="*/ 423 h 423"/>
                <a:gd name="T64" fmla="*/ 285 w 373"/>
                <a:gd name="T65" fmla="*/ 36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3" h="423">
                  <a:moveTo>
                    <a:pt x="285" y="368"/>
                  </a:moveTo>
                  <a:cubicBezTo>
                    <a:pt x="253" y="392"/>
                    <a:pt x="218" y="409"/>
                    <a:pt x="179" y="420"/>
                  </a:cubicBezTo>
                  <a:cubicBezTo>
                    <a:pt x="122" y="351"/>
                    <a:pt x="122" y="351"/>
                    <a:pt x="122" y="351"/>
                  </a:cubicBezTo>
                  <a:cubicBezTo>
                    <a:pt x="145" y="346"/>
                    <a:pt x="168" y="338"/>
                    <a:pt x="192" y="328"/>
                  </a:cubicBezTo>
                  <a:cubicBezTo>
                    <a:pt x="215" y="318"/>
                    <a:pt x="234" y="307"/>
                    <a:pt x="248" y="295"/>
                  </a:cubicBezTo>
                  <a:cubicBezTo>
                    <a:pt x="260" y="285"/>
                    <a:pt x="268" y="276"/>
                    <a:pt x="271" y="269"/>
                  </a:cubicBezTo>
                  <a:cubicBezTo>
                    <a:pt x="274" y="261"/>
                    <a:pt x="273" y="254"/>
                    <a:pt x="267" y="248"/>
                  </a:cubicBezTo>
                  <a:cubicBezTo>
                    <a:pt x="264" y="243"/>
                    <a:pt x="258" y="241"/>
                    <a:pt x="252" y="241"/>
                  </a:cubicBezTo>
                  <a:cubicBezTo>
                    <a:pt x="245" y="241"/>
                    <a:pt x="236" y="243"/>
                    <a:pt x="223" y="246"/>
                  </a:cubicBezTo>
                  <a:cubicBezTo>
                    <a:pt x="210" y="250"/>
                    <a:pt x="194" y="255"/>
                    <a:pt x="173" y="263"/>
                  </a:cubicBezTo>
                  <a:cubicBezTo>
                    <a:pt x="150" y="271"/>
                    <a:pt x="130" y="275"/>
                    <a:pt x="112" y="276"/>
                  </a:cubicBezTo>
                  <a:cubicBezTo>
                    <a:pt x="94" y="277"/>
                    <a:pt x="79" y="274"/>
                    <a:pt x="65" y="268"/>
                  </a:cubicBezTo>
                  <a:cubicBezTo>
                    <a:pt x="52" y="262"/>
                    <a:pt x="39" y="252"/>
                    <a:pt x="27" y="237"/>
                  </a:cubicBezTo>
                  <a:cubicBezTo>
                    <a:pt x="8" y="214"/>
                    <a:pt x="0" y="189"/>
                    <a:pt x="4" y="164"/>
                  </a:cubicBezTo>
                  <a:cubicBezTo>
                    <a:pt x="8" y="139"/>
                    <a:pt x="24" y="113"/>
                    <a:pt x="51" y="8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123" y="27"/>
                    <a:pt x="157" y="11"/>
                    <a:pt x="195" y="0"/>
                  </a:cubicBezTo>
                  <a:cubicBezTo>
                    <a:pt x="220" y="80"/>
                    <a:pt x="220" y="80"/>
                    <a:pt x="220" y="80"/>
                  </a:cubicBezTo>
                  <a:cubicBezTo>
                    <a:pt x="180" y="91"/>
                    <a:pt x="148" y="106"/>
                    <a:pt x="124" y="126"/>
                  </a:cubicBezTo>
                  <a:cubicBezTo>
                    <a:pt x="113" y="135"/>
                    <a:pt x="106" y="143"/>
                    <a:pt x="104" y="149"/>
                  </a:cubicBezTo>
                  <a:cubicBezTo>
                    <a:pt x="102" y="156"/>
                    <a:pt x="103" y="162"/>
                    <a:pt x="107" y="167"/>
                  </a:cubicBezTo>
                  <a:cubicBezTo>
                    <a:pt x="111" y="172"/>
                    <a:pt x="116" y="174"/>
                    <a:pt x="122" y="174"/>
                  </a:cubicBezTo>
                  <a:cubicBezTo>
                    <a:pt x="127" y="175"/>
                    <a:pt x="136" y="173"/>
                    <a:pt x="147" y="170"/>
                  </a:cubicBezTo>
                  <a:cubicBezTo>
                    <a:pt x="158" y="167"/>
                    <a:pt x="173" y="162"/>
                    <a:pt x="191" y="155"/>
                  </a:cubicBezTo>
                  <a:cubicBezTo>
                    <a:pt x="229" y="142"/>
                    <a:pt x="260" y="136"/>
                    <a:pt x="283" y="139"/>
                  </a:cubicBezTo>
                  <a:cubicBezTo>
                    <a:pt x="307" y="142"/>
                    <a:pt x="327" y="153"/>
                    <a:pt x="345" y="174"/>
                  </a:cubicBezTo>
                  <a:cubicBezTo>
                    <a:pt x="364" y="198"/>
                    <a:pt x="372" y="223"/>
                    <a:pt x="369" y="250"/>
                  </a:cubicBezTo>
                  <a:cubicBezTo>
                    <a:pt x="367" y="277"/>
                    <a:pt x="353" y="304"/>
                    <a:pt x="327" y="331"/>
                  </a:cubicBezTo>
                  <a:cubicBezTo>
                    <a:pt x="373" y="387"/>
                    <a:pt x="373" y="387"/>
                    <a:pt x="373" y="387"/>
                  </a:cubicBezTo>
                  <a:cubicBezTo>
                    <a:pt x="330" y="423"/>
                    <a:pt x="330" y="423"/>
                    <a:pt x="330" y="423"/>
                  </a:cubicBezTo>
                  <a:lnTo>
                    <a:pt x="285" y="368"/>
                  </a:lnTo>
                  <a:close/>
                </a:path>
              </a:pathLst>
            </a:custGeom>
            <a:solidFill>
              <a:srgbClr val="F9B439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šlîḍe">
              <a:extLst>
                <a:ext uri="{FF2B5EF4-FFF2-40B4-BE49-F238E27FC236}">
                  <a16:creationId xmlns="" xmlns:a16="http://schemas.microsoft.com/office/drawing/2014/main" id="{8D31CFA1-82C0-40FB-AC98-BC393D3BD54B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930 w 930"/>
                <a:gd name="T1" fmla="*/ 41 h 472"/>
                <a:gd name="T2" fmla="*/ 930 w 930"/>
                <a:gd name="T3" fmla="*/ 432 h 472"/>
                <a:gd name="T4" fmla="*/ 930 w 930"/>
                <a:gd name="T5" fmla="*/ 435 h 472"/>
                <a:gd name="T6" fmla="*/ 890 w 930"/>
                <a:gd name="T7" fmla="*/ 472 h 472"/>
                <a:gd name="T8" fmla="*/ 40 w 930"/>
                <a:gd name="T9" fmla="*/ 472 h 472"/>
                <a:gd name="T10" fmla="*/ 0 w 930"/>
                <a:gd name="T11" fmla="*/ 435 h 472"/>
                <a:gd name="T12" fmla="*/ 0 w 930"/>
                <a:gd name="T13" fmla="*/ 431 h 472"/>
                <a:gd name="T14" fmla="*/ 0 w 930"/>
                <a:gd name="T15" fmla="*/ 40 h 472"/>
                <a:gd name="T16" fmla="*/ 0 w 930"/>
                <a:gd name="T17" fmla="*/ 39 h 472"/>
                <a:gd name="T18" fmla="*/ 40 w 930"/>
                <a:gd name="T19" fmla="*/ 0 h 472"/>
                <a:gd name="T20" fmla="*/ 890 w 930"/>
                <a:gd name="T21" fmla="*/ 1 h 472"/>
                <a:gd name="T22" fmla="*/ 930 w 930"/>
                <a:gd name="T23" fmla="*/ 39 h 472"/>
                <a:gd name="T24" fmla="*/ 930 w 930"/>
                <a:gd name="T25" fmla="*/ 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0" h="472">
                  <a:moveTo>
                    <a:pt x="930" y="41"/>
                  </a:moveTo>
                  <a:cubicBezTo>
                    <a:pt x="930" y="432"/>
                    <a:pt x="930" y="432"/>
                    <a:pt x="930" y="432"/>
                  </a:cubicBezTo>
                  <a:cubicBezTo>
                    <a:pt x="930" y="433"/>
                    <a:pt x="930" y="434"/>
                    <a:pt x="930" y="435"/>
                  </a:cubicBezTo>
                  <a:cubicBezTo>
                    <a:pt x="929" y="455"/>
                    <a:pt x="911" y="472"/>
                    <a:pt x="89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9" y="472"/>
                    <a:pt x="1" y="455"/>
                    <a:pt x="0" y="435"/>
                  </a:cubicBezTo>
                  <a:cubicBezTo>
                    <a:pt x="0" y="434"/>
                    <a:pt x="0" y="433"/>
                    <a:pt x="0" y="4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890" y="1"/>
                    <a:pt x="890" y="1"/>
                    <a:pt x="890" y="1"/>
                  </a:cubicBezTo>
                  <a:cubicBezTo>
                    <a:pt x="912" y="1"/>
                    <a:pt x="930" y="18"/>
                    <a:pt x="930" y="39"/>
                  </a:cubicBezTo>
                  <a:cubicBezTo>
                    <a:pt x="930" y="40"/>
                    <a:pt x="930" y="40"/>
                    <a:pt x="930" y="41"/>
                  </a:cubicBez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Sḻîďé">
              <a:extLst>
                <a:ext uri="{FF2B5EF4-FFF2-40B4-BE49-F238E27FC236}">
                  <a16:creationId xmlns="" xmlns:a16="http://schemas.microsoft.com/office/drawing/2014/main" id="{C1271554-CE62-4B14-9906-8ADF9F0CD86F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760 w 930"/>
                <a:gd name="T1" fmla="*/ 1 h 472"/>
                <a:gd name="T2" fmla="*/ 0 w 930"/>
                <a:gd name="T3" fmla="*/ 39 h 472"/>
                <a:gd name="T4" fmla="*/ 0 w 930"/>
                <a:gd name="T5" fmla="*/ 324 h 472"/>
                <a:gd name="T6" fmla="*/ 0 w 930"/>
                <a:gd name="T7" fmla="*/ 433 h 472"/>
                <a:gd name="T8" fmla="*/ 0 w 930"/>
                <a:gd name="T9" fmla="*/ 435 h 472"/>
                <a:gd name="T10" fmla="*/ 0 w 930"/>
                <a:gd name="T11" fmla="*/ 439 h 472"/>
                <a:gd name="T12" fmla="*/ 1 w 930"/>
                <a:gd name="T13" fmla="*/ 441 h 472"/>
                <a:gd name="T14" fmla="*/ 2 w 930"/>
                <a:gd name="T15" fmla="*/ 444 h 472"/>
                <a:gd name="T16" fmla="*/ 3 w 930"/>
                <a:gd name="T17" fmla="*/ 447 h 472"/>
                <a:gd name="T18" fmla="*/ 4 w 930"/>
                <a:gd name="T19" fmla="*/ 449 h 472"/>
                <a:gd name="T20" fmla="*/ 5 w 930"/>
                <a:gd name="T21" fmla="*/ 452 h 472"/>
                <a:gd name="T22" fmla="*/ 7 w 930"/>
                <a:gd name="T23" fmla="*/ 454 h 472"/>
                <a:gd name="T24" fmla="*/ 8 w 930"/>
                <a:gd name="T25" fmla="*/ 456 h 472"/>
                <a:gd name="T26" fmla="*/ 10 w 930"/>
                <a:gd name="T27" fmla="*/ 459 h 472"/>
                <a:gd name="T28" fmla="*/ 12 w 930"/>
                <a:gd name="T29" fmla="*/ 461 h 472"/>
                <a:gd name="T30" fmla="*/ 14 w 930"/>
                <a:gd name="T31" fmla="*/ 462 h 472"/>
                <a:gd name="T32" fmla="*/ 16 w 930"/>
                <a:gd name="T33" fmla="*/ 464 h 472"/>
                <a:gd name="T34" fmla="*/ 19 w 930"/>
                <a:gd name="T35" fmla="*/ 466 h 472"/>
                <a:gd name="T36" fmla="*/ 21 w 930"/>
                <a:gd name="T37" fmla="*/ 467 h 472"/>
                <a:gd name="T38" fmla="*/ 24 w 930"/>
                <a:gd name="T39" fmla="*/ 468 h 472"/>
                <a:gd name="T40" fmla="*/ 26 w 930"/>
                <a:gd name="T41" fmla="*/ 469 h 472"/>
                <a:gd name="T42" fmla="*/ 29 w 930"/>
                <a:gd name="T43" fmla="*/ 470 h 472"/>
                <a:gd name="T44" fmla="*/ 32 w 930"/>
                <a:gd name="T45" fmla="*/ 471 h 472"/>
                <a:gd name="T46" fmla="*/ 35 w 930"/>
                <a:gd name="T47" fmla="*/ 471 h 472"/>
                <a:gd name="T48" fmla="*/ 38 w 930"/>
                <a:gd name="T49" fmla="*/ 471 h 472"/>
                <a:gd name="T50" fmla="*/ 40 w 930"/>
                <a:gd name="T51" fmla="*/ 472 h 472"/>
                <a:gd name="T52" fmla="*/ 890 w 930"/>
                <a:gd name="T53" fmla="*/ 472 h 472"/>
                <a:gd name="T54" fmla="*/ 894 w 930"/>
                <a:gd name="T55" fmla="*/ 471 h 472"/>
                <a:gd name="T56" fmla="*/ 897 w 930"/>
                <a:gd name="T57" fmla="*/ 471 h 472"/>
                <a:gd name="T58" fmla="*/ 900 w 930"/>
                <a:gd name="T59" fmla="*/ 470 h 472"/>
                <a:gd name="T60" fmla="*/ 903 w 930"/>
                <a:gd name="T61" fmla="*/ 470 h 472"/>
                <a:gd name="T62" fmla="*/ 905 w 930"/>
                <a:gd name="T63" fmla="*/ 469 h 472"/>
                <a:gd name="T64" fmla="*/ 908 w 930"/>
                <a:gd name="T65" fmla="*/ 468 h 472"/>
                <a:gd name="T66" fmla="*/ 910 w 930"/>
                <a:gd name="T67" fmla="*/ 466 h 472"/>
                <a:gd name="T68" fmla="*/ 913 w 930"/>
                <a:gd name="T69" fmla="*/ 465 h 472"/>
                <a:gd name="T70" fmla="*/ 915 w 930"/>
                <a:gd name="T71" fmla="*/ 463 h 472"/>
                <a:gd name="T72" fmla="*/ 917 w 930"/>
                <a:gd name="T73" fmla="*/ 461 h 472"/>
                <a:gd name="T74" fmla="*/ 919 w 930"/>
                <a:gd name="T75" fmla="*/ 459 h 472"/>
                <a:gd name="T76" fmla="*/ 921 w 930"/>
                <a:gd name="T77" fmla="*/ 457 h 472"/>
                <a:gd name="T78" fmla="*/ 923 w 930"/>
                <a:gd name="T79" fmla="*/ 455 h 472"/>
                <a:gd name="T80" fmla="*/ 924 w 930"/>
                <a:gd name="T81" fmla="*/ 453 h 472"/>
                <a:gd name="T82" fmla="*/ 926 w 930"/>
                <a:gd name="T83" fmla="*/ 450 h 472"/>
                <a:gd name="T84" fmla="*/ 927 w 930"/>
                <a:gd name="T85" fmla="*/ 448 h 472"/>
                <a:gd name="T86" fmla="*/ 928 w 930"/>
                <a:gd name="T87" fmla="*/ 445 h 472"/>
                <a:gd name="T88" fmla="*/ 929 w 930"/>
                <a:gd name="T89" fmla="*/ 442 h 472"/>
                <a:gd name="T90" fmla="*/ 930 w 930"/>
                <a:gd name="T91" fmla="*/ 439 h 472"/>
                <a:gd name="T92" fmla="*/ 930 w 930"/>
                <a:gd name="T93" fmla="*/ 437 h 472"/>
                <a:gd name="T94" fmla="*/ 930 w 930"/>
                <a:gd name="T95" fmla="*/ 435 h 472"/>
                <a:gd name="T96" fmla="*/ 930 w 930"/>
                <a:gd name="T97" fmla="*/ 432 h 472"/>
                <a:gd name="T98" fmla="*/ 930 w 930"/>
                <a:gd name="T99" fmla="*/ 148 h 472"/>
                <a:gd name="T100" fmla="*/ 888 w 930"/>
                <a:gd name="T101" fmla="*/ 334 h 472"/>
                <a:gd name="T102" fmla="*/ 157 w 930"/>
                <a:gd name="T103" fmla="*/ 433 h 472"/>
                <a:gd name="T104" fmla="*/ 32 w 930"/>
                <a:gd name="T105" fmla="*/ 141 h 472"/>
                <a:gd name="T106" fmla="*/ 773 w 930"/>
                <a:gd name="T107" fmla="*/ 39 h 472"/>
                <a:gd name="T108" fmla="*/ 888 w 930"/>
                <a:gd name="T109" fmla="*/ 33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0" h="472">
                  <a:moveTo>
                    <a:pt x="930" y="39"/>
                  </a:moveTo>
                  <a:cubicBezTo>
                    <a:pt x="930" y="18"/>
                    <a:pt x="912" y="1"/>
                    <a:pt x="890" y="1"/>
                  </a:cubicBezTo>
                  <a:cubicBezTo>
                    <a:pt x="760" y="1"/>
                    <a:pt x="760" y="1"/>
                    <a:pt x="760" y="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3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4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6"/>
                    <a:pt x="0" y="436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1" y="440"/>
                    <a:pt x="1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1" y="442"/>
                    <a:pt x="1" y="442"/>
                    <a:pt x="1" y="442"/>
                  </a:cubicBezTo>
                  <a:cubicBezTo>
                    <a:pt x="1" y="443"/>
                    <a:pt x="1" y="443"/>
                    <a:pt x="1" y="443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2" y="445"/>
                    <a:pt x="2" y="445"/>
                    <a:pt x="2" y="445"/>
                  </a:cubicBezTo>
                  <a:cubicBezTo>
                    <a:pt x="2" y="446"/>
                    <a:pt x="2" y="446"/>
                    <a:pt x="2" y="446"/>
                  </a:cubicBezTo>
                  <a:cubicBezTo>
                    <a:pt x="3" y="447"/>
                    <a:pt x="3" y="447"/>
                    <a:pt x="3" y="447"/>
                  </a:cubicBezTo>
                  <a:cubicBezTo>
                    <a:pt x="3" y="448"/>
                    <a:pt x="3" y="448"/>
                    <a:pt x="3" y="448"/>
                  </a:cubicBezTo>
                  <a:cubicBezTo>
                    <a:pt x="3" y="449"/>
                    <a:pt x="3" y="449"/>
                    <a:pt x="3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4" y="450"/>
                    <a:pt x="4" y="450"/>
                    <a:pt x="4" y="450"/>
                  </a:cubicBezTo>
                  <a:cubicBezTo>
                    <a:pt x="5" y="451"/>
                    <a:pt x="5" y="451"/>
                    <a:pt x="5" y="451"/>
                  </a:cubicBezTo>
                  <a:cubicBezTo>
                    <a:pt x="5" y="452"/>
                    <a:pt x="5" y="452"/>
                    <a:pt x="5" y="452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7" y="455"/>
                    <a:pt x="7" y="455"/>
                    <a:pt x="7" y="455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9" y="457"/>
                    <a:pt x="9" y="457"/>
                    <a:pt x="9" y="457"/>
                  </a:cubicBezTo>
                  <a:cubicBezTo>
                    <a:pt x="10" y="458"/>
                    <a:pt x="10" y="458"/>
                    <a:pt x="10" y="458"/>
                  </a:cubicBezTo>
                  <a:cubicBezTo>
                    <a:pt x="10" y="459"/>
                    <a:pt x="10" y="459"/>
                    <a:pt x="10" y="459"/>
                  </a:cubicBezTo>
                  <a:cubicBezTo>
                    <a:pt x="11" y="459"/>
                    <a:pt x="11" y="459"/>
                    <a:pt x="11" y="459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2" y="461"/>
                    <a:pt x="12" y="461"/>
                    <a:pt x="12" y="461"/>
                  </a:cubicBezTo>
                  <a:cubicBezTo>
                    <a:pt x="13" y="461"/>
                    <a:pt x="13" y="461"/>
                    <a:pt x="13" y="461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5" y="463"/>
                    <a:pt x="15" y="463"/>
                    <a:pt x="15" y="463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7" y="465"/>
                    <a:pt x="17" y="465"/>
                    <a:pt x="17" y="465"/>
                  </a:cubicBezTo>
                  <a:cubicBezTo>
                    <a:pt x="18" y="465"/>
                    <a:pt x="18" y="465"/>
                    <a:pt x="18" y="465"/>
                  </a:cubicBezTo>
                  <a:cubicBezTo>
                    <a:pt x="19" y="466"/>
                    <a:pt x="19" y="466"/>
                    <a:pt x="19" y="466"/>
                  </a:cubicBezTo>
                  <a:cubicBezTo>
                    <a:pt x="20" y="466"/>
                    <a:pt x="20" y="466"/>
                    <a:pt x="20" y="466"/>
                  </a:cubicBezTo>
                  <a:cubicBezTo>
                    <a:pt x="20" y="467"/>
                    <a:pt x="20" y="467"/>
                    <a:pt x="20" y="467"/>
                  </a:cubicBezTo>
                  <a:cubicBezTo>
                    <a:pt x="21" y="467"/>
                    <a:pt x="21" y="467"/>
                    <a:pt x="21" y="467"/>
                  </a:cubicBezTo>
                  <a:cubicBezTo>
                    <a:pt x="22" y="467"/>
                    <a:pt x="22" y="467"/>
                    <a:pt x="22" y="467"/>
                  </a:cubicBezTo>
                  <a:cubicBezTo>
                    <a:pt x="23" y="468"/>
                    <a:pt x="23" y="468"/>
                    <a:pt x="23" y="468"/>
                  </a:cubicBezTo>
                  <a:cubicBezTo>
                    <a:pt x="24" y="468"/>
                    <a:pt x="24" y="468"/>
                    <a:pt x="24" y="468"/>
                  </a:cubicBezTo>
                  <a:cubicBezTo>
                    <a:pt x="25" y="469"/>
                    <a:pt x="25" y="469"/>
                    <a:pt x="25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7" y="470"/>
                    <a:pt x="27" y="470"/>
                    <a:pt x="27" y="470"/>
                  </a:cubicBezTo>
                  <a:cubicBezTo>
                    <a:pt x="28" y="470"/>
                    <a:pt x="28" y="470"/>
                    <a:pt x="28" y="470"/>
                  </a:cubicBezTo>
                  <a:cubicBezTo>
                    <a:pt x="29" y="470"/>
                    <a:pt x="29" y="470"/>
                    <a:pt x="29" y="470"/>
                  </a:cubicBezTo>
                  <a:cubicBezTo>
                    <a:pt x="30" y="470"/>
                    <a:pt x="30" y="470"/>
                    <a:pt x="30" y="470"/>
                  </a:cubicBezTo>
                  <a:cubicBezTo>
                    <a:pt x="31" y="471"/>
                    <a:pt x="31" y="471"/>
                    <a:pt x="31" y="471"/>
                  </a:cubicBezTo>
                  <a:cubicBezTo>
                    <a:pt x="32" y="471"/>
                    <a:pt x="32" y="471"/>
                    <a:pt x="32" y="471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34" y="471"/>
                    <a:pt x="34" y="471"/>
                    <a:pt x="34" y="471"/>
                  </a:cubicBezTo>
                  <a:cubicBezTo>
                    <a:pt x="34" y="471"/>
                    <a:pt x="35" y="471"/>
                    <a:pt x="35" y="471"/>
                  </a:cubicBezTo>
                  <a:cubicBezTo>
                    <a:pt x="36" y="471"/>
                    <a:pt x="36" y="471"/>
                    <a:pt x="36" y="471"/>
                  </a:cubicBezTo>
                  <a:cubicBezTo>
                    <a:pt x="36" y="471"/>
                    <a:pt x="37" y="471"/>
                    <a:pt x="37" y="471"/>
                  </a:cubicBezTo>
                  <a:cubicBezTo>
                    <a:pt x="38" y="471"/>
                    <a:pt x="38" y="471"/>
                    <a:pt x="38" y="471"/>
                  </a:cubicBezTo>
                  <a:cubicBezTo>
                    <a:pt x="38" y="472"/>
                    <a:pt x="39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70" y="472"/>
                    <a:pt x="170" y="472"/>
                    <a:pt x="170" y="472"/>
                  </a:cubicBezTo>
                  <a:cubicBezTo>
                    <a:pt x="760" y="472"/>
                    <a:pt x="760" y="472"/>
                    <a:pt x="760" y="472"/>
                  </a:cubicBezTo>
                  <a:cubicBezTo>
                    <a:pt x="890" y="472"/>
                    <a:pt x="890" y="472"/>
                    <a:pt x="890" y="472"/>
                  </a:cubicBezTo>
                  <a:cubicBezTo>
                    <a:pt x="891" y="472"/>
                    <a:pt x="892" y="472"/>
                    <a:pt x="892" y="472"/>
                  </a:cubicBezTo>
                  <a:cubicBezTo>
                    <a:pt x="893" y="472"/>
                    <a:pt x="893" y="472"/>
                    <a:pt x="893" y="472"/>
                  </a:cubicBezTo>
                  <a:cubicBezTo>
                    <a:pt x="893" y="471"/>
                    <a:pt x="894" y="471"/>
                    <a:pt x="894" y="471"/>
                  </a:cubicBezTo>
                  <a:cubicBezTo>
                    <a:pt x="895" y="471"/>
                    <a:pt x="895" y="471"/>
                    <a:pt x="895" y="471"/>
                  </a:cubicBezTo>
                  <a:cubicBezTo>
                    <a:pt x="895" y="471"/>
                    <a:pt x="896" y="471"/>
                    <a:pt x="896" y="471"/>
                  </a:cubicBezTo>
                  <a:cubicBezTo>
                    <a:pt x="897" y="471"/>
                    <a:pt x="897" y="471"/>
                    <a:pt x="897" y="471"/>
                  </a:cubicBezTo>
                  <a:cubicBezTo>
                    <a:pt x="897" y="471"/>
                    <a:pt x="898" y="471"/>
                    <a:pt x="898" y="471"/>
                  </a:cubicBezTo>
                  <a:cubicBezTo>
                    <a:pt x="899" y="471"/>
                    <a:pt x="899" y="471"/>
                    <a:pt x="899" y="471"/>
                  </a:cubicBezTo>
                  <a:cubicBezTo>
                    <a:pt x="900" y="470"/>
                    <a:pt x="900" y="470"/>
                    <a:pt x="900" y="470"/>
                  </a:cubicBezTo>
                  <a:cubicBezTo>
                    <a:pt x="901" y="470"/>
                    <a:pt x="901" y="470"/>
                    <a:pt x="901" y="470"/>
                  </a:cubicBezTo>
                  <a:cubicBezTo>
                    <a:pt x="902" y="470"/>
                    <a:pt x="902" y="470"/>
                    <a:pt x="902" y="470"/>
                  </a:cubicBezTo>
                  <a:cubicBezTo>
                    <a:pt x="903" y="470"/>
                    <a:pt x="903" y="470"/>
                    <a:pt x="903" y="470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5" y="469"/>
                    <a:pt x="905" y="469"/>
                    <a:pt x="905" y="469"/>
                  </a:cubicBezTo>
                  <a:cubicBezTo>
                    <a:pt x="906" y="468"/>
                    <a:pt x="906" y="468"/>
                    <a:pt x="906" y="468"/>
                  </a:cubicBezTo>
                  <a:cubicBezTo>
                    <a:pt x="907" y="468"/>
                    <a:pt x="907" y="468"/>
                    <a:pt x="907" y="468"/>
                  </a:cubicBezTo>
                  <a:cubicBezTo>
                    <a:pt x="908" y="468"/>
                    <a:pt x="908" y="468"/>
                    <a:pt x="908" y="468"/>
                  </a:cubicBezTo>
                  <a:cubicBezTo>
                    <a:pt x="909" y="467"/>
                    <a:pt x="909" y="467"/>
                    <a:pt x="909" y="467"/>
                  </a:cubicBezTo>
                  <a:cubicBezTo>
                    <a:pt x="910" y="467"/>
                    <a:pt x="910" y="467"/>
                    <a:pt x="910" y="467"/>
                  </a:cubicBezTo>
                  <a:cubicBezTo>
                    <a:pt x="910" y="466"/>
                    <a:pt x="910" y="466"/>
                    <a:pt x="910" y="466"/>
                  </a:cubicBezTo>
                  <a:cubicBezTo>
                    <a:pt x="911" y="466"/>
                    <a:pt x="911" y="466"/>
                    <a:pt x="911" y="466"/>
                  </a:cubicBezTo>
                  <a:cubicBezTo>
                    <a:pt x="912" y="465"/>
                    <a:pt x="912" y="465"/>
                    <a:pt x="912" y="465"/>
                  </a:cubicBezTo>
                  <a:cubicBezTo>
                    <a:pt x="913" y="465"/>
                    <a:pt x="913" y="465"/>
                    <a:pt x="913" y="465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5" y="463"/>
                    <a:pt x="915" y="463"/>
                    <a:pt x="915" y="463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7" y="461"/>
                    <a:pt x="917" y="461"/>
                    <a:pt x="917" y="461"/>
                  </a:cubicBezTo>
                  <a:cubicBezTo>
                    <a:pt x="918" y="461"/>
                    <a:pt x="918" y="461"/>
                    <a:pt x="918" y="461"/>
                  </a:cubicBezTo>
                  <a:cubicBezTo>
                    <a:pt x="918" y="460"/>
                    <a:pt x="918" y="460"/>
                    <a:pt x="918" y="460"/>
                  </a:cubicBezTo>
                  <a:cubicBezTo>
                    <a:pt x="919" y="459"/>
                    <a:pt x="919" y="459"/>
                    <a:pt x="919" y="459"/>
                  </a:cubicBezTo>
                  <a:cubicBezTo>
                    <a:pt x="920" y="459"/>
                    <a:pt x="920" y="459"/>
                    <a:pt x="920" y="459"/>
                  </a:cubicBezTo>
                  <a:cubicBezTo>
                    <a:pt x="920" y="458"/>
                    <a:pt x="920" y="458"/>
                    <a:pt x="920" y="458"/>
                  </a:cubicBezTo>
                  <a:cubicBezTo>
                    <a:pt x="921" y="457"/>
                    <a:pt x="921" y="457"/>
                    <a:pt x="921" y="457"/>
                  </a:cubicBezTo>
                  <a:cubicBezTo>
                    <a:pt x="922" y="457"/>
                    <a:pt x="922" y="457"/>
                    <a:pt x="922" y="457"/>
                  </a:cubicBezTo>
                  <a:cubicBezTo>
                    <a:pt x="922" y="456"/>
                    <a:pt x="922" y="456"/>
                    <a:pt x="922" y="456"/>
                  </a:cubicBezTo>
                  <a:cubicBezTo>
                    <a:pt x="923" y="455"/>
                    <a:pt x="923" y="455"/>
                    <a:pt x="923" y="455"/>
                  </a:cubicBezTo>
                  <a:cubicBezTo>
                    <a:pt x="923" y="454"/>
                    <a:pt x="923" y="454"/>
                    <a:pt x="923" y="454"/>
                  </a:cubicBezTo>
                  <a:cubicBezTo>
                    <a:pt x="924" y="454"/>
                    <a:pt x="924" y="454"/>
                    <a:pt x="924" y="454"/>
                  </a:cubicBezTo>
                  <a:cubicBezTo>
                    <a:pt x="924" y="453"/>
                    <a:pt x="924" y="453"/>
                    <a:pt x="924" y="453"/>
                  </a:cubicBezTo>
                  <a:cubicBezTo>
                    <a:pt x="925" y="452"/>
                    <a:pt x="925" y="452"/>
                    <a:pt x="925" y="452"/>
                  </a:cubicBezTo>
                  <a:cubicBezTo>
                    <a:pt x="925" y="451"/>
                    <a:pt x="925" y="451"/>
                    <a:pt x="925" y="451"/>
                  </a:cubicBezTo>
                  <a:cubicBezTo>
                    <a:pt x="926" y="450"/>
                    <a:pt x="926" y="450"/>
                    <a:pt x="926" y="450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7" y="448"/>
                    <a:pt x="927" y="448"/>
                    <a:pt x="927" y="448"/>
                  </a:cubicBezTo>
                  <a:cubicBezTo>
                    <a:pt x="927" y="447"/>
                    <a:pt x="927" y="447"/>
                    <a:pt x="927" y="447"/>
                  </a:cubicBezTo>
                  <a:cubicBezTo>
                    <a:pt x="928" y="446"/>
                    <a:pt x="928" y="446"/>
                    <a:pt x="928" y="446"/>
                  </a:cubicBezTo>
                  <a:cubicBezTo>
                    <a:pt x="928" y="445"/>
                    <a:pt x="928" y="445"/>
                    <a:pt x="928" y="445"/>
                  </a:cubicBezTo>
                  <a:cubicBezTo>
                    <a:pt x="928" y="444"/>
                    <a:pt x="928" y="444"/>
                    <a:pt x="928" y="444"/>
                  </a:cubicBezTo>
                  <a:cubicBezTo>
                    <a:pt x="929" y="443"/>
                    <a:pt x="929" y="443"/>
                    <a:pt x="929" y="443"/>
                  </a:cubicBezTo>
                  <a:cubicBezTo>
                    <a:pt x="929" y="442"/>
                    <a:pt x="929" y="442"/>
                    <a:pt x="929" y="442"/>
                  </a:cubicBezTo>
                  <a:cubicBezTo>
                    <a:pt x="929" y="442"/>
                    <a:pt x="929" y="442"/>
                    <a:pt x="929" y="441"/>
                  </a:cubicBezTo>
                  <a:cubicBezTo>
                    <a:pt x="929" y="441"/>
                    <a:pt x="929" y="441"/>
                    <a:pt x="929" y="441"/>
                  </a:cubicBezTo>
                  <a:cubicBezTo>
                    <a:pt x="929" y="440"/>
                    <a:pt x="929" y="440"/>
                    <a:pt x="930" y="439"/>
                  </a:cubicBezTo>
                  <a:cubicBezTo>
                    <a:pt x="930" y="439"/>
                    <a:pt x="930" y="439"/>
                    <a:pt x="930" y="439"/>
                  </a:cubicBezTo>
                  <a:cubicBezTo>
                    <a:pt x="930" y="438"/>
                    <a:pt x="930" y="438"/>
                    <a:pt x="930" y="437"/>
                  </a:cubicBezTo>
                  <a:cubicBezTo>
                    <a:pt x="930" y="437"/>
                    <a:pt x="930" y="437"/>
                    <a:pt x="930" y="437"/>
                  </a:cubicBezTo>
                  <a:cubicBezTo>
                    <a:pt x="930" y="436"/>
                    <a:pt x="930" y="436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4"/>
                    <a:pt x="930" y="434"/>
                    <a:pt x="930" y="433"/>
                  </a:cubicBezTo>
                  <a:cubicBezTo>
                    <a:pt x="930" y="433"/>
                    <a:pt x="930" y="433"/>
                    <a:pt x="930" y="433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324"/>
                    <a:pt x="930" y="324"/>
                    <a:pt x="930" y="324"/>
                  </a:cubicBezTo>
                  <a:cubicBezTo>
                    <a:pt x="930" y="148"/>
                    <a:pt x="930" y="148"/>
                    <a:pt x="930" y="148"/>
                  </a:cubicBezTo>
                  <a:cubicBezTo>
                    <a:pt x="930" y="41"/>
                    <a:pt x="930" y="41"/>
                    <a:pt x="930" y="41"/>
                  </a:cubicBezTo>
                  <a:cubicBezTo>
                    <a:pt x="930" y="40"/>
                    <a:pt x="930" y="40"/>
                    <a:pt x="930" y="39"/>
                  </a:cubicBezTo>
                  <a:close/>
                  <a:moveTo>
                    <a:pt x="888" y="334"/>
                  </a:moveTo>
                  <a:cubicBezTo>
                    <a:pt x="873" y="339"/>
                    <a:pt x="857" y="347"/>
                    <a:pt x="842" y="357"/>
                  </a:cubicBezTo>
                  <a:cubicBezTo>
                    <a:pt x="811" y="377"/>
                    <a:pt x="788" y="404"/>
                    <a:pt x="773" y="433"/>
                  </a:cubicBezTo>
                  <a:cubicBezTo>
                    <a:pt x="157" y="433"/>
                    <a:pt x="157" y="433"/>
                    <a:pt x="157" y="433"/>
                  </a:cubicBezTo>
                  <a:cubicBezTo>
                    <a:pt x="142" y="404"/>
                    <a:pt x="119" y="377"/>
                    <a:pt x="88" y="357"/>
                  </a:cubicBezTo>
                  <a:cubicBezTo>
                    <a:pt x="70" y="345"/>
                    <a:pt x="51" y="336"/>
                    <a:pt x="32" y="33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51" y="136"/>
                    <a:pt x="70" y="127"/>
                    <a:pt x="88" y="115"/>
                  </a:cubicBezTo>
                  <a:cubicBezTo>
                    <a:pt x="119" y="95"/>
                    <a:pt x="142" y="68"/>
                    <a:pt x="157" y="39"/>
                  </a:cubicBezTo>
                  <a:cubicBezTo>
                    <a:pt x="773" y="39"/>
                    <a:pt x="773" y="39"/>
                    <a:pt x="773" y="39"/>
                  </a:cubicBezTo>
                  <a:cubicBezTo>
                    <a:pt x="788" y="68"/>
                    <a:pt x="811" y="95"/>
                    <a:pt x="842" y="115"/>
                  </a:cubicBezTo>
                  <a:cubicBezTo>
                    <a:pt x="857" y="125"/>
                    <a:pt x="873" y="133"/>
                    <a:pt x="889" y="138"/>
                  </a:cubicBezTo>
                  <a:lnTo>
                    <a:pt x="888" y="334"/>
                  </a:lnTo>
                  <a:close/>
                </a:path>
              </a:pathLst>
            </a:custGeom>
            <a:solidFill>
              <a:srgbClr val="F9B43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ïṡḷîḍé">
              <a:extLst>
                <a:ext uri="{FF2B5EF4-FFF2-40B4-BE49-F238E27FC236}">
                  <a16:creationId xmlns="" xmlns:a16="http://schemas.microsoft.com/office/drawing/2014/main" id="{87B6A54D-15E5-4159-8D25-D17CFD63DC40}"/>
                </a:ext>
              </a:extLst>
            </p:cNvPr>
            <p:cNvSpPr/>
            <p:nvPr/>
          </p:nvSpPr>
          <p:spPr bwMode="auto">
            <a:xfrm>
              <a:off x="4325962" y="4157033"/>
              <a:ext cx="526878" cy="526879"/>
            </a:xfrm>
            <a:custGeom>
              <a:avLst/>
              <a:gdLst>
                <a:gd name="T0" fmla="*/ 64 w 352"/>
                <a:gd name="T1" fmla="*/ 312 h 352"/>
                <a:gd name="T2" fmla="*/ 51 w 352"/>
                <a:gd name="T3" fmla="*/ 301 h 352"/>
                <a:gd name="T4" fmla="*/ 0 w 352"/>
                <a:gd name="T5" fmla="*/ 176 h 352"/>
                <a:gd name="T6" fmla="*/ 176 w 352"/>
                <a:gd name="T7" fmla="*/ 0 h 352"/>
                <a:gd name="T8" fmla="*/ 352 w 352"/>
                <a:gd name="T9" fmla="*/ 176 h 352"/>
                <a:gd name="T10" fmla="*/ 301 w 352"/>
                <a:gd name="T11" fmla="*/ 301 h 352"/>
                <a:gd name="T12" fmla="*/ 176 w 352"/>
                <a:gd name="T13" fmla="*/ 352 h 352"/>
                <a:gd name="T14" fmla="*/ 64 w 352"/>
                <a:gd name="T15" fmla="*/ 312 h 352"/>
                <a:gd name="T16" fmla="*/ 285 w 352"/>
                <a:gd name="T17" fmla="*/ 44 h 352"/>
                <a:gd name="T18" fmla="*/ 176 w 352"/>
                <a:gd name="T19" fmla="*/ 5 h 352"/>
                <a:gd name="T20" fmla="*/ 55 w 352"/>
                <a:gd name="T21" fmla="*/ 55 h 352"/>
                <a:gd name="T22" fmla="*/ 5 w 352"/>
                <a:gd name="T23" fmla="*/ 176 h 352"/>
                <a:gd name="T24" fmla="*/ 55 w 352"/>
                <a:gd name="T25" fmla="*/ 297 h 352"/>
                <a:gd name="T26" fmla="*/ 176 w 352"/>
                <a:gd name="T27" fmla="*/ 347 h 352"/>
                <a:gd name="T28" fmla="*/ 297 w 352"/>
                <a:gd name="T29" fmla="*/ 297 h 352"/>
                <a:gd name="T30" fmla="*/ 347 w 352"/>
                <a:gd name="T31" fmla="*/ 176 h 352"/>
                <a:gd name="T32" fmla="*/ 285 w 352"/>
                <a:gd name="T33" fmla="*/ 4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2" h="352">
                  <a:moveTo>
                    <a:pt x="64" y="312"/>
                  </a:moveTo>
                  <a:cubicBezTo>
                    <a:pt x="60" y="309"/>
                    <a:pt x="56" y="305"/>
                    <a:pt x="51" y="301"/>
                  </a:cubicBezTo>
                  <a:cubicBezTo>
                    <a:pt x="18" y="267"/>
                    <a:pt x="0" y="223"/>
                    <a:pt x="0" y="176"/>
                  </a:cubicBezTo>
                  <a:cubicBezTo>
                    <a:pt x="0" y="79"/>
                    <a:pt x="79" y="0"/>
                    <a:pt x="176" y="0"/>
                  </a:cubicBezTo>
                  <a:cubicBezTo>
                    <a:pt x="273" y="0"/>
                    <a:pt x="352" y="79"/>
                    <a:pt x="352" y="176"/>
                  </a:cubicBezTo>
                  <a:cubicBezTo>
                    <a:pt x="352" y="223"/>
                    <a:pt x="334" y="268"/>
                    <a:pt x="301" y="301"/>
                  </a:cubicBezTo>
                  <a:cubicBezTo>
                    <a:pt x="267" y="334"/>
                    <a:pt x="223" y="352"/>
                    <a:pt x="176" y="352"/>
                  </a:cubicBezTo>
                  <a:cubicBezTo>
                    <a:pt x="135" y="352"/>
                    <a:pt x="96" y="338"/>
                    <a:pt x="64" y="312"/>
                  </a:cubicBezTo>
                  <a:close/>
                  <a:moveTo>
                    <a:pt x="285" y="44"/>
                  </a:moveTo>
                  <a:cubicBezTo>
                    <a:pt x="255" y="20"/>
                    <a:pt x="217" y="5"/>
                    <a:pt x="176" y="5"/>
                  </a:cubicBezTo>
                  <a:cubicBezTo>
                    <a:pt x="130" y="5"/>
                    <a:pt x="88" y="23"/>
                    <a:pt x="55" y="55"/>
                  </a:cubicBezTo>
                  <a:cubicBezTo>
                    <a:pt x="23" y="88"/>
                    <a:pt x="5" y="131"/>
                    <a:pt x="5" y="176"/>
                  </a:cubicBezTo>
                  <a:cubicBezTo>
                    <a:pt x="5" y="222"/>
                    <a:pt x="23" y="265"/>
                    <a:pt x="55" y="297"/>
                  </a:cubicBezTo>
                  <a:cubicBezTo>
                    <a:pt x="87" y="329"/>
                    <a:pt x="130" y="347"/>
                    <a:pt x="176" y="347"/>
                  </a:cubicBezTo>
                  <a:cubicBezTo>
                    <a:pt x="222" y="347"/>
                    <a:pt x="265" y="329"/>
                    <a:pt x="297" y="297"/>
                  </a:cubicBezTo>
                  <a:cubicBezTo>
                    <a:pt x="329" y="265"/>
                    <a:pt x="347" y="222"/>
                    <a:pt x="347" y="176"/>
                  </a:cubicBezTo>
                  <a:cubicBezTo>
                    <a:pt x="347" y="123"/>
                    <a:pt x="323" y="76"/>
                    <a:pt x="285" y="44"/>
                  </a:cubicBez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îSḷîḍê">
              <a:extLst>
                <a:ext uri="{FF2B5EF4-FFF2-40B4-BE49-F238E27FC236}">
                  <a16:creationId xmlns="" xmlns:a16="http://schemas.microsoft.com/office/drawing/2014/main" id="{7444B529-439A-4E40-9335-6E4B414CDA41}"/>
                </a:ext>
              </a:extLst>
            </p:cNvPr>
            <p:cNvSpPr/>
            <p:nvPr/>
          </p:nvSpPr>
          <p:spPr bwMode="auto">
            <a:xfrm>
              <a:off x="4358890" y="4196549"/>
              <a:ext cx="454434" cy="454435"/>
            </a:xfrm>
            <a:prstGeom prst="ellipse">
              <a:avLst/>
            </a:pr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ïṧļîḋé">
              <a:extLst>
                <a:ext uri="{FF2B5EF4-FFF2-40B4-BE49-F238E27FC236}">
                  <a16:creationId xmlns="" xmlns:a16="http://schemas.microsoft.com/office/drawing/2014/main" id="{6258E02C-B059-4E20-8652-D0B8663A72D8}"/>
                </a:ext>
              </a:extLst>
            </p:cNvPr>
            <p:cNvSpPr/>
            <p:nvPr/>
          </p:nvSpPr>
          <p:spPr bwMode="auto">
            <a:xfrm>
              <a:off x="4470854" y="4222892"/>
              <a:ext cx="230511" cy="401747"/>
            </a:xfrm>
            <a:custGeom>
              <a:avLst/>
              <a:gdLst>
                <a:gd name="T0" fmla="*/ 63 w 155"/>
                <a:gd name="T1" fmla="*/ 232 h 271"/>
                <a:gd name="T2" fmla="*/ 0 w 155"/>
                <a:gd name="T3" fmla="*/ 218 h 271"/>
                <a:gd name="T4" fmla="*/ 0 w 155"/>
                <a:gd name="T5" fmla="*/ 168 h 271"/>
                <a:gd name="T6" fmla="*/ 37 w 155"/>
                <a:gd name="T7" fmla="*/ 183 h 271"/>
                <a:gd name="T8" fmla="*/ 73 w 155"/>
                <a:gd name="T9" fmla="*/ 189 h 271"/>
                <a:gd name="T10" fmla="*/ 91 w 155"/>
                <a:gd name="T11" fmla="*/ 186 h 271"/>
                <a:gd name="T12" fmla="*/ 97 w 155"/>
                <a:gd name="T13" fmla="*/ 176 h 271"/>
                <a:gd name="T14" fmla="*/ 93 w 155"/>
                <a:gd name="T15" fmla="*/ 167 h 271"/>
                <a:gd name="T16" fmla="*/ 79 w 155"/>
                <a:gd name="T17" fmla="*/ 160 h 271"/>
                <a:gd name="T18" fmla="*/ 52 w 155"/>
                <a:gd name="T19" fmla="*/ 149 h 271"/>
                <a:gd name="T20" fmla="*/ 22 w 155"/>
                <a:gd name="T21" fmla="*/ 134 h 271"/>
                <a:gd name="T22" fmla="*/ 5 w 155"/>
                <a:gd name="T23" fmla="*/ 114 h 271"/>
                <a:gd name="T24" fmla="*/ 0 w 155"/>
                <a:gd name="T25" fmla="*/ 88 h 271"/>
                <a:gd name="T26" fmla="*/ 16 w 155"/>
                <a:gd name="T27" fmla="*/ 49 h 271"/>
                <a:gd name="T28" fmla="*/ 63 w 155"/>
                <a:gd name="T29" fmla="*/ 32 h 271"/>
                <a:gd name="T30" fmla="*/ 63 w 155"/>
                <a:gd name="T31" fmla="*/ 0 h 271"/>
                <a:gd name="T32" fmla="*/ 93 w 155"/>
                <a:gd name="T33" fmla="*/ 0 h 271"/>
                <a:gd name="T34" fmla="*/ 93 w 155"/>
                <a:gd name="T35" fmla="*/ 32 h 271"/>
                <a:gd name="T36" fmla="*/ 153 w 155"/>
                <a:gd name="T37" fmla="*/ 47 h 271"/>
                <a:gd name="T38" fmla="*/ 135 w 155"/>
                <a:gd name="T39" fmla="*/ 89 h 271"/>
                <a:gd name="T40" fmla="*/ 79 w 155"/>
                <a:gd name="T41" fmla="*/ 75 h 271"/>
                <a:gd name="T42" fmla="*/ 63 w 155"/>
                <a:gd name="T43" fmla="*/ 78 h 271"/>
                <a:gd name="T44" fmla="*/ 58 w 155"/>
                <a:gd name="T45" fmla="*/ 86 h 271"/>
                <a:gd name="T46" fmla="*/ 61 w 155"/>
                <a:gd name="T47" fmla="*/ 94 h 271"/>
                <a:gd name="T48" fmla="*/ 73 w 155"/>
                <a:gd name="T49" fmla="*/ 101 h 271"/>
                <a:gd name="T50" fmla="*/ 97 w 155"/>
                <a:gd name="T51" fmla="*/ 111 h 271"/>
                <a:gd name="T52" fmla="*/ 142 w 155"/>
                <a:gd name="T53" fmla="*/ 136 h 271"/>
                <a:gd name="T54" fmla="*/ 155 w 155"/>
                <a:gd name="T55" fmla="*/ 172 h 271"/>
                <a:gd name="T56" fmla="*/ 139 w 155"/>
                <a:gd name="T57" fmla="*/ 212 h 271"/>
                <a:gd name="T58" fmla="*/ 93 w 155"/>
                <a:gd name="T59" fmla="*/ 231 h 271"/>
                <a:gd name="T60" fmla="*/ 93 w 155"/>
                <a:gd name="T61" fmla="*/ 271 h 271"/>
                <a:gd name="T62" fmla="*/ 63 w 155"/>
                <a:gd name="T63" fmla="*/ 271 h 271"/>
                <a:gd name="T64" fmla="*/ 63 w 155"/>
                <a:gd name="T65" fmla="*/ 23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271">
                  <a:moveTo>
                    <a:pt x="63" y="232"/>
                  </a:moveTo>
                  <a:cubicBezTo>
                    <a:pt x="41" y="231"/>
                    <a:pt x="20" y="226"/>
                    <a:pt x="0" y="21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4"/>
                    <a:pt x="24" y="179"/>
                    <a:pt x="37" y="183"/>
                  </a:cubicBezTo>
                  <a:cubicBezTo>
                    <a:pt x="51" y="187"/>
                    <a:pt x="63" y="189"/>
                    <a:pt x="73" y="189"/>
                  </a:cubicBezTo>
                  <a:cubicBezTo>
                    <a:pt x="81" y="189"/>
                    <a:pt x="87" y="188"/>
                    <a:pt x="91" y="186"/>
                  </a:cubicBezTo>
                  <a:cubicBezTo>
                    <a:pt x="95" y="184"/>
                    <a:pt x="97" y="180"/>
                    <a:pt x="97" y="176"/>
                  </a:cubicBezTo>
                  <a:cubicBezTo>
                    <a:pt x="97" y="172"/>
                    <a:pt x="96" y="170"/>
                    <a:pt x="93" y="167"/>
                  </a:cubicBezTo>
                  <a:cubicBezTo>
                    <a:pt x="90" y="165"/>
                    <a:pt x="85" y="163"/>
                    <a:pt x="79" y="160"/>
                  </a:cubicBezTo>
                  <a:cubicBezTo>
                    <a:pt x="72" y="157"/>
                    <a:pt x="63" y="153"/>
                    <a:pt x="52" y="149"/>
                  </a:cubicBezTo>
                  <a:cubicBezTo>
                    <a:pt x="40" y="145"/>
                    <a:pt x="30" y="140"/>
                    <a:pt x="22" y="134"/>
                  </a:cubicBezTo>
                  <a:cubicBezTo>
                    <a:pt x="14" y="128"/>
                    <a:pt x="9" y="122"/>
                    <a:pt x="5" y="114"/>
                  </a:cubicBezTo>
                  <a:cubicBezTo>
                    <a:pt x="2" y="107"/>
                    <a:pt x="0" y="98"/>
                    <a:pt x="0" y="88"/>
                  </a:cubicBezTo>
                  <a:cubicBezTo>
                    <a:pt x="0" y="71"/>
                    <a:pt x="5" y="59"/>
                    <a:pt x="16" y="49"/>
                  </a:cubicBezTo>
                  <a:cubicBezTo>
                    <a:pt x="26" y="40"/>
                    <a:pt x="42" y="35"/>
                    <a:pt x="63" y="3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113" y="33"/>
                    <a:pt x="133" y="38"/>
                    <a:pt x="153" y="47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14" y="80"/>
                    <a:pt x="96" y="75"/>
                    <a:pt x="79" y="75"/>
                  </a:cubicBezTo>
                  <a:cubicBezTo>
                    <a:pt x="71" y="75"/>
                    <a:pt x="66" y="76"/>
                    <a:pt x="63" y="78"/>
                  </a:cubicBezTo>
                  <a:cubicBezTo>
                    <a:pt x="59" y="80"/>
                    <a:pt x="58" y="83"/>
                    <a:pt x="58" y="86"/>
                  </a:cubicBezTo>
                  <a:cubicBezTo>
                    <a:pt x="58" y="90"/>
                    <a:pt x="59" y="92"/>
                    <a:pt x="61" y="94"/>
                  </a:cubicBezTo>
                  <a:cubicBezTo>
                    <a:pt x="64" y="97"/>
                    <a:pt x="68" y="99"/>
                    <a:pt x="73" y="101"/>
                  </a:cubicBezTo>
                  <a:cubicBezTo>
                    <a:pt x="79" y="104"/>
                    <a:pt x="87" y="107"/>
                    <a:pt x="97" y="111"/>
                  </a:cubicBezTo>
                  <a:cubicBezTo>
                    <a:pt x="118" y="118"/>
                    <a:pt x="133" y="126"/>
                    <a:pt x="142" y="136"/>
                  </a:cubicBezTo>
                  <a:cubicBezTo>
                    <a:pt x="150" y="145"/>
                    <a:pt x="155" y="157"/>
                    <a:pt x="155" y="172"/>
                  </a:cubicBezTo>
                  <a:cubicBezTo>
                    <a:pt x="155" y="188"/>
                    <a:pt x="150" y="202"/>
                    <a:pt x="139" y="212"/>
                  </a:cubicBezTo>
                  <a:cubicBezTo>
                    <a:pt x="129" y="222"/>
                    <a:pt x="113" y="229"/>
                    <a:pt x="93" y="231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63" y="271"/>
                    <a:pt x="63" y="271"/>
                    <a:pt x="63" y="271"/>
                  </a:cubicBezTo>
                  <a:lnTo>
                    <a:pt x="63" y="232"/>
                  </a:lnTo>
                  <a:close/>
                </a:path>
              </a:pathLst>
            </a:custGeom>
            <a:solidFill>
              <a:srgbClr val="F9B439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ïŝliḑe">
              <a:extLst>
                <a:ext uri="{FF2B5EF4-FFF2-40B4-BE49-F238E27FC236}">
                  <a16:creationId xmlns="" xmlns:a16="http://schemas.microsoft.com/office/drawing/2014/main" id="{A877FAE9-8C10-48E5-A2D5-087C234994CA}"/>
                </a:ext>
              </a:extLst>
            </p:cNvPr>
            <p:cNvSpPr/>
            <p:nvPr/>
          </p:nvSpPr>
          <p:spPr bwMode="auto">
            <a:xfrm>
              <a:off x="5465334" y="2609329"/>
              <a:ext cx="836421" cy="65860"/>
            </a:xfrm>
            <a:custGeom>
              <a:avLst/>
              <a:gdLst>
                <a:gd name="T0" fmla="*/ 559 w 559"/>
                <a:gd name="T1" fmla="*/ 35 h 42"/>
                <a:gd name="T2" fmla="*/ 558 w 559"/>
                <a:gd name="T3" fmla="*/ 42 h 42"/>
                <a:gd name="T4" fmla="*/ 529 w 559"/>
                <a:gd name="T5" fmla="*/ 15 h 42"/>
                <a:gd name="T6" fmla="*/ 30 w 559"/>
                <a:gd name="T7" fmla="*/ 15 h 42"/>
                <a:gd name="T8" fmla="*/ 9 w 559"/>
                <a:gd name="T9" fmla="*/ 25 h 42"/>
                <a:gd name="T10" fmla="*/ 1 w 559"/>
                <a:gd name="T11" fmla="*/ 42 h 42"/>
                <a:gd name="T12" fmla="*/ 0 w 559"/>
                <a:gd name="T13" fmla="*/ 35 h 42"/>
                <a:gd name="T14" fmla="*/ 9 w 559"/>
                <a:gd name="T15" fmla="*/ 10 h 42"/>
                <a:gd name="T16" fmla="*/ 30 w 559"/>
                <a:gd name="T17" fmla="*/ 0 h 42"/>
                <a:gd name="T18" fmla="*/ 529 w 559"/>
                <a:gd name="T19" fmla="*/ 0 h 42"/>
                <a:gd name="T20" fmla="*/ 559 w 559"/>
                <a:gd name="T21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9" h="42">
                  <a:moveTo>
                    <a:pt x="559" y="35"/>
                  </a:moveTo>
                  <a:cubicBezTo>
                    <a:pt x="559" y="37"/>
                    <a:pt x="559" y="40"/>
                    <a:pt x="558" y="42"/>
                  </a:cubicBezTo>
                  <a:cubicBezTo>
                    <a:pt x="555" y="27"/>
                    <a:pt x="543" y="15"/>
                    <a:pt x="5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2" y="15"/>
                    <a:pt x="14" y="19"/>
                    <a:pt x="9" y="25"/>
                  </a:cubicBezTo>
                  <a:cubicBezTo>
                    <a:pt x="5" y="30"/>
                    <a:pt x="2" y="35"/>
                    <a:pt x="1" y="42"/>
                  </a:cubicBezTo>
                  <a:cubicBezTo>
                    <a:pt x="1" y="40"/>
                    <a:pt x="0" y="37"/>
                    <a:pt x="0" y="35"/>
                  </a:cubicBezTo>
                  <a:cubicBezTo>
                    <a:pt x="0" y="25"/>
                    <a:pt x="4" y="16"/>
                    <a:pt x="9" y="10"/>
                  </a:cubicBezTo>
                  <a:cubicBezTo>
                    <a:pt x="14" y="4"/>
                    <a:pt x="22" y="0"/>
                    <a:pt x="30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46" y="0"/>
                    <a:pt x="559" y="16"/>
                    <a:pt x="559" y="35"/>
                  </a:cubicBezTo>
                  <a:close/>
                </a:path>
              </a:pathLst>
            </a:custGeom>
            <a:solidFill>
              <a:srgbClr val="AE4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íṩḻïḑé">
              <a:extLst>
                <a:ext uri="{FF2B5EF4-FFF2-40B4-BE49-F238E27FC236}">
                  <a16:creationId xmlns="" xmlns:a16="http://schemas.microsoft.com/office/drawing/2014/main" id="{95C03D91-312E-4069-B08F-9B8B97D3834C}"/>
                </a:ext>
              </a:extLst>
            </p:cNvPr>
            <p:cNvSpPr/>
            <p:nvPr/>
          </p:nvSpPr>
          <p:spPr bwMode="auto">
            <a:xfrm>
              <a:off x="4069107" y="3182307"/>
              <a:ext cx="566394" cy="421503"/>
            </a:xfrm>
            <a:custGeom>
              <a:avLst/>
              <a:gdLst>
                <a:gd name="T0" fmla="*/ 336 w 382"/>
                <a:gd name="T1" fmla="*/ 186 h 283"/>
                <a:gd name="T2" fmla="*/ 159 w 382"/>
                <a:gd name="T3" fmla="*/ 205 h 283"/>
                <a:gd name="T4" fmla="*/ 215 w 382"/>
                <a:gd name="T5" fmla="*/ 152 h 283"/>
                <a:gd name="T6" fmla="*/ 215 w 382"/>
                <a:gd name="T7" fmla="*/ 152 h 283"/>
                <a:gd name="T8" fmla="*/ 192 w 382"/>
                <a:gd name="T9" fmla="*/ 48 h 283"/>
                <a:gd name="T10" fmla="*/ 101 w 382"/>
                <a:gd name="T11" fmla="*/ 3 h 283"/>
                <a:gd name="T12" fmla="*/ 104 w 382"/>
                <a:gd name="T13" fmla="*/ 194 h 283"/>
                <a:gd name="T14" fmla="*/ 108 w 382"/>
                <a:gd name="T15" fmla="*/ 197 h 283"/>
                <a:gd name="T16" fmla="*/ 117 w 382"/>
                <a:gd name="T17" fmla="*/ 205 h 283"/>
                <a:gd name="T18" fmla="*/ 42 w 382"/>
                <a:gd name="T19" fmla="*/ 243 h 283"/>
                <a:gd name="T20" fmla="*/ 26 w 382"/>
                <a:gd name="T21" fmla="*/ 265 h 283"/>
                <a:gd name="T22" fmla="*/ 26 w 382"/>
                <a:gd name="T23" fmla="*/ 265 h 283"/>
                <a:gd name="T24" fmla="*/ 33 w 382"/>
                <a:gd name="T25" fmla="*/ 272 h 283"/>
                <a:gd name="T26" fmla="*/ 138 w 382"/>
                <a:gd name="T27" fmla="*/ 224 h 283"/>
                <a:gd name="T28" fmla="*/ 279 w 382"/>
                <a:gd name="T29" fmla="*/ 282 h 283"/>
                <a:gd name="T30" fmla="*/ 382 w 382"/>
                <a:gd name="T31" fmla="*/ 205 h 283"/>
                <a:gd name="T32" fmla="*/ 336 w 382"/>
                <a:gd name="T33" fmla="*/ 186 h 283"/>
                <a:gd name="T34" fmla="*/ 138 w 382"/>
                <a:gd name="T35" fmla="*/ 54 h 283"/>
                <a:gd name="T36" fmla="*/ 166 w 382"/>
                <a:gd name="T37" fmla="*/ 79 h 283"/>
                <a:gd name="T38" fmla="*/ 174 w 382"/>
                <a:gd name="T39" fmla="*/ 98 h 283"/>
                <a:gd name="T40" fmla="*/ 171 w 382"/>
                <a:gd name="T41" fmla="*/ 138 h 283"/>
                <a:gd name="T42" fmla="*/ 140 w 382"/>
                <a:gd name="T43" fmla="*/ 180 h 283"/>
                <a:gd name="T44" fmla="*/ 138 w 382"/>
                <a:gd name="T45" fmla="*/ 5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2" h="283">
                  <a:moveTo>
                    <a:pt x="336" y="186"/>
                  </a:moveTo>
                  <a:cubicBezTo>
                    <a:pt x="329" y="218"/>
                    <a:pt x="266" y="271"/>
                    <a:pt x="159" y="205"/>
                  </a:cubicBezTo>
                  <a:cubicBezTo>
                    <a:pt x="178" y="194"/>
                    <a:pt x="201" y="183"/>
                    <a:pt x="215" y="152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33" y="113"/>
                    <a:pt x="219" y="75"/>
                    <a:pt x="192" y="48"/>
                  </a:cubicBezTo>
                  <a:cubicBezTo>
                    <a:pt x="169" y="24"/>
                    <a:pt x="134" y="6"/>
                    <a:pt x="101" y="3"/>
                  </a:cubicBezTo>
                  <a:cubicBezTo>
                    <a:pt x="0" y="0"/>
                    <a:pt x="36" y="134"/>
                    <a:pt x="104" y="194"/>
                  </a:cubicBezTo>
                  <a:cubicBezTo>
                    <a:pt x="108" y="197"/>
                    <a:pt x="108" y="197"/>
                    <a:pt x="108" y="197"/>
                  </a:cubicBezTo>
                  <a:cubicBezTo>
                    <a:pt x="111" y="200"/>
                    <a:pt x="114" y="203"/>
                    <a:pt x="117" y="205"/>
                  </a:cubicBezTo>
                  <a:cubicBezTo>
                    <a:pt x="101" y="219"/>
                    <a:pt x="73" y="235"/>
                    <a:pt x="42" y="243"/>
                  </a:cubicBezTo>
                  <a:cubicBezTo>
                    <a:pt x="32" y="245"/>
                    <a:pt x="25" y="255"/>
                    <a:pt x="26" y="265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6" y="269"/>
                    <a:pt x="29" y="272"/>
                    <a:pt x="33" y="272"/>
                  </a:cubicBezTo>
                  <a:cubicBezTo>
                    <a:pt x="45" y="274"/>
                    <a:pt x="78" y="273"/>
                    <a:pt x="138" y="224"/>
                  </a:cubicBezTo>
                  <a:cubicBezTo>
                    <a:pt x="181" y="257"/>
                    <a:pt x="235" y="283"/>
                    <a:pt x="279" y="282"/>
                  </a:cubicBezTo>
                  <a:cubicBezTo>
                    <a:pt x="325" y="281"/>
                    <a:pt x="374" y="258"/>
                    <a:pt x="382" y="205"/>
                  </a:cubicBezTo>
                  <a:lnTo>
                    <a:pt x="336" y="186"/>
                  </a:lnTo>
                  <a:close/>
                  <a:moveTo>
                    <a:pt x="138" y="54"/>
                  </a:moveTo>
                  <a:cubicBezTo>
                    <a:pt x="150" y="59"/>
                    <a:pt x="160" y="68"/>
                    <a:pt x="166" y="79"/>
                  </a:cubicBezTo>
                  <a:cubicBezTo>
                    <a:pt x="169" y="85"/>
                    <a:pt x="172" y="92"/>
                    <a:pt x="174" y="98"/>
                  </a:cubicBezTo>
                  <a:cubicBezTo>
                    <a:pt x="179" y="111"/>
                    <a:pt x="178" y="126"/>
                    <a:pt x="171" y="138"/>
                  </a:cubicBezTo>
                  <a:cubicBezTo>
                    <a:pt x="157" y="163"/>
                    <a:pt x="140" y="180"/>
                    <a:pt x="140" y="180"/>
                  </a:cubicBezTo>
                  <a:cubicBezTo>
                    <a:pt x="67" y="140"/>
                    <a:pt x="54" y="16"/>
                    <a:pt x="138" y="54"/>
                  </a:cubicBezTo>
                  <a:close/>
                </a:path>
              </a:pathLst>
            </a:custGeom>
            <a:solidFill>
              <a:srgbClr val="F08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i$1ïde">
              <a:extLst>
                <a:ext uri="{FF2B5EF4-FFF2-40B4-BE49-F238E27FC236}">
                  <a16:creationId xmlns="" xmlns:a16="http://schemas.microsoft.com/office/drawing/2014/main" id="{E6EFF960-50AF-4808-8898-4EBCFD37E1E1}"/>
                </a:ext>
              </a:extLst>
            </p:cNvPr>
            <p:cNvSpPr/>
            <p:nvPr/>
          </p:nvSpPr>
          <p:spPr bwMode="auto">
            <a:xfrm>
              <a:off x="4411578" y="2339301"/>
              <a:ext cx="3279817" cy="2535606"/>
            </a:xfrm>
            <a:custGeom>
              <a:avLst/>
              <a:gdLst>
                <a:gd name="T0" fmla="*/ 2186 w 2199"/>
                <a:gd name="T1" fmla="*/ 626 h 1705"/>
                <a:gd name="T2" fmla="*/ 2157 w 2199"/>
                <a:gd name="T3" fmla="*/ 615 h 1705"/>
                <a:gd name="T4" fmla="*/ 2049 w 2199"/>
                <a:gd name="T5" fmla="*/ 615 h 1705"/>
                <a:gd name="T6" fmla="*/ 2049 w 2199"/>
                <a:gd name="T7" fmla="*/ 614 h 1705"/>
                <a:gd name="T8" fmla="*/ 1476 w 2199"/>
                <a:gd name="T9" fmla="*/ 134 h 1705"/>
                <a:gd name="T10" fmla="*/ 1455 w 2199"/>
                <a:gd name="T11" fmla="*/ 130 h 1705"/>
                <a:gd name="T12" fmla="*/ 1455 w 2199"/>
                <a:gd name="T13" fmla="*/ 0 h 1705"/>
                <a:gd name="T14" fmla="*/ 1454 w 2199"/>
                <a:gd name="T15" fmla="*/ 0 h 1705"/>
                <a:gd name="T16" fmla="*/ 1452 w 2199"/>
                <a:gd name="T17" fmla="*/ 0 h 1705"/>
                <a:gd name="T18" fmla="*/ 1294 w 2199"/>
                <a:gd name="T19" fmla="*/ 119 h 1705"/>
                <a:gd name="T20" fmla="*/ 792 w 2199"/>
                <a:gd name="T21" fmla="*/ 124 h 1705"/>
                <a:gd name="T22" fmla="*/ 33 w 2199"/>
                <a:gd name="T23" fmla="*/ 646 h 1705"/>
                <a:gd name="T24" fmla="*/ 14 w 2199"/>
                <a:gd name="T25" fmla="*/ 915 h 1705"/>
                <a:gd name="T26" fmla="*/ 413 w 2199"/>
                <a:gd name="T27" fmla="*/ 1399 h 1705"/>
                <a:gd name="T28" fmla="*/ 412 w 2199"/>
                <a:gd name="T29" fmla="*/ 1574 h 1705"/>
                <a:gd name="T30" fmla="*/ 412 w 2199"/>
                <a:gd name="T31" fmla="*/ 1574 h 1705"/>
                <a:gd name="T32" fmla="*/ 560 w 2199"/>
                <a:gd name="T33" fmla="*/ 1705 h 1705"/>
                <a:gd name="T34" fmla="*/ 707 w 2199"/>
                <a:gd name="T35" fmla="*/ 1574 h 1705"/>
                <a:gd name="T36" fmla="*/ 707 w 2199"/>
                <a:gd name="T37" fmla="*/ 1574 h 1705"/>
                <a:gd name="T38" fmla="*/ 707 w 2199"/>
                <a:gd name="T39" fmla="*/ 1574 h 1705"/>
                <a:gd name="T40" fmla="*/ 707 w 2199"/>
                <a:gd name="T41" fmla="*/ 1486 h 1705"/>
                <a:gd name="T42" fmla="*/ 1335 w 2199"/>
                <a:gd name="T43" fmla="*/ 1490 h 1705"/>
                <a:gd name="T44" fmla="*/ 1335 w 2199"/>
                <a:gd name="T45" fmla="*/ 1574 h 1705"/>
                <a:gd name="T46" fmla="*/ 1336 w 2199"/>
                <a:gd name="T47" fmla="*/ 1574 h 1705"/>
                <a:gd name="T48" fmla="*/ 1483 w 2199"/>
                <a:gd name="T49" fmla="*/ 1705 h 1705"/>
                <a:gd name="T50" fmla="*/ 1631 w 2199"/>
                <a:gd name="T51" fmla="*/ 1574 h 1705"/>
                <a:gd name="T52" fmla="*/ 1631 w 2199"/>
                <a:gd name="T53" fmla="*/ 1574 h 1705"/>
                <a:gd name="T54" fmla="*/ 1631 w 2199"/>
                <a:gd name="T55" fmla="*/ 1574 h 1705"/>
                <a:gd name="T56" fmla="*/ 1631 w 2199"/>
                <a:gd name="T57" fmla="*/ 1574 h 1705"/>
                <a:gd name="T58" fmla="*/ 1632 w 2199"/>
                <a:gd name="T59" fmla="*/ 1429 h 1705"/>
                <a:gd name="T60" fmla="*/ 2048 w 2199"/>
                <a:gd name="T61" fmla="*/ 1035 h 1705"/>
                <a:gd name="T62" fmla="*/ 2048 w 2199"/>
                <a:gd name="T63" fmla="*/ 1035 h 1705"/>
                <a:gd name="T64" fmla="*/ 2157 w 2199"/>
                <a:gd name="T65" fmla="*/ 1035 h 1705"/>
                <a:gd name="T66" fmla="*/ 2199 w 2199"/>
                <a:gd name="T67" fmla="*/ 998 h 1705"/>
                <a:gd name="T68" fmla="*/ 2199 w 2199"/>
                <a:gd name="T69" fmla="*/ 652 h 1705"/>
                <a:gd name="T70" fmla="*/ 2186 w 2199"/>
                <a:gd name="T71" fmla="*/ 626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99" h="1705">
                  <a:moveTo>
                    <a:pt x="2186" y="626"/>
                  </a:moveTo>
                  <a:cubicBezTo>
                    <a:pt x="2179" y="619"/>
                    <a:pt x="2168" y="615"/>
                    <a:pt x="2157" y="615"/>
                  </a:cubicBezTo>
                  <a:cubicBezTo>
                    <a:pt x="2049" y="615"/>
                    <a:pt x="2049" y="615"/>
                    <a:pt x="2049" y="615"/>
                  </a:cubicBezTo>
                  <a:cubicBezTo>
                    <a:pt x="2049" y="614"/>
                    <a:pt x="2049" y="614"/>
                    <a:pt x="2049" y="614"/>
                  </a:cubicBezTo>
                  <a:cubicBezTo>
                    <a:pt x="1967" y="382"/>
                    <a:pt x="1706" y="176"/>
                    <a:pt x="1476" y="134"/>
                  </a:cubicBezTo>
                  <a:cubicBezTo>
                    <a:pt x="1469" y="132"/>
                    <a:pt x="1462" y="131"/>
                    <a:pt x="1455" y="130"/>
                  </a:cubicBezTo>
                  <a:cubicBezTo>
                    <a:pt x="1455" y="0"/>
                    <a:pt x="1455" y="0"/>
                    <a:pt x="1455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54" y="0"/>
                    <a:pt x="1453" y="0"/>
                    <a:pt x="1452" y="0"/>
                  </a:cubicBezTo>
                  <a:cubicBezTo>
                    <a:pt x="1365" y="1"/>
                    <a:pt x="1294" y="54"/>
                    <a:pt x="1294" y="119"/>
                  </a:cubicBezTo>
                  <a:cubicBezTo>
                    <a:pt x="792" y="124"/>
                    <a:pt x="792" y="124"/>
                    <a:pt x="792" y="124"/>
                  </a:cubicBezTo>
                  <a:cubicBezTo>
                    <a:pt x="428" y="124"/>
                    <a:pt x="121" y="345"/>
                    <a:pt x="33" y="646"/>
                  </a:cubicBezTo>
                  <a:cubicBezTo>
                    <a:pt x="22" y="682"/>
                    <a:pt x="0" y="772"/>
                    <a:pt x="14" y="915"/>
                  </a:cubicBezTo>
                  <a:cubicBezTo>
                    <a:pt x="14" y="915"/>
                    <a:pt x="74" y="1281"/>
                    <a:pt x="413" y="1399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646"/>
                    <a:pt x="478" y="1705"/>
                    <a:pt x="560" y="1705"/>
                  </a:cubicBezTo>
                  <a:cubicBezTo>
                    <a:pt x="641" y="1705"/>
                    <a:pt x="707" y="1646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486"/>
                    <a:pt x="707" y="1486"/>
                    <a:pt x="707" y="1486"/>
                  </a:cubicBezTo>
                  <a:cubicBezTo>
                    <a:pt x="735" y="1489"/>
                    <a:pt x="1323" y="1490"/>
                    <a:pt x="1335" y="1490"/>
                  </a:cubicBezTo>
                  <a:cubicBezTo>
                    <a:pt x="1335" y="1574"/>
                    <a:pt x="1335" y="1574"/>
                    <a:pt x="1335" y="1574"/>
                  </a:cubicBezTo>
                  <a:cubicBezTo>
                    <a:pt x="1336" y="1574"/>
                    <a:pt x="1336" y="1574"/>
                    <a:pt x="1336" y="1574"/>
                  </a:cubicBezTo>
                  <a:cubicBezTo>
                    <a:pt x="1336" y="1646"/>
                    <a:pt x="1402" y="1705"/>
                    <a:pt x="1483" y="1705"/>
                  </a:cubicBezTo>
                  <a:cubicBezTo>
                    <a:pt x="1565" y="1705"/>
                    <a:pt x="1630" y="1646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2" y="1429"/>
                    <a:pt x="1632" y="1429"/>
                    <a:pt x="1632" y="1429"/>
                  </a:cubicBezTo>
                  <a:cubicBezTo>
                    <a:pt x="1829" y="1347"/>
                    <a:pt x="1982" y="1223"/>
                    <a:pt x="2048" y="1035"/>
                  </a:cubicBezTo>
                  <a:cubicBezTo>
                    <a:pt x="2048" y="1035"/>
                    <a:pt x="2048" y="1035"/>
                    <a:pt x="2048" y="1035"/>
                  </a:cubicBezTo>
                  <a:cubicBezTo>
                    <a:pt x="2157" y="1035"/>
                    <a:pt x="2157" y="1035"/>
                    <a:pt x="2157" y="1035"/>
                  </a:cubicBezTo>
                  <a:cubicBezTo>
                    <a:pt x="2180" y="1035"/>
                    <a:pt x="2199" y="1019"/>
                    <a:pt x="2199" y="998"/>
                  </a:cubicBezTo>
                  <a:cubicBezTo>
                    <a:pt x="2199" y="652"/>
                    <a:pt x="2199" y="652"/>
                    <a:pt x="2199" y="652"/>
                  </a:cubicBezTo>
                  <a:cubicBezTo>
                    <a:pt x="2199" y="642"/>
                    <a:pt x="2194" y="633"/>
                    <a:pt x="2186" y="626"/>
                  </a:cubicBezTo>
                  <a:close/>
                </a:path>
              </a:pathLst>
            </a:custGeom>
            <a:solidFill>
              <a:srgbClr val="81B94F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6" name="îSľíďè">
              <a:extLst>
                <a:ext uri="{FF2B5EF4-FFF2-40B4-BE49-F238E27FC236}">
                  <a16:creationId xmlns="" xmlns:a16="http://schemas.microsoft.com/office/drawing/2014/main" id="{827A63F1-AADB-4709-8555-5BC7C15BF2D6}"/>
                </a:ext>
              </a:extLst>
            </p:cNvPr>
            <p:cNvSpPr/>
            <p:nvPr/>
          </p:nvSpPr>
          <p:spPr bwMode="auto">
            <a:xfrm>
              <a:off x="6150276" y="2787148"/>
              <a:ext cx="263439" cy="316127"/>
            </a:xfrm>
            <a:custGeom>
              <a:avLst/>
              <a:gdLst>
                <a:gd name="T0" fmla="*/ 177 w 177"/>
                <a:gd name="T1" fmla="*/ 0 h 212"/>
                <a:gd name="T2" fmla="*/ 177 w 177"/>
                <a:gd name="T3" fmla="*/ 175 h 212"/>
                <a:gd name="T4" fmla="*/ 76 w 177"/>
                <a:gd name="T5" fmla="*/ 210 h 212"/>
                <a:gd name="T6" fmla="*/ 3 w 177"/>
                <a:gd name="T7" fmla="*/ 193 h 212"/>
                <a:gd name="T8" fmla="*/ 0 w 177"/>
                <a:gd name="T9" fmla="*/ 164 h 212"/>
                <a:gd name="T10" fmla="*/ 177 w 177"/>
                <a:gd name="T1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2">
                  <a:moveTo>
                    <a:pt x="177" y="0"/>
                  </a:moveTo>
                  <a:cubicBezTo>
                    <a:pt x="177" y="175"/>
                    <a:pt x="177" y="175"/>
                    <a:pt x="177" y="175"/>
                  </a:cubicBezTo>
                  <a:cubicBezTo>
                    <a:pt x="175" y="166"/>
                    <a:pt x="155" y="212"/>
                    <a:pt x="76" y="210"/>
                  </a:cubicBezTo>
                  <a:cubicBezTo>
                    <a:pt x="49" y="210"/>
                    <a:pt x="24" y="204"/>
                    <a:pt x="3" y="193"/>
                  </a:cubicBezTo>
                  <a:cubicBezTo>
                    <a:pt x="1" y="184"/>
                    <a:pt x="0" y="174"/>
                    <a:pt x="0" y="164"/>
                  </a:cubicBezTo>
                  <a:cubicBezTo>
                    <a:pt x="0" y="75"/>
                    <a:pt x="78" y="3"/>
                    <a:pt x="177" y="0"/>
                  </a:cubicBezTo>
                  <a:close/>
                </a:path>
              </a:pathLst>
            </a:custGeom>
            <a:solidFill>
              <a:srgbClr val="81B94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7" name="iśļíḑé">
              <a:extLst>
                <a:ext uri="{FF2B5EF4-FFF2-40B4-BE49-F238E27FC236}">
                  <a16:creationId xmlns="" xmlns:a16="http://schemas.microsoft.com/office/drawing/2014/main" id="{12319886-81C3-4CA2-8F08-8F5E013A2D65}"/>
                </a:ext>
              </a:extLst>
            </p:cNvPr>
            <p:cNvSpPr/>
            <p:nvPr/>
          </p:nvSpPr>
          <p:spPr bwMode="auto">
            <a:xfrm>
              <a:off x="6835217" y="3149379"/>
              <a:ext cx="256855" cy="230511"/>
            </a:xfrm>
            <a:prstGeom prst="ellipse">
              <a:avLst/>
            </a:pr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8" name="íŝḷiďe">
              <a:extLst>
                <a:ext uri="{FF2B5EF4-FFF2-40B4-BE49-F238E27FC236}">
                  <a16:creationId xmlns="" xmlns:a16="http://schemas.microsoft.com/office/drawing/2014/main" id="{3F8BEF2B-B5A1-4D96-970D-E22CD049EEA1}"/>
                </a:ext>
              </a:extLst>
            </p:cNvPr>
            <p:cNvSpPr/>
            <p:nvPr/>
          </p:nvSpPr>
          <p:spPr bwMode="auto">
            <a:xfrm>
              <a:off x="6966937" y="3208651"/>
              <a:ext cx="59276" cy="52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9" name="íŝḷîḋê">
              <a:extLst>
                <a:ext uri="{FF2B5EF4-FFF2-40B4-BE49-F238E27FC236}">
                  <a16:creationId xmlns="" xmlns:a16="http://schemas.microsoft.com/office/drawing/2014/main" id="{A2DBA7A1-B189-4A5A-A841-06BE78905BD5}"/>
                </a:ext>
              </a:extLst>
            </p:cNvPr>
            <p:cNvSpPr/>
            <p:nvPr/>
          </p:nvSpPr>
          <p:spPr bwMode="auto">
            <a:xfrm>
              <a:off x="7269892" y="3254755"/>
              <a:ext cx="421503" cy="625671"/>
            </a:xfrm>
            <a:custGeom>
              <a:avLst/>
              <a:gdLst>
                <a:gd name="T0" fmla="*/ 285 w 285"/>
                <a:gd name="T1" fmla="*/ 39 h 422"/>
                <a:gd name="T2" fmla="*/ 285 w 285"/>
                <a:gd name="T3" fmla="*/ 385 h 422"/>
                <a:gd name="T4" fmla="*/ 243 w 285"/>
                <a:gd name="T5" fmla="*/ 422 h 422"/>
                <a:gd name="T6" fmla="*/ 134 w 285"/>
                <a:gd name="T7" fmla="*/ 422 h 422"/>
                <a:gd name="T8" fmla="*/ 134 w 285"/>
                <a:gd name="T9" fmla="*/ 422 h 422"/>
                <a:gd name="T10" fmla="*/ 0 w 285"/>
                <a:gd name="T11" fmla="*/ 211 h 422"/>
                <a:gd name="T12" fmla="*/ 135 w 285"/>
                <a:gd name="T13" fmla="*/ 0 h 422"/>
                <a:gd name="T14" fmla="*/ 135 w 285"/>
                <a:gd name="T15" fmla="*/ 1 h 422"/>
                <a:gd name="T16" fmla="*/ 243 w 285"/>
                <a:gd name="T17" fmla="*/ 1 h 422"/>
                <a:gd name="T18" fmla="*/ 272 w 285"/>
                <a:gd name="T19" fmla="*/ 12 h 422"/>
                <a:gd name="T20" fmla="*/ 285 w 285"/>
                <a:gd name="T21" fmla="*/ 3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422">
                  <a:moveTo>
                    <a:pt x="285" y="39"/>
                  </a:moveTo>
                  <a:cubicBezTo>
                    <a:pt x="285" y="385"/>
                    <a:pt x="285" y="385"/>
                    <a:pt x="285" y="385"/>
                  </a:cubicBezTo>
                  <a:cubicBezTo>
                    <a:pt x="285" y="405"/>
                    <a:pt x="266" y="422"/>
                    <a:pt x="243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56" y="391"/>
                    <a:pt x="0" y="308"/>
                    <a:pt x="0" y="211"/>
                  </a:cubicBezTo>
                  <a:cubicBezTo>
                    <a:pt x="0" y="114"/>
                    <a:pt x="56" y="31"/>
                    <a:pt x="135" y="0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54" y="1"/>
                    <a:pt x="265" y="6"/>
                    <a:pt x="272" y="12"/>
                  </a:cubicBezTo>
                  <a:cubicBezTo>
                    <a:pt x="280" y="19"/>
                    <a:pt x="285" y="28"/>
                    <a:pt x="285" y="39"/>
                  </a:cubicBezTo>
                  <a:close/>
                </a:path>
              </a:pathLst>
            </a:custGeom>
            <a:solidFill>
              <a:srgbClr val="81B94F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0" name="îŝľiḑe">
              <a:extLst>
                <a:ext uri="{FF2B5EF4-FFF2-40B4-BE49-F238E27FC236}">
                  <a16:creationId xmlns="" xmlns:a16="http://schemas.microsoft.com/office/drawing/2014/main" id="{1E7682DA-4B48-4990-B950-821BF74CC9C1}"/>
                </a:ext>
              </a:extLst>
            </p:cNvPr>
            <p:cNvSpPr/>
            <p:nvPr/>
          </p:nvSpPr>
          <p:spPr bwMode="auto">
            <a:xfrm>
              <a:off x="5471922" y="2635672"/>
              <a:ext cx="829833" cy="59276"/>
            </a:xfrm>
            <a:custGeom>
              <a:avLst/>
              <a:gdLst>
                <a:gd name="T0" fmla="*/ 557 w 557"/>
                <a:gd name="T1" fmla="*/ 20 h 40"/>
                <a:gd name="T2" fmla="*/ 557 w 557"/>
                <a:gd name="T3" fmla="*/ 20 h 40"/>
                <a:gd name="T4" fmla="*/ 528 w 557"/>
                <a:gd name="T5" fmla="*/ 40 h 40"/>
                <a:gd name="T6" fmla="*/ 29 w 557"/>
                <a:gd name="T7" fmla="*/ 40 h 40"/>
                <a:gd name="T8" fmla="*/ 0 w 557"/>
                <a:gd name="T9" fmla="*/ 20 h 40"/>
                <a:gd name="T10" fmla="*/ 0 w 557"/>
                <a:gd name="T11" fmla="*/ 20 h 40"/>
                <a:gd name="T12" fmla="*/ 8 w 557"/>
                <a:gd name="T13" fmla="*/ 7 h 40"/>
                <a:gd name="T14" fmla="*/ 29 w 557"/>
                <a:gd name="T15" fmla="*/ 0 h 40"/>
                <a:gd name="T16" fmla="*/ 528 w 557"/>
                <a:gd name="T17" fmla="*/ 0 h 40"/>
                <a:gd name="T18" fmla="*/ 557 w 557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40">
                  <a:moveTo>
                    <a:pt x="557" y="20"/>
                  </a:moveTo>
                  <a:cubicBezTo>
                    <a:pt x="557" y="20"/>
                    <a:pt x="557" y="20"/>
                    <a:pt x="557" y="20"/>
                  </a:cubicBezTo>
                  <a:cubicBezTo>
                    <a:pt x="554" y="31"/>
                    <a:pt x="542" y="40"/>
                    <a:pt x="528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15" y="40"/>
                    <a:pt x="3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5"/>
                    <a:pt x="4" y="11"/>
                    <a:pt x="8" y="7"/>
                  </a:cubicBezTo>
                  <a:cubicBezTo>
                    <a:pt x="13" y="3"/>
                    <a:pt x="21" y="0"/>
                    <a:pt x="2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42" y="0"/>
                    <a:pt x="554" y="8"/>
                    <a:pt x="55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1" name="ïsļíďe">
              <a:extLst>
                <a:ext uri="{FF2B5EF4-FFF2-40B4-BE49-F238E27FC236}">
                  <a16:creationId xmlns="" xmlns:a16="http://schemas.microsoft.com/office/drawing/2014/main" id="{6238A75E-387F-4079-94FC-37233B99127C}"/>
                </a:ext>
              </a:extLst>
            </p:cNvPr>
            <p:cNvSpPr/>
            <p:nvPr/>
          </p:nvSpPr>
          <p:spPr bwMode="auto">
            <a:xfrm>
              <a:off x="5366547" y="4453404"/>
              <a:ext cx="296371" cy="237095"/>
            </a:xfrm>
            <a:custGeom>
              <a:avLst/>
              <a:gdLst>
                <a:gd name="T0" fmla="*/ 198 w 198"/>
                <a:gd name="T1" fmla="*/ 43 h 157"/>
                <a:gd name="T2" fmla="*/ 194 w 198"/>
                <a:gd name="T3" fmla="*/ 94 h 157"/>
                <a:gd name="T4" fmla="*/ 99 w 198"/>
                <a:gd name="T5" fmla="*/ 157 h 157"/>
                <a:gd name="T6" fmla="*/ 4 w 198"/>
                <a:gd name="T7" fmla="*/ 94 h 157"/>
                <a:gd name="T8" fmla="*/ 0 w 198"/>
                <a:gd name="T9" fmla="*/ 76 h 157"/>
                <a:gd name="T10" fmla="*/ 8 w 198"/>
                <a:gd name="T11" fmla="*/ 68 h 157"/>
                <a:gd name="T12" fmla="*/ 42 w 198"/>
                <a:gd name="T13" fmla="*/ 0 h 157"/>
                <a:gd name="T14" fmla="*/ 198 w 198"/>
                <a:gd name="T15" fmla="*/ 4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57">
                  <a:moveTo>
                    <a:pt x="198" y="43"/>
                  </a:moveTo>
                  <a:cubicBezTo>
                    <a:pt x="198" y="43"/>
                    <a:pt x="196" y="88"/>
                    <a:pt x="194" y="94"/>
                  </a:cubicBezTo>
                  <a:cubicBezTo>
                    <a:pt x="181" y="130"/>
                    <a:pt x="144" y="157"/>
                    <a:pt x="99" y="157"/>
                  </a:cubicBezTo>
                  <a:cubicBezTo>
                    <a:pt x="54" y="157"/>
                    <a:pt x="17" y="130"/>
                    <a:pt x="4" y="94"/>
                  </a:cubicBezTo>
                  <a:cubicBezTo>
                    <a:pt x="2" y="88"/>
                    <a:pt x="1" y="82"/>
                    <a:pt x="0" y="7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24" y="39"/>
                    <a:pt x="103" y="33"/>
                    <a:pt x="198" y="43"/>
                  </a:cubicBez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2" name="íṩḷïďè">
              <a:extLst>
                <a:ext uri="{FF2B5EF4-FFF2-40B4-BE49-F238E27FC236}">
                  <a16:creationId xmlns="" xmlns:a16="http://schemas.microsoft.com/office/drawing/2014/main" id="{6A9FF935-A3AD-4508-ADCA-10FDF843D268}"/>
                </a:ext>
              </a:extLst>
            </p:cNvPr>
            <p:cNvSpPr/>
            <p:nvPr/>
          </p:nvSpPr>
          <p:spPr bwMode="auto">
            <a:xfrm>
              <a:off x="6578366" y="4387544"/>
              <a:ext cx="368815" cy="270027"/>
            </a:xfrm>
            <a:custGeom>
              <a:avLst/>
              <a:gdLst>
                <a:gd name="T0" fmla="*/ 243 w 247"/>
                <a:gd name="T1" fmla="*/ 20 h 181"/>
                <a:gd name="T2" fmla="*/ 243 w 247"/>
                <a:gd name="T3" fmla="*/ 101 h 181"/>
                <a:gd name="T4" fmla="*/ 243 w 247"/>
                <a:gd name="T5" fmla="*/ 101 h 181"/>
                <a:gd name="T6" fmla="*/ 144 w 247"/>
                <a:gd name="T7" fmla="*/ 181 h 181"/>
                <a:gd name="T8" fmla="*/ 45 w 247"/>
                <a:gd name="T9" fmla="*/ 101 h 181"/>
                <a:gd name="T10" fmla="*/ 0 w 247"/>
                <a:gd name="T11" fmla="*/ 95 h 181"/>
                <a:gd name="T12" fmla="*/ 101 w 247"/>
                <a:gd name="T13" fmla="*/ 15 h 181"/>
                <a:gd name="T14" fmla="*/ 243 w 247"/>
                <a:gd name="T15" fmla="*/ 2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181">
                  <a:moveTo>
                    <a:pt x="243" y="20"/>
                  </a:moveTo>
                  <a:cubicBezTo>
                    <a:pt x="243" y="101"/>
                    <a:pt x="243" y="101"/>
                    <a:pt x="243" y="101"/>
                  </a:cubicBezTo>
                  <a:cubicBezTo>
                    <a:pt x="243" y="101"/>
                    <a:pt x="243" y="101"/>
                    <a:pt x="243" y="101"/>
                  </a:cubicBezTo>
                  <a:cubicBezTo>
                    <a:pt x="238" y="146"/>
                    <a:pt x="195" y="181"/>
                    <a:pt x="144" y="181"/>
                  </a:cubicBezTo>
                  <a:cubicBezTo>
                    <a:pt x="92" y="181"/>
                    <a:pt x="49" y="146"/>
                    <a:pt x="45" y="10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247" y="0"/>
                    <a:pt x="243" y="20"/>
                    <a:pt x="243" y="20"/>
                  </a:cubicBez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3" name="îšḻíḍê">
              <a:extLst>
                <a:ext uri="{FF2B5EF4-FFF2-40B4-BE49-F238E27FC236}">
                  <a16:creationId xmlns="" xmlns:a16="http://schemas.microsoft.com/office/drawing/2014/main" id="{180BE868-EDEA-44C7-818D-63123E16100B}"/>
                </a:ext>
              </a:extLst>
            </p:cNvPr>
            <p:cNvSpPr/>
            <p:nvPr/>
          </p:nvSpPr>
          <p:spPr bwMode="auto">
            <a:xfrm>
              <a:off x="4424750" y="3616982"/>
              <a:ext cx="3266645" cy="1271097"/>
            </a:xfrm>
            <a:custGeom>
              <a:avLst/>
              <a:gdLst>
                <a:gd name="T0" fmla="*/ 2190 w 2190"/>
                <a:gd name="T1" fmla="*/ 0 h 855"/>
                <a:gd name="T2" fmla="*/ 2190 w 2190"/>
                <a:gd name="T3" fmla="*/ 147 h 855"/>
                <a:gd name="T4" fmla="*/ 2147 w 2190"/>
                <a:gd name="T5" fmla="*/ 184 h 855"/>
                <a:gd name="T6" fmla="*/ 2039 w 2190"/>
                <a:gd name="T7" fmla="*/ 184 h 855"/>
                <a:gd name="T8" fmla="*/ 2038 w 2190"/>
                <a:gd name="T9" fmla="*/ 184 h 855"/>
                <a:gd name="T10" fmla="*/ 1622 w 2190"/>
                <a:gd name="T11" fmla="*/ 578 h 855"/>
                <a:gd name="T12" fmla="*/ 1621 w 2190"/>
                <a:gd name="T13" fmla="*/ 724 h 855"/>
                <a:gd name="T14" fmla="*/ 1622 w 2190"/>
                <a:gd name="T15" fmla="*/ 724 h 855"/>
                <a:gd name="T16" fmla="*/ 1621 w 2190"/>
                <a:gd name="T17" fmla="*/ 724 h 855"/>
                <a:gd name="T18" fmla="*/ 1473 w 2190"/>
                <a:gd name="T19" fmla="*/ 855 h 855"/>
                <a:gd name="T20" fmla="*/ 1326 w 2190"/>
                <a:gd name="T21" fmla="*/ 724 h 855"/>
                <a:gd name="T22" fmla="*/ 1326 w 2190"/>
                <a:gd name="T23" fmla="*/ 724 h 855"/>
                <a:gd name="T24" fmla="*/ 1325 w 2190"/>
                <a:gd name="T25" fmla="*/ 639 h 855"/>
                <a:gd name="T26" fmla="*/ 697 w 2190"/>
                <a:gd name="T27" fmla="*/ 635 h 855"/>
                <a:gd name="T28" fmla="*/ 698 w 2190"/>
                <a:gd name="T29" fmla="*/ 722 h 855"/>
                <a:gd name="T30" fmla="*/ 698 w 2190"/>
                <a:gd name="T31" fmla="*/ 724 h 855"/>
                <a:gd name="T32" fmla="*/ 697 w 2190"/>
                <a:gd name="T33" fmla="*/ 724 h 855"/>
                <a:gd name="T34" fmla="*/ 550 w 2190"/>
                <a:gd name="T35" fmla="*/ 855 h 855"/>
                <a:gd name="T36" fmla="*/ 402 w 2190"/>
                <a:gd name="T37" fmla="*/ 724 h 855"/>
                <a:gd name="T38" fmla="*/ 402 w 2190"/>
                <a:gd name="T39" fmla="*/ 724 h 855"/>
                <a:gd name="T40" fmla="*/ 404 w 2190"/>
                <a:gd name="T41" fmla="*/ 548 h 855"/>
                <a:gd name="T42" fmla="*/ 4 w 2190"/>
                <a:gd name="T43" fmla="*/ 63 h 855"/>
                <a:gd name="T44" fmla="*/ 0 w 2190"/>
                <a:gd name="T45" fmla="*/ 0 h 855"/>
                <a:gd name="T46" fmla="*/ 2190 w 2190"/>
                <a:gd name="T47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90" h="855">
                  <a:moveTo>
                    <a:pt x="2190" y="0"/>
                  </a:moveTo>
                  <a:cubicBezTo>
                    <a:pt x="2190" y="147"/>
                    <a:pt x="2190" y="147"/>
                    <a:pt x="2190" y="147"/>
                  </a:cubicBezTo>
                  <a:cubicBezTo>
                    <a:pt x="2190" y="167"/>
                    <a:pt x="2170" y="184"/>
                    <a:pt x="2147" y="184"/>
                  </a:cubicBezTo>
                  <a:cubicBezTo>
                    <a:pt x="2039" y="184"/>
                    <a:pt x="2039" y="184"/>
                    <a:pt x="2039" y="184"/>
                  </a:cubicBezTo>
                  <a:cubicBezTo>
                    <a:pt x="2038" y="184"/>
                    <a:pt x="2038" y="184"/>
                    <a:pt x="2038" y="184"/>
                  </a:cubicBezTo>
                  <a:cubicBezTo>
                    <a:pt x="1972" y="372"/>
                    <a:pt x="1820" y="496"/>
                    <a:pt x="1622" y="578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2" y="724"/>
                    <a:pt x="1622" y="724"/>
                    <a:pt x="1622" y="724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1" y="796"/>
                    <a:pt x="1555" y="855"/>
                    <a:pt x="1473" y="855"/>
                  </a:cubicBezTo>
                  <a:cubicBezTo>
                    <a:pt x="1392" y="855"/>
                    <a:pt x="1326" y="796"/>
                    <a:pt x="1326" y="724"/>
                  </a:cubicBezTo>
                  <a:cubicBezTo>
                    <a:pt x="1326" y="724"/>
                    <a:pt x="1326" y="724"/>
                    <a:pt x="1326" y="724"/>
                  </a:cubicBezTo>
                  <a:cubicBezTo>
                    <a:pt x="1325" y="639"/>
                    <a:pt x="1325" y="639"/>
                    <a:pt x="1325" y="639"/>
                  </a:cubicBezTo>
                  <a:cubicBezTo>
                    <a:pt x="1314" y="640"/>
                    <a:pt x="725" y="638"/>
                    <a:pt x="697" y="635"/>
                  </a:cubicBezTo>
                  <a:cubicBezTo>
                    <a:pt x="698" y="722"/>
                    <a:pt x="698" y="722"/>
                    <a:pt x="698" y="722"/>
                  </a:cubicBezTo>
                  <a:cubicBezTo>
                    <a:pt x="698" y="724"/>
                    <a:pt x="698" y="724"/>
                    <a:pt x="698" y="724"/>
                  </a:cubicBezTo>
                  <a:cubicBezTo>
                    <a:pt x="697" y="724"/>
                    <a:pt x="697" y="724"/>
                    <a:pt x="697" y="724"/>
                  </a:cubicBezTo>
                  <a:cubicBezTo>
                    <a:pt x="697" y="796"/>
                    <a:pt x="631" y="855"/>
                    <a:pt x="550" y="855"/>
                  </a:cubicBezTo>
                  <a:cubicBezTo>
                    <a:pt x="468" y="855"/>
                    <a:pt x="403" y="796"/>
                    <a:pt x="402" y="724"/>
                  </a:cubicBezTo>
                  <a:cubicBezTo>
                    <a:pt x="402" y="724"/>
                    <a:pt x="402" y="724"/>
                    <a:pt x="402" y="724"/>
                  </a:cubicBezTo>
                  <a:cubicBezTo>
                    <a:pt x="404" y="548"/>
                    <a:pt x="404" y="548"/>
                    <a:pt x="404" y="548"/>
                  </a:cubicBezTo>
                  <a:cubicBezTo>
                    <a:pt x="64" y="431"/>
                    <a:pt x="4" y="63"/>
                    <a:pt x="4" y="63"/>
                  </a:cubicBezTo>
                  <a:cubicBezTo>
                    <a:pt x="2" y="41"/>
                    <a:pt x="1" y="20"/>
                    <a:pt x="0" y="0"/>
                  </a:cubicBezTo>
                  <a:lnTo>
                    <a:pt x="2190" y="0"/>
                  </a:lnTo>
                  <a:close/>
                </a:path>
              </a:pathLst>
            </a:custGeom>
            <a:solidFill>
              <a:srgbClr val="81B94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4" name="ïṩľiḑê">
              <a:extLst>
                <a:ext uri="{FF2B5EF4-FFF2-40B4-BE49-F238E27FC236}">
                  <a16:creationId xmlns="" xmlns:a16="http://schemas.microsoft.com/office/drawing/2014/main" id="{E5E24DA5-35F7-4FC2-93A9-095DC8C2D272}"/>
                </a:ext>
              </a:extLst>
            </p:cNvPr>
            <p:cNvSpPr/>
            <p:nvPr/>
          </p:nvSpPr>
          <p:spPr bwMode="auto">
            <a:xfrm>
              <a:off x="4253514" y="2339301"/>
              <a:ext cx="665186" cy="6651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5" name="îṧḻiḋe">
              <a:extLst>
                <a:ext uri="{FF2B5EF4-FFF2-40B4-BE49-F238E27FC236}">
                  <a16:creationId xmlns="" xmlns:a16="http://schemas.microsoft.com/office/drawing/2014/main" id="{37F7E47F-EF4C-466E-BA48-E41CE3010307}"/>
                </a:ext>
              </a:extLst>
            </p:cNvPr>
            <p:cNvSpPr/>
            <p:nvPr/>
          </p:nvSpPr>
          <p:spPr bwMode="auto">
            <a:xfrm>
              <a:off x="4220587" y="2312957"/>
              <a:ext cx="731046" cy="724458"/>
            </a:xfrm>
            <a:custGeom>
              <a:avLst/>
              <a:gdLst>
                <a:gd name="T0" fmla="*/ 244 w 489"/>
                <a:gd name="T1" fmla="*/ 19 h 488"/>
                <a:gd name="T2" fmla="*/ 469 w 489"/>
                <a:gd name="T3" fmla="*/ 244 h 488"/>
                <a:gd name="T4" fmla="*/ 244 w 489"/>
                <a:gd name="T5" fmla="*/ 468 h 488"/>
                <a:gd name="T6" fmla="*/ 20 w 489"/>
                <a:gd name="T7" fmla="*/ 244 h 488"/>
                <a:gd name="T8" fmla="*/ 244 w 489"/>
                <a:gd name="T9" fmla="*/ 19 h 488"/>
                <a:gd name="T10" fmla="*/ 244 w 489"/>
                <a:gd name="T11" fmla="*/ 0 h 488"/>
                <a:gd name="T12" fmla="*/ 195 w 489"/>
                <a:gd name="T13" fmla="*/ 5 h 488"/>
                <a:gd name="T14" fmla="*/ 149 w 489"/>
                <a:gd name="T15" fmla="*/ 19 h 488"/>
                <a:gd name="T16" fmla="*/ 108 w 489"/>
                <a:gd name="T17" fmla="*/ 41 h 488"/>
                <a:gd name="T18" fmla="*/ 72 w 489"/>
                <a:gd name="T19" fmla="*/ 71 h 488"/>
                <a:gd name="T20" fmla="*/ 42 w 489"/>
                <a:gd name="T21" fmla="*/ 107 h 488"/>
                <a:gd name="T22" fmla="*/ 19 w 489"/>
                <a:gd name="T23" fmla="*/ 149 h 488"/>
                <a:gd name="T24" fmla="*/ 5 w 489"/>
                <a:gd name="T25" fmla="*/ 195 h 488"/>
                <a:gd name="T26" fmla="*/ 0 w 489"/>
                <a:gd name="T27" fmla="*/ 244 h 488"/>
                <a:gd name="T28" fmla="*/ 5 w 489"/>
                <a:gd name="T29" fmla="*/ 293 h 488"/>
                <a:gd name="T30" fmla="*/ 19 w 489"/>
                <a:gd name="T31" fmla="*/ 339 h 488"/>
                <a:gd name="T32" fmla="*/ 42 w 489"/>
                <a:gd name="T33" fmla="*/ 381 h 488"/>
                <a:gd name="T34" fmla="*/ 72 w 489"/>
                <a:gd name="T35" fmla="*/ 417 h 488"/>
                <a:gd name="T36" fmla="*/ 108 w 489"/>
                <a:gd name="T37" fmla="*/ 446 h 488"/>
                <a:gd name="T38" fmla="*/ 149 w 489"/>
                <a:gd name="T39" fmla="*/ 469 h 488"/>
                <a:gd name="T40" fmla="*/ 195 w 489"/>
                <a:gd name="T41" fmla="*/ 483 h 488"/>
                <a:gd name="T42" fmla="*/ 244 w 489"/>
                <a:gd name="T43" fmla="*/ 488 h 488"/>
                <a:gd name="T44" fmla="*/ 294 w 489"/>
                <a:gd name="T45" fmla="*/ 483 h 488"/>
                <a:gd name="T46" fmla="*/ 340 w 489"/>
                <a:gd name="T47" fmla="*/ 469 h 488"/>
                <a:gd name="T48" fmla="*/ 381 w 489"/>
                <a:gd name="T49" fmla="*/ 446 h 488"/>
                <a:gd name="T50" fmla="*/ 417 w 489"/>
                <a:gd name="T51" fmla="*/ 417 h 488"/>
                <a:gd name="T52" fmla="*/ 447 w 489"/>
                <a:gd name="T53" fmla="*/ 381 h 488"/>
                <a:gd name="T54" fmla="*/ 469 w 489"/>
                <a:gd name="T55" fmla="*/ 339 h 488"/>
                <a:gd name="T56" fmla="*/ 484 w 489"/>
                <a:gd name="T57" fmla="*/ 293 h 488"/>
                <a:gd name="T58" fmla="*/ 489 w 489"/>
                <a:gd name="T59" fmla="*/ 244 h 488"/>
                <a:gd name="T60" fmla="*/ 484 w 489"/>
                <a:gd name="T61" fmla="*/ 195 h 488"/>
                <a:gd name="T62" fmla="*/ 469 w 489"/>
                <a:gd name="T63" fmla="*/ 149 h 488"/>
                <a:gd name="T64" fmla="*/ 447 w 489"/>
                <a:gd name="T65" fmla="*/ 107 h 488"/>
                <a:gd name="T66" fmla="*/ 417 w 489"/>
                <a:gd name="T67" fmla="*/ 71 h 488"/>
                <a:gd name="T68" fmla="*/ 381 w 489"/>
                <a:gd name="T69" fmla="*/ 41 h 488"/>
                <a:gd name="T70" fmla="*/ 340 w 489"/>
                <a:gd name="T71" fmla="*/ 19 h 488"/>
                <a:gd name="T72" fmla="*/ 294 w 489"/>
                <a:gd name="T73" fmla="*/ 5 h 488"/>
                <a:gd name="T74" fmla="*/ 244 w 489"/>
                <a:gd name="T7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9" h="488">
                  <a:moveTo>
                    <a:pt x="244" y="19"/>
                  </a:moveTo>
                  <a:cubicBezTo>
                    <a:pt x="368" y="19"/>
                    <a:pt x="469" y="120"/>
                    <a:pt x="469" y="244"/>
                  </a:cubicBezTo>
                  <a:cubicBezTo>
                    <a:pt x="469" y="368"/>
                    <a:pt x="368" y="468"/>
                    <a:pt x="244" y="468"/>
                  </a:cubicBezTo>
                  <a:cubicBezTo>
                    <a:pt x="120" y="468"/>
                    <a:pt x="20" y="368"/>
                    <a:pt x="20" y="244"/>
                  </a:cubicBezTo>
                  <a:cubicBezTo>
                    <a:pt x="20" y="120"/>
                    <a:pt x="120" y="19"/>
                    <a:pt x="244" y="19"/>
                  </a:cubicBezTo>
                  <a:moveTo>
                    <a:pt x="244" y="0"/>
                  </a:moveTo>
                  <a:cubicBezTo>
                    <a:pt x="228" y="0"/>
                    <a:pt x="211" y="1"/>
                    <a:pt x="195" y="5"/>
                  </a:cubicBezTo>
                  <a:cubicBezTo>
                    <a:pt x="180" y="8"/>
                    <a:pt x="164" y="13"/>
                    <a:pt x="149" y="19"/>
                  </a:cubicBezTo>
                  <a:cubicBezTo>
                    <a:pt x="135" y="25"/>
                    <a:pt x="121" y="33"/>
                    <a:pt x="108" y="41"/>
                  </a:cubicBezTo>
                  <a:cubicBezTo>
                    <a:pt x="95" y="50"/>
                    <a:pt x="83" y="60"/>
                    <a:pt x="72" y="71"/>
                  </a:cubicBezTo>
                  <a:cubicBezTo>
                    <a:pt x="61" y="82"/>
                    <a:pt x="51" y="94"/>
                    <a:pt x="42" y="107"/>
                  </a:cubicBezTo>
                  <a:cubicBezTo>
                    <a:pt x="33" y="120"/>
                    <a:pt x="26" y="134"/>
                    <a:pt x="19" y="149"/>
                  </a:cubicBezTo>
                  <a:cubicBezTo>
                    <a:pt x="13" y="164"/>
                    <a:pt x="8" y="179"/>
                    <a:pt x="5" y="195"/>
                  </a:cubicBezTo>
                  <a:cubicBezTo>
                    <a:pt x="2" y="211"/>
                    <a:pt x="0" y="227"/>
                    <a:pt x="0" y="244"/>
                  </a:cubicBezTo>
                  <a:cubicBezTo>
                    <a:pt x="0" y="261"/>
                    <a:pt x="2" y="277"/>
                    <a:pt x="5" y="293"/>
                  </a:cubicBezTo>
                  <a:cubicBezTo>
                    <a:pt x="8" y="309"/>
                    <a:pt x="13" y="324"/>
                    <a:pt x="19" y="339"/>
                  </a:cubicBezTo>
                  <a:cubicBezTo>
                    <a:pt x="26" y="353"/>
                    <a:pt x="33" y="367"/>
                    <a:pt x="42" y="381"/>
                  </a:cubicBezTo>
                  <a:cubicBezTo>
                    <a:pt x="51" y="393"/>
                    <a:pt x="61" y="406"/>
                    <a:pt x="72" y="417"/>
                  </a:cubicBezTo>
                  <a:cubicBezTo>
                    <a:pt x="83" y="428"/>
                    <a:pt x="95" y="438"/>
                    <a:pt x="108" y="446"/>
                  </a:cubicBezTo>
                  <a:cubicBezTo>
                    <a:pt x="121" y="455"/>
                    <a:pt x="135" y="463"/>
                    <a:pt x="149" y="469"/>
                  </a:cubicBezTo>
                  <a:cubicBezTo>
                    <a:pt x="164" y="475"/>
                    <a:pt x="180" y="480"/>
                    <a:pt x="195" y="483"/>
                  </a:cubicBezTo>
                  <a:cubicBezTo>
                    <a:pt x="211" y="487"/>
                    <a:pt x="228" y="488"/>
                    <a:pt x="244" y="488"/>
                  </a:cubicBezTo>
                  <a:cubicBezTo>
                    <a:pt x="261" y="488"/>
                    <a:pt x="278" y="487"/>
                    <a:pt x="294" y="483"/>
                  </a:cubicBezTo>
                  <a:cubicBezTo>
                    <a:pt x="309" y="480"/>
                    <a:pt x="325" y="475"/>
                    <a:pt x="340" y="469"/>
                  </a:cubicBezTo>
                  <a:cubicBezTo>
                    <a:pt x="354" y="463"/>
                    <a:pt x="368" y="455"/>
                    <a:pt x="381" y="446"/>
                  </a:cubicBezTo>
                  <a:cubicBezTo>
                    <a:pt x="394" y="438"/>
                    <a:pt x="406" y="428"/>
                    <a:pt x="417" y="417"/>
                  </a:cubicBezTo>
                  <a:cubicBezTo>
                    <a:pt x="428" y="406"/>
                    <a:pt x="438" y="393"/>
                    <a:pt x="447" y="381"/>
                  </a:cubicBezTo>
                  <a:cubicBezTo>
                    <a:pt x="456" y="367"/>
                    <a:pt x="463" y="353"/>
                    <a:pt x="469" y="339"/>
                  </a:cubicBezTo>
                  <a:cubicBezTo>
                    <a:pt x="476" y="324"/>
                    <a:pt x="481" y="309"/>
                    <a:pt x="484" y="293"/>
                  </a:cubicBezTo>
                  <a:cubicBezTo>
                    <a:pt x="487" y="277"/>
                    <a:pt x="489" y="261"/>
                    <a:pt x="489" y="244"/>
                  </a:cubicBezTo>
                  <a:cubicBezTo>
                    <a:pt x="489" y="227"/>
                    <a:pt x="487" y="211"/>
                    <a:pt x="484" y="195"/>
                  </a:cubicBezTo>
                  <a:cubicBezTo>
                    <a:pt x="481" y="179"/>
                    <a:pt x="476" y="164"/>
                    <a:pt x="469" y="149"/>
                  </a:cubicBezTo>
                  <a:cubicBezTo>
                    <a:pt x="463" y="134"/>
                    <a:pt x="456" y="120"/>
                    <a:pt x="447" y="107"/>
                  </a:cubicBezTo>
                  <a:cubicBezTo>
                    <a:pt x="438" y="94"/>
                    <a:pt x="428" y="82"/>
                    <a:pt x="417" y="71"/>
                  </a:cubicBezTo>
                  <a:cubicBezTo>
                    <a:pt x="406" y="60"/>
                    <a:pt x="394" y="50"/>
                    <a:pt x="381" y="41"/>
                  </a:cubicBezTo>
                  <a:cubicBezTo>
                    <a:pt x="368" y="33"/>
                    <a:pt x="354" y="25"/>
                    <a:pt x="340" y="19"/>
                  </a:cubicBezTo>
                  <a:cubicBezTo>
                    <a:pt x="325" y="13"/>
                    <a:pt x="309" y="8"/>
                    <a:pt x="294" y="5"/>
                  </a:cubicBezTo>
                  <a:cubicBezTo>
                    <a:pt x="278" y="1"/>
                    <a:pt x="261" y="0"/>
                    <a:pt x="244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6" name="îşľîďè">
              <a:extLst>
                <a:ext uri="{FF2B5EF4-FFF2-40B4-BE49-F238E27FC236}">
                  <a16:creationId xmlns="" xmlns:a16="http://schemas.microsoft.com/office/drawing/2014/main" id="{1425ECA6-CCA2-4463-9D19-42983FE0E471}"/>
                </a:ext>
              </a:extLst>
            </p:cNvPr>
            <p:cNvSpPr/>
            <p:nvPr/>
          </p:nvSpPr>
          <p:spPr bwMode="auto">
            <a:xfrm>
              <a:off x="4576229" y="2675188"/>
              <a:ext cx="111964" cy="177824"/>
            </a:xfrm>
            <a:custGeom>
              <a:avLst/>
              <a:gdLst>
                <a:gd name="T0" fmla="*/ 17 w 17"/>
                <a:gd name="T1" fmla="*/ 26 h 27"/>
                <a:gd name="T2" fmla="*/ 15 w 17"/>
                <a:gd name="T3" fmla="*/ 27 h 27"/>
                <a:gd name="T4" fmla="*/ 0 w 17"/>
                <a:gd name="T5" fmla="*/ 2 h 27"/>
                <a:gd name="T6" fmla="*/ 2 w 17"/>
                <a:gd name="T7" fmla="*/ 0 h 27"/>
                <a:gd name="T8" fmla="*/ 17 w 1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7">
                  <a:moveTo>
                    <a:pt x="17" y="26"/>
                  </a:moveTo>
                  <a:lnTo>
                    <a:pt x="15" y="27"/>
                  </a:lnTo>
                  <a:lnTo>
                    <a:pt x="0" y="2"/>
                  </a:lnTo>
                  <a:lnTo>
                    <a:pt x="2" y="0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7" name="iṥ1iḍe">
              <a:extLst>
                <a:ext uri="{FF2B5EF4-FFF2-40B4-BE49-F238E27FC236}">
                  <a16:creationId xmlns="" xmlns:a16="http://schemas.microsoft.com/office/drawing/2014/main" id="{941E2E4D-E974-43E2-B2B5-6C3B87C3B1F7}"/>
                </a:ext>
              </a:extLst>
            </p:cNvPr>
            <p:cNvSpPr/>
            <p:nvPr/>
          </p:nvSpPr>
          <p:spPr bwMode="auto">
            <a:xfrm>
              <a:off x="4444510" y="2536881"/>
              <a:ext cx="144891" cy="144892"/>
            </a:xfrm>
            <a:custGeom>
              <a:avLst/>
              <a:gdLst>
                <a:gd name="T0" fmla="*/ 95 w 98"/>
                <a:gd name="T1" fmla="*/ 81 h 100"/>
                <a:gd name="T2" fmla="*/ 95 w 98"/>
                <a:gd name="T3" fmla="*/ 81 h 100"/>
                <a:gd name="T4" fmla="*/ 95 w 98"/>
                <a:gd name="T5" fmla="*/ 81 h 100"/>
                <a:gd name="T6" fmla="*/ 95 w 98"/>
                <a:gd name="T7" fmla="*/ 81 h 100"/>
                <a:gd name="T8" fmla="*/ 20 w 98"/>
                <a:gd name="T9" fmla="*/ 4 h 100"/>
                <a:gd name="T10" fmla="*/ 11 w 98"/>
                <a:gd name="T11" fmla="*/ 0 h 100"/>
                <a:gd name="T12" fmla="*/ 0 w 98"/>
                <a:gd name="T13" fmla="*/ 11 h 100"/>
                <a:gd name="T14" fmla="*/ 4 w 98"/>
                <a:gd name="T15" fmla="*/ 19 h 100"/>
                <a:gd name="T16" fmla="*/ 78 w 98"/>
                <a:gd name="T17" fmla="*/ 97 h 100"/>
                <a:gd name="T18" fmla="*/ 79 w 98"/>
                <a:gd name="T19" fmla="*/ 97 h 100"/>
                <a:gd name="T20" fmla="*/ 87 w 98"/>
                <a:gd name="T21" fmla="*/ 100 h 100"/>
                <a:gd name="T22" fmla="*/ 98 w 98"/>
                <a:gd name="T23" fmla="*/ 89 h 100"/>
                <a:gd name="T24" fmla="*/ 95 w 98"/>
                <a:gd name="T25" fmla="*/ 8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00">
                  <a:moveTo>
                    <a:pt x="95" y="81"/>
                  </a:move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1"/>
                    <a:pt x="15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"/>
                    <a:pt x="1" y="17"/>
                    <a:pt x="4" y="1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1" y="99"/>
                    <a:pt x="84" y="100"/>
                    <a:pt x="87" y="100"/>
                  </a:cubicBezTo>
                  <a:cubicBezTo>
                    <a:pt x="93" y="100"/>
                    <a:pt x="98" y="95"/>
                    <a:pt x="98" y="89"/>
                  </a:cubicBezTo>
                  <a:cubicBezTo>
                    <a:pt x="98" y="86"/>
                    <a:pt x="97" y="83"/>
                    <a:pt x="95" y="8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îṧļïḑè">
              <a:extLst>
                <a:ext uri="{FF2B5EF4-FFF2-40B4-BE49-F238E27FC236}">
                  <a16:creationId xmlns="" xmlns:a16="http://schemas.microsoft.com/office/drawing/2014/main" id="{F1EFA142-F2A2-493D-9889-E0FFA7856219}"/>
                </a:ext>
              </a:extLst>
            </p:cNvPr>
            <p:cNvSpPr/>
            <p:nvPr/>
          </p:nvSpPr>
          <p:spPr bwMode="auto">
            <a:xfrm>
              <a:off x="4589401" y="2642256"/>
              <a:ext cx="184407" cy="46104"/>
            </a:xfrm>
            <a:custGeom>
              <a:avLst/>
              <a:gdLst>
                <a:gd name="T0" fmla="*/ 108 w 121"/>
                <a:gd name="T1" fmla="*/ 0 h 33"/>
                <a:gd name="T2" fmla="*/ 108 w 121"/>
                <a:gd name="T3" fmla="*/ 0 h 33"/>
                <a:gd name="T4" fmla="*/ 108 w 121"/>
                <a:gd name="T5" fmla="*/ 0 h 33"/>
                <a:gd name="T6" fmla="*/ 108 w 121"/>
                <a:gd name="T7" fmla="*/ 0 h 33"/>
                <a:gd name="T8" fmla="*/ 11 w 121"/>
                <a:gd name="T9" fmla="*/ 12 h 33"/>
                <a:gd name="T10" fmla="*/ 3 w 121"/>
                <a:gd name="T11" fmla="*/ 16 h 33"/>
                <a:gd name="T12" fmla="*/ 6 w 121"/>
                <a:gd name="T13" fmla="*/ 31 h 33"/>
                <a:gd name="T14" fmla="*/ 14 w 121"/>
                <a:gd name="T15" fmla="*/ 33 h 33"/>
                <a:gd name="T16" fmla="*/ 111 w 121"/>
                <a:gd name="T17" fmla="*/ 20 h 33"/>
                <a:gd name="T18" fmla="*/ 112 w 121"/>
                <a:gd name="T19" fmla="*/ 20 h 33"/>
                <a:gd name="T20" fmla="*/ 118 w 121"/>
                <a:gd name="T21" fmla="*/ 16 h 33"/>
                <a:gd name="T22" fmla="*/ 116 w 121"/>
                <a:gd name="T23" fmla="*/ 2 h 33"/>
                <a:gd name="T24" fmla="*/ 108 w 121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33"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0" y="21"/>
                    <a:pt x="1" y="27"/>
                    <a:pt x="6" y="31"/>
                  </a:cubicBezTo>
                  <a:cubicBezTo>
                    <a:pt x="8" y="32"/>
                    <a:pt x="11" y="33"/>
                    <a:pt x="14" y="33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4" y="20"/>
                    <a:pt x="116" y="18"/>
                    <a:pt x="118" y="16"/>
                  </a:cubicBezTo>
                  <a:cubicBezTo>
                    <a:pt x="121" y="12"/>
                    <a:pt x="120" y="5"/>
                    <a:pt x="116" y="2"/>
                  </a:cubicBezTo>
                  <a:cubicBezTo>
                    <a:pt x="114" y="0"/>
                    <a:pt x="111" y="0"/>
                    <a:pt x="108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9" name="išľíḑé">
              <a:extLst>
                <a:ext uri="{FF2B5EF4-FFF2-40B4-BE49-F238E27FC236}">
                  <a16:creationId xmlns="" xmlns:a16="http://schemas.microsoft.com/office/drawing/2014/main" id="{CA436F26-AEE2-407D-A272-25491A1071A3}"/>
                </a:ext>
              </a:extLst>
            </p:cNvPr>
            <p:cNvSpPr/>
            <p:nvPr/>
          </p:nvSpPr>
          <p:spPr bwMode="auto">
            <a:xfrm>
              <a:off x="4563057" y="2655428"/>
              <a:ext cx="52688" cy="46104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0" name="îṩḷíďè">
              <a:extLst>
                <a:ext uri="{FF2B5EF4-FFF2-40B4-BE49-F238E27FC236}">
                  <a16:creationId xmlns="" xmlns:a16="http://schemas.microsoft.com/office/drawing/2014/main" id="{2D9E638B-5A48-4909-A60D-ED8ED05C4DE5}"/>
                </a:ext>
              </a:extLst>
            </p:cNvPr>
            <p:cNvSpPr/>
            <p:nvPr/>
          </p:nvSpPr>
          <p:spPr bwMode="auto">
            <a:xfrm>
              <a:off x="4543297" y="2635672"/>
              <a:ext cx="92204" cy="85620"/>
            </a:xfrm>
            <a:custGeom>
              <a:avLst/>
              <a:gdLst>
                <a:gd name="T0" fmla="*/ 30 w 60"/>
                <a:gd name="T1" fmla="*/ 13 h 60"/>
                <a:gd name="T2" fmla="*/ 47 w 60"/>
                <a:gd name="T3" fmla="*/ 30 h 60"/>
                <a:gd name="T4" fmla="*/ 30 w 60"/>
                <a:gd name="T5" fmla="*/ 47 h 60"/>
                <a:gd name="T6" fmla="*/ 13 w 60"/>
                <a:gd name="T7" fmla="*/ 30 h 60"/>
                <a:gd name="T8" fmla="*/ 30 w 60"/>
                <a:gd name="T9" fmla="*/ 13 h 60"/>
                <a:gd name="T10" fmla="*/ 30 w 60"/>
                <a:gd name="T11" fmla="*/ 0 h 60"/>
                <a:gd name="T12" fmla="*/ 0 w 60"/>
                <a:gd name="T13" fmla="*/ 30 h 60"/>
                <a:gd name="T14" fmla="*/ 30 w 60"/>
                <a:gd name="T15" fmla="*/ 60 h 60"/>
                <a:gd name="T16" fmla="*/ 60 w 60"/>
                <a:gd name="T17" fmla="*/ 30 h 60"/>
                <a:gd name="T18" fmla="*/ 30 w 60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13"/>
                  </a:moveTo>
                  <a:cubicBezTo>
                    <a:pt x="39" y="13"/>
                    <a:pt x="47" y="20"/>
                    <a:pt x="47" y="30"/>
                  </a:cubicBezTo>
                  <a:cubicBezTo>
                    <a:pt x="47" y="40"/>
                    <a:pt x="39" y="47"/>
                    <a:pt x="30" y="47"/>
                  </a:cubicBezTo>
                  <a:cubicBezTo>
                    <a:pt x="20" y="47"/>
                    <a:pt x="13" y="40"/>
                    <a:pt x="13" y="30"/>
                  </a:cubicBezTo>
                  <a:cubicBezTo>
                    <a:pt x="13" y="20"/>
                    <a:pt x="20" y="13"/>
                    <a:pt x="30" y="13"/>
                  </a:cubicBezTo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1" name="íš1ïḍè">
              <a:extLst>
                <a:ext uri="{FF2B5EF4-FFF2-40B4-BE49-F238E27FC236}">
                  <a16:creationId xmlns="" xmlns:a16="http://schemas.microsoft.com/office/drawing/2014/main" id="{EA92F121-8ADC-4A03-B964-1D383F3F8678}"/>
                </a:ext>
              </a:extLst>
            </p:cNvPr>
            <p:cNvSpPr/>
            <p:nvPr/>
          </p:nvSpPr>
          <p:spPr bwMode="auto">
            <a:xfrm>
              <a:off x="4582813" y="2365645"/>
              <a:ext cx="19760" cy="72448"/>
            </a:xfrm>
            <a:custGeom>
              <a:avLst/>
              <a:gdLst>
                <a:gd name="T0" fmla="*/ 6 w 12"/>
                <a:gd name="T1" fmla="*/ 46 h 46"/>
                <a:gd name="T2" fmla="*/ 6 w 12"/>
                <a:gd name="T3" fmla="*/ 46 h 46"/>
                <a:gd name="T4" fmla="*/ 0 w 12"/>
                <a:gd name="T5" fmla="*/ 40 h 46"/>
                <a:gd name="T6" fmla="*/ 0 w 12"/>
                <a:gd name="T7" fmla="*/ 6 h 46"/>
                <a:gd name="T8" fmla="*/ 6 w 12"/>
                <a:gd name="T9" fmla="*/ 0 h 46"/>
                <a:gd name="T10" fmla="*/ 12 w 12"/>
                <a:gd name="T11" fmla="*/ 6 h 46"/>
                <a:gd name="T12" fmla="*/ 12 w 12"/>
                <a:gd name="T13" fmla="*/ 40 h 46"/>
                <a:gd name="T14" fmla="*/ 6 w 12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6">
                  <a:moveTo>
                    <a:pt x="6" y="46"/>
                  </a:move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3"/>
                    <a:pt x="0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3"/>
                    <a:pt x="9" y="46"/>
                    <a:pt x="6" y="4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2" name="îSḻïḍê">
              <a:extLst>
                <a:ext uri="{FF2B5EF4-FFF2-40B4-BE49-F238E27FC236}">
                  <a16:creationId xmlns="" xmlns:a16="http://schemas.microsoft.com/office/drawing/2014/main" id="{DAEB726F-C8F6-4519-AF73-760476E4A43F}"/>
                </a:ext>
              </a:extLst>
            </p:cNvPr>
            <p:cNvSpPr/>
            <p:nvPr/>
          </p:nvSpPr>
          <p:spPr bwMode="auto">
            <a:xfrm>
              <a:off x="4754049" y="2457849"/>
              <a:ext cx="59276" cy="52688"/>
            </a:xfrm>
            <a:custGeom>
              <a:avLst/>
              <a:gdLst>
                <a:gd name="T0" fmla="*/ 3 w 37"/>
                <a:gd name="T1" fmla="*/ 34 h 36"/>
                <a:gd name="T2" fmla="*/ 3 w 37"/>
                <a:gd name="T3" fmla="*/ 34 h 36"/>
                <a:gd name="T4" fmla="*/ 3 w 37"/>
                <a:gd name="T5" fmla="*/ 26 h 36"/>
                <a:gd name="T6" fmla="*/ 27 w 37"/>
                <a:gd name="T7" fmla="*/ 2 h 36"/>
                <a:gd name="T8" fmla="*/ 35 w 37"/>
                <a:gd name="T9" fmla="*/ 2 h 36"/>
                <a:gd name="T10" fmla="*/ 35 w 37"/>
                <a:gd name="T11" fmla="*/ 10 h 36"/>
                <a:gd name="T12" fmla="*/ 11 w 37"/>
                <a:gd name="T13" fmla="*/ 34 h 36"/>
                <a:gd name="T14" fmla="*/ 3 w 37"/>
                <a:gd name="T1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6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0" y="32"/>
                    <a:pt x="0" y="28"/>
                    <a:pt x="3" y="26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5" y="2"/>
                  </a:cubicBezTo>
                  <a:cubicBezTo>
                    <a:pt x="37" y="4"/>
                    <a:pt x="37" y="8"/>
                    <a:pt x="35" y="1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8" y="36"/>
                    <a:pt x="5" y="36"/>
                    <a:pt x="3" y="3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3" name="íš1íḑê">
              <a:extLst>
                <a:ext uri="{FF2B5EF4-FFF2-40B4-BE49-F238E27FC236}">
                  <a16:creationId xmlns="" xmlns:a16="http://schemas.microsoft.com/office/drawing/2014/main" id="{2B684406-05A2-4693-87E6-9172D1AA125B}"/>
                </a:ext>
              </a:extLst>
            </p:cNvPr>
            <p:cNvSpPr/>
            <p:nvPr/>
          </p:nvSpPr>
          <p:spPr bwMode="auto">
            <a:xfrm>
              <a:off x="4826497" y="2668600"/>
              <a:ext cx="65860" cy="19760"/>
            </a:xfrm>
            <a:custGeom>
              <a:avLst/>
              <a:gdLst>
                <a:gd name="T0" fmla="*/ 0 w 45"/>
                <a:gd name="T1" fmla="*/ 6 h 12"/>
                <a:gd name="T2" fmla="*/ 0 w 45"/>
                <a:gd name="T3" fmla="*/ 6 h 12"/>
                <a:gd name="T4" fmla="*/ 5 w 45"/>
                <a:gd name="T5" fmla="*/ 0 h 12"/>
                <a:gd name="T6" fmla="*/ 39 w 45"/>
                <a:gd name="T7" fmla="*/ 0 h 12"/>
                <a:gd name="T8" fmla="*/ 45 w 45"/>
                <a:gd name="T9" fmla="*/ 6 h 12"/>
                <a:gd name="T10" fmla="*/ 39 w 45"/>
                <a:gd name="T11" fmla="*/ 12 h 12"/>
                <a:gd name="T12" fmla="*/ 5 w 45"/>
                <a:gd name="T13" fmla="*/ 12 h 12"/>
                <a:gd name="T14" fmla="*/ 0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5" y="9"/>
                    <a:pt x="42" y="12"/>
                    <a:pt x="39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4" name="išlîďè">
              <a:extLst>
                <a:ext uri="{FF2B5EF4-FFF2-40B4-BE49-F238E27FC236}">
                  <a16:creationId xmlns="" xmlns:a16="http://schemas.microsoft.com/office/drawing/2014/main" id="{13DBCCED-8BA0-49B1-A856-2BFE7C6C2C7D}"/>
                </a:ext>
              </a:extLst>
            </p:cNvPr>
            <p:cNvSpPr/>
            <p:nvPr/>
          </p:nvSpPr>
          <p:spPr bwMode="auto">
            <a:xfrm>
              <a:off x="4754049" y="2839836"/>
              <a:ext cx="52688" cy="52688"/>
            </a:xfrm>
            <a:custGeom>
              <a:avLst/>
              <a:gdLst>
                <a:gd name="T0" fmla="*/ 2 w 36"/>
                <a:gd name="T1" fmla="*/ 2 h 36"/>
                <a:gd name="T2" fmla="*/ 2 w 36"/>
                <a:gd name="T3" fmla="*/ 2 h 36"/>
                <a:gd name="T4" fmla="*/ 10 w 36"/>
                <a:gd name="T5" fmla="*/ 2 h 36"/>
                <a:gd name="T6" fmla="*/ 34 w 36"/>
                <a:gd name="T7" fmla="*/ 26 h 36"/>
                <a:gd name="T8" fmla="*/ 34 w 36"/>
                <a:gd name="T9" fmla="*/ 34 h 36"/>
                <a:gd name="T10" fmla="*/ 26 w 36"/>
                <a:gd name="T11" fmla="*/ 34 h 36"/>
                <a:gd name="T12" fmla="*/ 2 w 36"/>
                <a:gd name="T13" fmla="*/ 10 h 36"/>
                <a:gd name="T14" fmla="*/ 2 w 36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6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6" y="28"/>
                    <a:pt x="36" y="32"/>
                    <a:pt x="34" y="34"/>
                  </a:cubicBezTo>
                  <a:cubicBezTo>
                    <a:pt x="32" y="36"/>
                    <a:pt x="28" y="36"/>
                    <a:pt x="26" y="3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5" name="î$ľïdé">
              <a:extLst>
                <a:ext uri="{FF2B5EF4-FFF2-40B4-BE49-F238E27FC236}">
                  <a16:creationId xmlns="" xmlns:a16="http://schemas.microsoft.com/office/drawing/2014/main" id="{4254DCAE-FC57-4C95-B179-3C4B438479EB}"/>
                </a:ext>
              </a:extLst>
            </p:cNvPr>
            <p:cNvSpPr/>
            <p:nvPr/>
          </p:nvSpPr>
          <p:spPr bwMode="auto">
            <a:xfrm>
              <a:off x="4582813" y="2912284"/>
              <a:ext cx="19760" cy="65860"/>
            </a:xfrm>
            <a:custGeom>
              <a:avLst/>
              <a:gdLst>
                <a:gd name="T0" fmla="*/ 5 w 11"/>
                <a:gd name="T1" fmla="*/ 0 h 45"/>
                <a:gd name="T2" fmla="*/ 5 w 11"/>
                <a:gd name="T3" fmla="*/ 0 h 45"/>
                <a:gd name="T4" fmla="*/ 11 w 11"/>
                <a:gd name="T5" fmla="*/ 5 h 45"/>
                <a:gd name="T6" fmla="*/ 11 w 11"/>
                <a:gd name="T7" fmla="*/ 39 h 45"/>
                <a:gd name="T8" fmla="*/ 6 w 11"/>
                <a:gd name="T9" fmla="*/ 45 h 45"/>
                <a:gd name="T10" fmla="*/ 0 w 11"/>
                <a:gd name="T11" fmla="*/ 39 h 45"/>
                <a:gd name="T12" fmla="*/ 0 w 11"/>
                <a:gd name="T13" fmla="*/ 5 h 45"/>
                <a:gd name="T14" fmla="*/ 5 w 1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5"/>
                    <a:pt x="6" y="45"/>
                  </a:cubicBezTo>
                  <a:cubicBezTo>
                    <a:pt x="2" y="45"/>
                    <a:pt x="0" y="43"/>
                    <a:pt x="0" y="3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6" name="îŝļîḑè">
              <a:extLst>
                <a:ext uri="{FF2B5EF4-FFF2-40B4-BE49-F238E27FC236}">
                  <a16:creationId xmlns="" xmlns:a16="http://schemas.microsoft.com/office/drawing/2014/main" id="{113557CE-D35A-481A-AD44-727B214CC48A}"/>
                </a:ext>
              </a:extLst>
            </p:cNvPr>
            <p:cNvSpPr/>
            <p:nvPr/>
          </p:nvSpPr>
          <p:spPr bwMode="auto">
            <a:xfrm>
              <a:off x="4372062" y="2846424"/>
              <a:ext cx="52688" cy="52688"/>
            </a:xfrm>
            <a:custGeom>
              <a:avLst/>
              <a:gdLst>
                <a:gd name="T0" fmla="*/ 35 w 37"/>
                <a:gd name="T1" fmla="*/ 2 h 37"/>
                <a:gd name="T2" fmla="*/ 35 w 37"/>
                <a:gd name="T3" fmla="*/ 2 h 37"/>
                <a:gd name="T4" fmla="*/ 35 w 37"/>
                <a:gd name="T5" fmla="*/ 10 h 37"/>
                <a:gd name="T6" fmla="*/ 11 w 37"/>
                <a:gd name="T7" fmla="*/ 35 h 37"/>
                <a:gd name="T8" fmla="*/ 3 w 37"/>
                <a:gd name="T9" fmla="*/ 35 h 37"/>
                <a:gd name="T10" fmla="*/ 3 w 37"/>
                <a:gd name="T11" fmla="*/ 26 h 37"/>
                <a:gd name="T12" fmla="*/ 26 w 37"/>
                <a:gd name="T13" fmla="*/ 2 h 37"/>
                <a:gd name="T14" fmla="*/ 35 w 37"/>
                <a:gd name="T15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2"/>
                  </a:moveTo>
                  <a:cubicBezTo>
                    <a:pt x="35" y="2"/>
                    <a:pt x="35" y="2"/>
                    <a:pt x="35" y="2"/>
                  </a:cubicBezTo>
                  <a:cubicBezTo>
                    <a:pt x="37" y="5"/>
                    <a:pt x="37" y="8"/>
                    <a:pt x="35" y="10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7"/>
                    <a:pt x="5" y="37"/>
                    <a:pt x="3" y="35"/>
                  </a:cubicBezTo>
                  <a:cubicBezTo>
                    <a:pt x="0" y="32"/>
                    <a:pt x="0" y="29"/>
                    <a:pt x="3" y="26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9" y="0"/>
                    <a:pt x="32" y="0"/>
                    <a:pt x="35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7" name="iṣliḋé">
              <a:extLst>
                <a:ext uri="{FF2B5EF4-FFF2-40B4-BE49-F238E27FC236}">
                  <a16:creationId xmlns="" xmlns:a16="http://schemas.microsoft.com/office/drawing/2014/main" id="{6B56269C-96F7-4582-AFF0-B75F579193A0}"/>
                </a:ext>
              </a:extLst>
            </p:cNvPr>
            <p:cNvSpPr/>
            <p:nvPr/>
          </p:nvSpPr>
          <p:spPr bwMode="auto">
            <a:xfrm>
              <a:off x="4279858" y="2668600"/>
              <a:ext cx="72448" cy="19760"/>
            </a:xfrm>
            <a:custGeom>
              <a:avLst/>
              <a:gdLst>
                <a:gd name="T0" fmla="*/ 45 w 45"/>
                <a:gd name="T1" fmla="*/ 6 h 12"/>
                <a:gd name="T2" fmla="*/ 45 w 45"/>
                <a:gd name="T3" fmla="*/ 6 h 12"/>
                <a:gd name="T4" fmla="*/ 40 w 45"/>
                <a:gd name="T5" fmla="*/ 11 h 12"/>
                <a:gd name="T6" fmla="*/ 6 w 45"/>
                <a:gd name="T7" fmla="*/ 12 h 12"/>
                <a:gd name="T8" fmla="*/ 0 w 45"/>
                <a:gd name="T9" fmla="*/ 6 h 12"/>
                <a:gd name="T10" fmla="*/ 6 w 45"/>
                <a:gd name="T11" fmla="*/ 0 h 12"/>
                <a:gd name="T12" fmla="*/ 40 w 45"/>
                <a:gd name="T13" fmla="*/ 0 h 12"/>
                <a:gd name="T14" fmla="*/ 45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45" y="6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5" y="9"/>
                    <a:pt x="43" y="11"/>
                    <a:pt x="40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3"/>
                    <a:pt x="45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8" name="íśļîdé">
              <a:extLst>
                <a:ext uri="{FF2B5EF4-FFF2-40B4-BE49-F238E27FC236}">
                  <a16:creationId xmlns="" xmlns:a16="http://schemas.microsoft.com/office/drawing/2014/main" id="{BAF8AC2D-721B-4FC6-BCF1-F7E68A2D4F33}"/>
                </a:ext>
              </a:extLst>
            </p:cNvPr>
            <p:cNvSpPr/>
            <p:nvPr/>
          </p:nvSpPr>
          <p:spPr bwMode="auto">
            <a:xfrm>
              <a:off x="4365478" y="2457849"/>
              <a:ext cx="59276" cy="52688"/>
            </a:xfrm>
            <a:custGeom>
              <a:avLst/>
              <a:gdLst>
                <a:gd name="T0" fmla="*/ 35 w 37"/>
                <a:gd name="T1" fmla="*/ 35 h 37"/>
                <a:gd name="T2" fmla="*/ 35 w 37"/>
                <a:gd name="T3" fmla="*/ 35 h 37"/>
                <a:gd name="T4" fmla="*/ 27 w 37"/>
                <a:gd name="T5" fmla="*/ 35 h 37"/>
                <a:gd name="T6" fmla="*/ 3 w 37"/>
                <a:gd name="T7" fmla="*/ 11 h 37"/>
                <a:gd name="T8" fmla="*/ 3 w 37"/>
                <a:gd name="T9" fmla="*/ 3 h 37"/>
                <a:gd name="T10" fmla="*/ 11 w 37"/>
                <a:gd name="T11" fmla="*/ 3 h 37"/>
                <a:gd name="T12" fmla="*/ 35 w 37"/>
                <a:gd name="T13" fmla="*/ 27 h 37"/>
                <a:gd name="T14" fmla="*/ 35 w 37"/>
                <a:gd name="T15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3" y="37"/>
                    <a:pt x="29" y="37"/>
                    <a:pt x="27" y="3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5"/>
                    <a:pt x="3" y="3"/>
                  </a:cubicBezTo>
                  <a:cubicBezTo>
                    <a:pt x="5" y="0"/>
                    <a:pt x="8" y="0"/>
                    <a:pt x="11" y="3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7" y="29"/>
                    <a:pt x="37" y="33"/>
                    <a:pt x="35" y="3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79" name="组合 178">
            <a:extLst>
              <a:ext uri="{FF2B5EF4-FFF2-40B4-BE49-F238E27FC236}">
                <a16:creationId xmlns="" xmlns:a16="http://schemas.microsoft.com/office/drawing/2014/main" id="{03CEE651-EAC2-40E9-A042-DEC1750D386A}"/>
              </a:ext>
            </a:extLst>
          </p:cNvPr>
          <p:cNvGrpSpPr/>
          <p:nvPr/>
        </p:nvGrpSpPr>
        <p:grpSpPr>
          <a:xfrm>
            <a:off x="8229768" y="3085949"/>
            <a:ext cx="2381517" cy="971342"/>
            <a:chOff x="3389687" y="2343753"/>
            <a:chExt cx="3012520" cy="971342"/>
          </a:xfrm>
        </p:grpSpPr>
        <p:sp>
          <p:nvSpPr>
            <p:cNvPr id="180" name="文本框 95">
              <a:extLst>
                <a:ext uri="{FF2B5EF4-FFF2-40B4-BE49-F238E27FC236}">
                  <a16:creationId xmlns="" xmlns:a16="http://schemas.microsoft.com/office/drawing/2014/main" id="{3FCC6D60-A7C3-45FF-92F5-6A4BEE600B46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81" name="文本框 96">
              <a:extLst>
                <a:ext uri="{FF2B5EF4-FFF2-40B4-BE49-F238E27FC236}">
                  <a16:creationId xmlns="" xmlns:a16="http://schemas.microsoft.com/office/drawing/2014/main" id="{3CB4D756-2A66-4753-9B33-3B3EAE7A3106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82" name="组合 181">
            <a:extLst>
              <a:ext uri="{FF2B5EF4-FFF2-40B4-BE49-F238E27FC236}">
                <a16:creationId xmlns="" xmlns:a16="http://schemas.microsoft.com/office/drawing/2014/main" id="{8CDBEBE7-69D3-442A-B756-9A34E39C4A10}"/>
              </a:ext>
            </a:extLst>
          </p:cNvPr>
          <p:cNvGrpSpPr/>
          <p:nvPr/>
        </p:nvGrpSpPr>
        <p:grpSpPr>
          <a:xfrm>
            <a:off x="8229768" y="5653295"/>
            <a:ext cx="2381517" cy="971342"/>
            <a:chOff x="3389687" y="2343753"/>
            <a:chExt cx="3012520" cy="971342"/>
          </a:xfrm>
        </p:grpSpPr>
        <p:sp>
          <p:nvSpPr>
            <p:cNvPr id="183" name="文本框 98">
              <a:extLst>
                <a:ext uri="{FF2B5EF4-FFF2-40B4-BE49-F238E27FC236}">
                  <a16:creationId xmlns="" xmlns:a16="http://schemas.microsoft.com/office/drawing/2014/main" id="{4E0AD50B-D8F1-461D-A8C6-D34ACAB63B85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84" name="文本框 99">
              <a:extLst>
                <a:ext uri="{FF2B5EF4-FFF2-40B4-BE49-F238E27FC236}">
                  <a16:creationId xmlns="" xmlns:a16="http://schemas.microsoft.com/office/drawing/2014/main" id="{6BDFFD9B-AABA-410D-A53F-D6058B56A4D7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85" name="组合 184">
            <a:extLst>
              <a:ext uri="{FF2B5EF4-FFF2-40B4-BE49-F238E27FC236}">
                <a16:creationId xmlns="" xmlns:a16="http://schemas.microsoft.com/office/drawing/2014/main" id="{0F204F1D-B931-433C-8DE4-B3BF9C18E63D}"/>
              </a:ext>
            </a:extLst>
          </p:cNvPr>
          <p:cNvGrpSpPr/>
          <p:nvPr/>
        </p:nvGrpSpPr>
        <p:grpSpPr>
          <a:xfrm>
            <a:off x="1080517" y="3085949"/>
            <a:ext cx="2381517" cy="971342"/>
            <a:chOff x="3389687" y="2343753"/>
            <a:chExt cx="3012520" cy="971342"/>
          </a:xfrm>
        </p:grpSpPr>
        <p:sp>
          <p:nvSpPr>
            <p:cNvPr id="186" name="文本框 101">
              <a:extLst>
                <a:ext uri="{FF2B5EF4-FFF2-40B4-BE49-F238E27FC236}">
                  <a16:creationId xmlns="" xmlns:a16="http://schemas.microsoft.com/office/drawing/2014/main" id="{25C4E904-F6A7-43BA-AC70-44CC00B21A7E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87" name="文本框 102">
              <a:extLst>
                <a:ext uri="{FF2B5EF4-FFF2-40B4-BE49-F238E27FC236}">
                  <a16:creationId xmlns="" xmlns:a16="http://schemas.microsoft.com/office/drawing/2014/main" id="{443B5F6D-ECAF-4A2B-96A6-50425FC17A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88" name="组合 187">
            <a:extLst>
              <a:ext uri="{FF2B5EF4-FFF2-40B4-BE49-F238E27FC236}">
                <a16:creationId xmlns="" xmlns:a16="http://schemas.microsoft.com/office/drawing/2014/main" id="{00455A19-0DD7-4A5A-8E3E-0659E9968B57}"/>
              </a:ext>
            </a:extLst>
          </p:cNvPr>
          <p:cNvGrpSpPr/>
          <p:nvPr/>
        </p:nvGrpSpPr>
        <p:grpSpPr>
          <a:xfrm>
            <a:off x="1080517" y="5653295"/>
            <a:ext cx="2381517" cy="971342"/>
            <a:chOff x="3389687" y="2343753"/>
            <a:chExt cx="3012520" cy="971342"/>
          </a:xfrm>
        </p:grpSpPr>
        <p:sp>
          <p:nvSpPr>
            <p:cNvPr id="189" name="文本框 104">
              <a:extLst>
                <a:ext uri="{FF2B5EF4-FFF2-40B4-BE49-F238E27FC236}">
                  <a16:creationId xmlns="" xmlns:a16="http://schemas.microsoft.com/office/drawing/2014/main" id="{AE6114A8-3DA1-449F-B70C-25D7BCE73EB3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90" name="文本框 105">
              <a:extLst>
                <a:ext uri="{FF2B5EF4-FFF2-40B4-BE49-F238E27FC236}">
                  <a16:creationId xmlns="" xmlns:a16="http://schemas.microsoft.com/office/drawing/2014/main" id="{9E390D00-17BC-47F2-9BD0-0D57E666BA6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91" name="组合 190">
            <a:extLst>
              <a:ext uri="{FF2B5EF4-FFF2-40B4-BE49-F238E27FC236}">
                <a16:creationId xmlns="" xmlns:a16="http://schemas.microsoft.com/office/drawing/2014/main" id="{67B666B3-FFAF-47FE-842F-22FE38E0CA1D}"/>
              </a:ext>
            </a:extLst>
          </p:cNvPr>
          <p:cNvGrpSpPr/>
          <p:nvPr/>
        </p:nvGrpSpPr>
        <p:grpSpPr>
          <a:xfrm>
            <a:off x="3327771" y="1452619"/>
            <a:ext cx="5012652" cy="759961"/>
            <a:chOff x="3389687" y="2200691"/>
            <a:chExt cx="5012652" cy="759961"/>
          </a:xfrm>
        </p:grpSpPr>
        <p:sp>
          <p:nvSpPr>
            <p:cNvPr id="192" name="文本框 107">
              <a:extLst>
                <a:ext uri="{FF2B5EF4-FFF2-40B4-BE49-F238E27FC236}">
                  <a16:creationId xmlns="" xmlns:a16="http://schemas.microsoft.com/office/drawing/2014/main" id="{70CECCEF-C274-4D34-ACAA-5F4B5B6A35D4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职业定位</a:t>
              </a:r>
            </a:p>
          </p:txBody>
        </p:sp>
        <p:sp>
          <p:nvSpPr>
            <p:cNvPr id="193" name="文本框 108">
              <a:extLst>
                <a:ext uri="{FF2B5EF4-FFF2-40B4-BE49-F238E27FC236}">
                  <a16:creationId xmlns="" xmlns:a16="http://schemas.microsoft.com/office/drawing/2014/main" id="{2E1DE93E-C563-42BC-B965-6F66906A18B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fe19ff09-92b8-4639-a358-d1d99890a4e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6158F959-9CBF-4363-A7A9-84E109EA202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608662" y="4242239"/>
            <a:ext cx="4511350" cy="3030470"/>
            <a:chOff x="3157375" y="1556755"/>
            <a:chExt cx="6045201" cy="4060825"/>
          </a:xfrm>
        </p:grpSpPr>
        <p:sp>
          <p:nvSpPr>
            <p:cNvPr id="110" name="ïS1iḍe">
              <a:extLst>
                <a:ext uri="{FF2B5EF4-FFF2-40B4-BE49-F238E27FC236}">
                  <a16:creationId xmlns="" xmlns:a16="http://schemas.microsoft.com/office/drawing/2014/main" id="{39F86B01-B191-4F18-B050-2B50B8B370F3}"/>
                </a:ext>
              </a:extLst>
            </p:cNvPr>
            <p:cNvSpPr/>
            <p:nvPr/>
          </p:nvSpPr>
          <p:spPr bwMode="auto">
            <a:xfrm>
              <a:off x="6052975" y="4498393"/>
              <a:ext cx="71438" cy="819150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ïŝḷïḓè">
              <a:extLst>
                <a:ext uri="{FF2B5EF4-FFF2-40B4-BE49-F238E27FC236}">
                  <a16:creationId xmlns="" xmlns:a16="http://schemas.microsoft.com/office/drawing/2014/main" id="{5B84FD9D-681B-4A12-8F28-7C5F517EF773}"/>
                </a:ext>
              </a:extLst>
            </p:cNvPr>
            <p:cNvSpPr/>
            <p:nvPr/>
          </p:nvSpPr>
          <p:spPr bwMode="auto">
            <a:xfrm>
              <a:off x="5549738" y="4449180"/>
              <a:ext cx="1069975" cy="98425"/>
            </a:xfrm>
            <a:custGeom>
              <a:avLst/>
              <a:gdLst>
                <a:gd name="T0" fmla="*/ 285 w 285"/>
                <a:gd name="T1" fmla="*/ 13 h 26"/>
                <a:gd name="T2" fmla="*/ 273 w 285"/>
                <a:gd name="T3" fmla="*/ 26 h 26"/>
                <a:gd name="T4" fmla="*/ 13 w 285"/>
                <a:gd name="T5" fmla="*/ 26 h 26"/>
                <a:gd name="T6" fmla="*/ 0 w 285"/>
                <a:gd name="T7" fmla="*/ 13 h 26"/>
                <a:gd name="T8" fmla="*/ 0 w 285"/>
                <a:gd name="T9" fmla="*/ 13 h 26"/>
                <a:gd name="T10" fmla="*/ 13 w 285"/>
                <a:gd name="T11" fmla="*/ 0 h 26"/>
                <a:gd name="T12" fmla="*/ 273 w 285"/>
                <a:gd name="T13" fmla="*/ 0 h 26"/>
                <a:gd name="T14" fmla="*/ 285 w 285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26">
                  <a:moveTo>
                    <a:pt x="285" y="13"/>
                  </a:moveTo>
                  <a:cubicBezTo>
                    <a:pt x="285" y="20"/>
                    <a:pt x="280" y="26"/>
                    <a:pt x="27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80" y="0"/>
                    <a:pt x="285" y="6"/>
                    <a:pt x="285" y="13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íSļiḑè">
              <a:extLst>
                <a:ext uri="{FF2B5EF4-FFF2-40B4-BE49-F238E27FC236}">
                  <a16:creationId xmlns="" xmlns:a16="http://schemas.microsoft.com/office/drawing/2014/main" id="{407C9B7F-FC90-4223-B603-C2B62C85776A}"/>
                </a:ext>
              </a:extLst>
            </p:cNvPr>
            <p:cNvSpPr/>
            <p:nvPr/>
          </p:nvSpPr>
          <p:spPr bwMode="auto">
            <a:xfrm>
              <a:off x="5605300" y="4133268"/>
              <a:ext cx="1044575" cy="492125"/>
            </a:xfrm>
            <a:custGeom>
              <a:avLst/>
              <a:gdLst>
                <a:gd name="T0" fmla="*/ 32 w 278"/>
                <a:gd name="T1" fmla="*/ 2 h 131"/>
                <a:gd name="T2" fmla="*/ 7 w 278"/>
                <a:gd name="T3" fmla="*/ 37 h 131"/>
                <a:gd name="T4" fmla="*/ 52 w 278"/>
                <a:gd name="T5" fmla="*/ 116 h 131"/>
                <a:gd name="T6" fmla="*/ 159 w 278"/>
                <a:gd name="T7" fmla="*/ 110 h 131"/>
                <a:gd name="T8" fmla="*/ 245 w 278"/>
                <a:gd name="T9" fmla="*/ 99 h 131"/>
                <a:gd name="T10" fmla="*/ 204 w 278"/>
                <a:gd name="T11" fmla="*/ 3 h 131"/>
                <a:gd name="T12" fmla="*/ 32 w 278"/>
                <a:gd name="T13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131">
                  <a:moveTo>
                    <a:pt x="32" y="2"/>
                  </a:moveTo>
                  <a:cubicBezTo>
                    <a:pt x="32" y="2"/>
                    <a:pt x="14" y="13"/>
                    <a:pt x="7" y="37"/>
                  </a:cubicBezTo>
                  <a:cubicBezTo>
                    <a:pt x="0" y="61"/>
                    <a:pt x="17" y="114"/>
                    <a:pt x="52" y="116"/>
                  </a:cubicBezTo>
                  <a:cubicBezTo>
                    <a:pt x="111" y="120"/>
                    <a:pt x="118" y="89"/>
                    <a:pt x="159" y="110"/>
                  </a:cubicBezTo>
                  <a:cubicBezTo>
                    <a:pt x="200" y="131"/>
                    <a:pt x="239" y="116"/>
                    <a:pt x="245" y="99"/>
                  </a:cubicBezTo>
                  <a:cubicBezTo>
                    <a:pt x="251" y="82"/>
                    <a:pt x="278" y="9"/>
                    <a:pt x="204" y="3"/>
                  </a:cubicBezTo>
                  <a:cubicBezTo>
                    <a:pt x="123" y="0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íṧ1ide">
              <a:extLst>
                <a:ext uri="{FF2B5EF4-FFF2-40B4-BE49-F238E27FC236}">
                  <a16:creationId xmlns="" xmlns:a16="http://schemas.microsoft.com/office/drawing/2014/main" id="{F89CC9BC-C40A-447C-9142-00399D265C17}"/>
                </a:ext>
              </a:extLst>
            </p:cNvPr>
            <p:cNvSpPr/>
            <p:nvPr/>
          </p:nvSpPr>
          <p:spPr bwMode="auto">
            <a:xfrm>
              <a:off x="5759288" y="2893430"/>
              <a:ext cx="623888" cy="398463"/>
            </a:xfrm>
            <a:custGeom>
              <a:avLst/>
              <a:gdLst>
                <a:gd name="T0" fmla="*/ 0 w 166"/>
                <a:gd name="T1" fmla="*/ 66 h 106"/>
                <a:gd name="T2" fmla="*/ 40 w 166"/>
                <a:gd name="T3" fmla="*/ 6 h 106"/>
                <a:gd name="T4" fmla="*/ 113 w 166"/>
                <a:gd name="T5" fmla="*/ 12 h 106"/>
                <a:gd name="T6" fmla="*/ 156 w 166"/>
                <a:gd name="T7" fmla="*/ 62 h 106"/>
                <a:gd name="T8" fmla="*/ 0 w 166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06">
                  <a:moveTo>
                    <a:pt x="0" y="66"/>
                  </a:moveTo>
                  <a:cubicBezTo>
                    <a:pt x="0" y="66"/>
                    <a:pt x="9" y="11"/>
                    <a:pt x="40" y="6"/>
                  </a:cubicBezTo>
                  <a:cubicBezTo>
                    <a:pt x="70" y="0"/>
                    <a:pt x="113" y="12"/>
                    <a:pt x="113" y="12"/>
                  </a:cubicBezTo>
                  <a:cubicBezTo>
                    <a:pt x="113" y="12"/>
                    <a:pt x="146" y="40"/>
                    <a:pt x="156" y="62"/>
                  </a:cubicBezTo>
                  <a:cubicBezTo>
                    <a:pt x="166" y="84"/>
                    <a:pt x="23" y="106"/>
                    <a:pt x="0" y="66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sľïḓe">
              <a:extLst>
                <a:ext uri="{FF2B5EF4-FFF2-40B4-BE49-F238E27FC236}">
                  <a16:creationId xmlns="" xmlns:a16="http://schemas.microsoft.com/office/drawing/2014/main" id="{79B30CE2-1096-463F-99D8-689EEB4EB6DA}"/>
                </a:ext>
              </a:extLst>
            </p:cNvPr>
            <p:cNvSpPr/>
            <p:nvPr/>
          </p:nvSpPr>
          <p:spPr bwMode="auto">
            <a:xfrm>
              <a:off x="5657688" y="2466393"/>
              <a:ext cx="649288" cy="788988"/>
            </a:xfrm>
            <a:custGeom>
              <a:avLst/>
              <a:gdLst>
                <a:gd name="T0" fmla="*/ 65 w 173"/>
                <a:gd name="T1" fmla="*/ 22 h 210"/>
                <a:gd name="T2" fmla="*/ 105 w 173"/>
                <a:gd name="T3" fmla="*/ 14 h 210"/>
                <a:gd name="T4" fmla="*/ 136 w 173"/>
                <a:gd name="T5" fmla="*/ 22 h 210"/>
                <a:gd name="T6" fmla="*/ 170 w 173"/>
                <a:gd name="T7" fmla="*/ 96 h 210"/>
                <a:gd name="T8" fmla="*/ 167 w 173"/>
                <a:gd name="T9" fmla="*/ 121 h 210"/>
                <a:gd name="T10" fmla="*/ 154 w 173"/>
                <a:gd name="T11" fmla="*/ 127 h 210"/>
                <a:gd name="T12" fmla="*/ 135 w 173"/>
                <a:gd name="T13" fmla="*/ 163 h 210"/>
                <a:gd name="T14" fmla="*/ 122 w 173"/>
                <a:gd name="T15" fmla="*/ 192 h 210"/>
                <a:gd name="T16" fmla="*/ 70 w 173"/>
                <a:gd name="T17" fmla="*/ 165 h 210"/>
                <a:gd name="T18" fmla="*/ 69 w 173"/>
                <a:gd name="T19" fmla="*/ 125 h 210"/>
                <a:gd name="T20" fmla="*/ 38 w 173"/>
                <a:gd name="T21" fmla="*/ 102 h 210"/>
                <a:gd name="T22" fmla="*/ 65 w 173"/>
                <a:gd name="T23" fmla="*/ 2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0">
                  <a:moveTo>
                    <a:pt x="65" y="22"/>
                  </a:moveTo>
                  <a:cubicBezTo>
                    <a:pt x="65" y="22"/>
                    <a:pt x="96" y="28"/>
                    <a:pt x="105" y="14"/>
                  </a:cubicBezTo>
                  <a:cubicBezTo>
                    <a:pt x="115" y="0"/>
                    <a:pt x="124" y="7"/>
                    <a:pt x="136" y="22"/>
                  </a:cubicBezTo>
                  <a:cubicBezTo>
                    <a:pt x="147" y="38"/>
                    <a:pt x="167" y="70"/>
                    <a:pt x="170" y="96"/>
                  </a:cubicBezTo>
                  <a:cubicBezTo>
                    <a:pt x="173" y="111"/>
                    <a:pt x="167" y="121"/>
                    <a:pt x="167" y="121"/>
                  </a:cubicBezTo>
                  <a:cubicBezTo>
                    <a:pt x="167" y="121"/>
                    <a:pt x="163" y="127"/>
                    <a:pt x="154" y="127"/>
                  </a:cubicBezTo>
                  <a:cubicBezTo>
                    <a:pt x="145" y="128"/>
                    <a:pt x="135" y="141"/>
                    <a:pt x="135" y="163"/>
                  </a:cubicBezTo>
                  <a:cubicBezTo>
                    <a:pt x="135" y="189"/>
                    <a:pt x="122" y="192"/>
                    <a:pt x="122" y="192"/>
                  </a:cubicBezTo>
                  <a:cubicBezTo>
                    <a:pt x="122" y="192"/>
                    <a:pt x="71" y="210"/>
                    <a:pt x="70" y="165"/>
                  </a:cubicBezTo>
                  <a:cubicBezTo>
                    <a:pt x="69" y="138"/>
                    <a:pt x="72" y="133"/>
                    <a:pt x="69" y="125"/>
                  </a:cubicBezTo>
                  <a:cubicBezTo>
                    <a:pt x="66" y="117"/>
                    <a:pt x="48" y="117"/>
                    <a:pt x="38" y="102"/>
                  </a:cubicBezTo>
                  <a:cubicBezTo>
                    <a:pt x="28" y="88"/>
                    <a:pt x="0" y="28"/>
                    <a:pt x="65" y="2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í$ḻiḓe">
              <a:extLst>
                <a:ext uri="{FF2B5EF4-FFF2-40B4-BE49-F238E27FC236}">
                  <a16:creationId xmlns="" xmlns:a16="http://schemas.microsoft.com/office/drawing/2014/main" id="{DFFFF920-9F83-4588-8A0E-E5C8B72C6CF6}"/>
                </a:ext>
              </a:extLst>
            </p:cNvPr>
            <p:cNvSpPr/>
            <p:nvPr/>
          </p:nvSpPr>
          <p:spPr bwMode="auto">
            <a:xfrm>
              <a:off x="5684675" y="2406068"/>
              <a:ext cx="492125" cy="593725"/>
            </a:xfrm>
            <a:custGeom>
              <a:avLst/>
              <a:gdLst>
                <a:gd name="T0" fmla="*/ 126 w 131"/>
                <a:gd name="T1" fmla="*/ 7 h 158"/>
                <a:gd name="T2" fmla="*/ 126 w 131"/>
                <a:gd name="T3" fmla="*/ 35 h 158"/>
                <a:gd name="T4" fmla="*/ 90 w 131"/>
                <a:gd name="T5" fmla="*/ 55 h 158"/>
                <a:gd name="T6" fmla="*/ 62 w 131"/>
                <a:gd name="T7" fmla="*/ 59 h 158"/>
                <a:gd name="T8" fmla="*/ 80 w 131"/>
                <a:gd name="T9" fmla="*/ 59 h 158"/>
                <a:gd name="T10" fmla="*/ 87 w 131"/>
                <a:gd name="T11" fmla="*/ 80 h 158"/>
                <a:gd name="T12" fmla="*/ 81 w 131"/>
                <a:gd name="T13" fmla="*/ 96 h 158"/>
                <a:gd name="T14" fmla="*/ 92 w 131"/>
                <a:gd name="T15" fmla="*/ 117 h 158"/>
                <a:gd name="T16" fmla="*/ 83 w 131"/>
                <a:gd name="T17" fmla="*/ 122 h 158"/>
                <a:gd name="T18" fmla="*/ 65 w 131"/>
                <a:gd name="T19" fmla="*/ 98 h 158"/>
                <a:gd name="T20" fmla="*/ 54 w 131"/>
                <a:gd name="T21" fmla="*/ 117 h 158"/>
                <a:gd name="T22" fmla="*/ 63 w 131"/>
                <a:gd name="T23" fmla="*/ 158 h 158"/>
                <a:gd name="T24" fmla="*/ 16 w 131"/>
                <a:gd name="T25" fmla="*/ 108 h 158"/>
                <a:gd name="T26" fmla="*/ 23 w 131"/>
                <a:gd name="T27" fmla="*/ 44 h 158"/>
                <a:gd name="T28" fmla="*/ 56 w 131"/>
                <a:gd name="T29" fmla="*/ 15 h 158"/>
                <a:gd name="T30" fmla="*/ 82 w 131"/>
                <a:gd name="T31" fmla="*/ 0 h 158"/>
                <a:gd name="T32" fmla="*/ 75 w 131"/>
                <a:gd name="T33" fmla="*/ 13 h 158"/>
                <a:gd name="T34" fmla="*/ 86 w 131"/>
                <a:gd name="T35" fmla="*/ 4 h 158"/>
                <a:gd name="T36" fmla="*/ 85 w 131"/>
                <a:gd name="T37" fmla="*/ 13 h 158"/>
                <a:gd name="T38" fmla="*/ 99 w 131"/>
                <a:gd name="T39" fmla="*/ 7 h 158"/>
                <a:gd name="T40" fmla="*/ 96 w 131"/>
                <a:gd name="T41" fmla="*/ 14 h 158"/>
                <a:gd name="T42" fmla="*/ 110 w 131"/>
                <a:gd name="T43" fmla="*/ 8 h 158"/>
                <a:gd name="T44" fmla="*/ 104 w 131"/>
                <a:gd name="T45" fmla="*/ 18 h 158"/>
                <a:gd name="T46" fmla="*/ 118 w 131"/>
                <a:gd name="T47" fmla="*/ 6 h 158"/>
                <a:gd name="T48" fmla="*/ 115 w 131"/>
                <a:gd name="T49" fmla="*/ 21 h 158"/>
                <a:gd name="T50" fmla="*/ 126 w 131"/>
                <a:gd name="T51" fmla="*/ 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158">
                  <a:moveTo>
                    <a:pt x="126" y="7"/>
                  </a:moveTo>
                  <a:cubicBezTo>
                    <a:pt x="126" y="7"/>
                    <a:pt x="131" y="25"/>
                    <a:pt x="126" y="35"/>
                  </a:cubicBezTo>
                  <a:cubicBezTo>
                    <a:pt x="123" y="40"/>
                    <a:pt x="105" y="55"/>
                    <a:pt x="90" y="55"/>
                  </a:cubicBezTo>
                  <a:cubicBezTo>
                    <a:pt x="74" y="54"/>
                    <a:pt x="62" y="59"/>
                    <a:pt x="62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85" y="72"/>
                    <a:pt x="87" y="80"/>
                  </a:cubicBezTo>
                  <a:cubicBezTo>
                    <a:pt x="89" y="89"/>
                    <a:pt x="80" y="89"/>
                    <a:pt x="81" y="96"/>
                  </a:cubicBezTo>
                  <a:cubicBezTo>
                    <a:pt x="83" y="103"/>
                    <a:pt x="92" y="117"/>
                    <a:pt x="92" y="117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83" y="122"/>
                    <a:pt x="73" y="99"/>
                    <a:pt x="65" y="98"/>
                  </a:cubicBezTo>
                  <a:cubicBezTo>
                    <a:pt x="54" y="95"/>
                    <a:pt x="45" y="107"/>
                    <a:pt x="54" y="117"/>
                  </a:cubicBezTo>
                  <a:cubicBezTo>
                    <a:pt x="65" y="128"/>
                    <a:pt x="68" y="130"/>
                    <a:pt x="63" y="158"/>
                  </a:cubicBezTo>
                  <a:cubicBezTo>
                    <a:pt x="61" y="147"/>
                    <a:pt x="32" y="138"/>
                    <a:pt x="16" y="108"/>
                  </a:cubicBezTo>
                  <a:cubicBezTo>
                    <a:pt x="0" y="78"/>
                    <a:pt x="10" y="55"/>
                    <a:pt x="23" y="44"/>
                  </a:cubicBezTo>
                  <a:cubicBezTo>
                    <a:pt x="21" y="27"/>
                    <a:pt x="42" y="13"/>
                    <a:pt x="56" y="15"/>
                  </a:cubicBezTo>
                  <a:cubicBezTo>
                    <a:pt x="70" y="16"/>
                    <a:pt x="82" y="0"/>
                    <a:pt x="82" y="0"/>
                  </a:cubicBezTo>
                  <a:cubicBezTo>
                    <a:pt x="82" y="0"/>
                    <a:pt x="81" y="9"/>
                    <a:pt x="75" y="13"/>
                  </a:cubicBezTo>
                  <a:cubicBezTo>
                    <a:pt x="81" y="14"/>
                    <a:pt x="86" y="6"/>
                    <a:pt x="86" y="4"/>
                  </a:cubicBezTo>
                  <a:cubicBezTo>
                    <a:pt x="88" y="8"/>
                    <a:pt x="85" y="13"/>
                    <a:pt x="85" y="13"/>
                  </a:cubicBezTo>
                  <a:cubicBezTo>
                    <a:pt x="85" y="13"/>
                    <a:pt x="96" y="13"/>
                    <a:pt x="99" y="7"/>
                  </a:cubicBezTo>
                  <a:cubicBezTo>
                    <a:pt x="100" y="9"/>
                    <a:pt x="98" y="13"/>
                    <a:pt x="96" y="14"/>
                  </a:cubicBezTo>
                  <a:cubicBezTo>
                    <a:pt x="101" y="14"/>
                    <a:pt x="106" y="14"/>
                    <a:pt x="110" y="8"/>
                  </a:cubicBezTo>
                  <a:cubicBezTo>
                    <a:pt x="110" y="12"/>
                    <a:pt x="109" y="15"/>
                    <a:pt x="104" y="18"/>
                  </a:cubicBezTo>
                  <a:cubicBezTo>
                    <a:pt x="113" y="19"/>
                    <a:pt x="118" y="9"/>
                    <a:pt x="118" y="6"/>
                  </a:cubicBezTo>
                  <a:cubicBezTo>
                    <a:pt x="119" y="10"/>
                    <a:pt x="118" y="18"/>
                    <a:pt x="115" y="21"/>
                  </a:cubicBezTo>
                  <a:cubicBezTo>
                    <a:pt x="121" y="21"/>
                    <a:pt x="125" y="13"/>
                    <a:pt x="126" y="7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îSḻïdè">
              <a:extLst>
                <a:ext uri="{FF2B5EF4-FFF2-40B4-BE49-F238E27FC236}">
                  <a16:creationId xmlns="" xmlns:a16="http://schemas.microsoft.com/office/drawing/2014/main" id="{B0844EB8-2171-420E-BE10-A91A4809714A}"/>
                </a:ext>
              </a:extLst>
            </p:cNvPr>
            <p:cNvSpPr/>
            <p:nvPr/>
          </p:nvSpPr>
          <p:spPr bwMode="auto">
            <a:xfrm>
              <a:off x="5448138" y="3044243"/>
              <a:ext cx="1193800" cy="1206500"/>
            </a:xfrm>
            <a:custGeom>
              <a:avLst/>
              <a:gdLst>
                <a:gd name="T0" fmla="*/ 302 w 318"/>
                <a:gd name="T1" fmla="*/ 165 h 321"/>
                <a:gd name="T2" fmla="*/ 258 w 318"/>
                <a:gd name="T3" fmla="*/ 31 h 321"/>
                <a:gd name="T4" fmla="*/ 217 w 318"/>
                <a:gd name="T5" fmla="*/ 21 h 321"/>
                <a:gd name="T6" fmla="*/ 192 w 318"/>
                <a:gd name="T7" fmla="*/ 2 h 321"/>
                <a:gd name="T8" fmla="*/ 159 w 318"/>
                <a:gd name="T9" fmla="*/ 39 h 321"/>
                <a:gd name="T10" fmla="*/ 126 w 318"/>
                <a:gd name="T11" fmla="*/ 0 h 321"/>
                <a:gd name="T12" fmla="*/ 101 w 318"/>
                <a:gd name="T13" fmla="*/ 21 h 321"/>
                <a:gd name="T14" fmla="*/ 59 w 318"/>
                <a:gd name="T15" fmla="*/ 31 h 321"/>
                <a:gd name="T16" fmla="*/ 16 w 318"/>
                <a:gd name="T17" fmla="*/ 165 h 321"/>
                <a:gd name="T18" fmla="*/ 16 w 318"/>
                <a:gd name="T19" fmla="*/ 223 h 321"/>
                <a:gd name="T20" fmla="*/ 71 w 318"/>
                <a:gd name="T21" fmla="*/ 233 h 321"/>
                <a:gd name="T22" fmla="*/ 71 w 318"/>
                <a:gd name="T23" fmla="*/ 289 h 321"/>
                <a:gd name="T24" fmla="*/ 247 w 318"/>
                <a:gd name="T25" fmla="*/ 289 h 321"/>
                <a:gd name="T26" fmla="*/ 247 w 318"/>
                <a:gd name="T27" fmla="*/ 233 h 321"/>
                <a:gd name="T28" fmla="*/ 302 w 318"/>
                <a:gd name="T29" fmla="*/ 223 h 321"/>
                <a:gd name="T30" fmla="*/ 302 w 318"/>
                <a:gd name="T31" fmla="*/ 165 h 321"/>
                <a:gd name="T32" fmla="*/ 71 w 318"/>
                <a:gd name="T33" fmla="*/ 195 h 321"/>
                <a:gd name="T34" fmla="*/ 53 w 318"/>
                <a:gd name="T35" fmla="*/ 193 h 321"/>
                <a:gd name="T36" fmla="*/ 74 w 318"/>
                <a:gd name="T37" fmla="*/ 125 h 321"/>
                <a:gd name="T38" fmla="*/ 71 w 318"/>
                <a:gd name="T39" fmla="*/ 195 h 321"/>
                <a:gd name="T40" fmla="*/ 265 w 318"/>
                <a:gd name="T41" fmla="*/ 193 h 321"/>
                <a:gd name="T42" fmla="*/ 246 w 318"/>
                <a:gd name="T43" fmla="*/ 195 h 321"/>
                <a:gd name="T44" fmla="*/ 244 w 318"/>
                <a:gd name="T45" fmla="*/ 125 h 321"/>
                <a:gd name="T46" fmla="*/ 265 w 318"/>
                <a:gd name="T47" fmla="*/ 19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8" h="321">
                  <a:moveTo>
                    <a:pt x="302" y="165"/>
                  </a:moveTo>
                  <a:cubicBezTo>
                    <a:pt x="291" y="124"/>
                    <a:pt x="267" y="35"/>
                    <a:pt x="258" y="31"/>
                  </a:cubicBezTo>
                  <a:cubicBezTo>
                    <a:pt x="250" y="27"/>
                    <a:pt x="234" y="26"/>
                    <a:pt x="217" y="21"/>
                  </a:cubicBezTo>
                  <a:cubicBezTo>
                    <a:pt x="200" y="15"/>
                    <a:pt x="192" y="2"/>
                    <a:pt x="192" y="2"/>
                  </a:cubicBezTo>
                  <a:cubicBezTo>
                    <a:pt x="187" y="32"/>
                    <a:pt x="173" y="38"/>
                    <a:pt x="159" y="39"/>
                  </a:cubicBezTo>
                  <a:cubicBezTo>
                    <a:pt x="142" y="37"/>
                    <a:pt x="130" y="30"/>
                    <a:pt x="126" y="0"/>
                  </a:cubicBezTo>
                  <a:cubicBezTo>
                    <a:pt x="126" y="0"/>
                    <a:pt x="118" y="15"/>
                    <a:pt x="101" y="21"/>
                  </a:cubicBezTo>
                  <a:cubicBezTo>
                    <a:pt x="84" y="26"/>
                    <a:pt x="68" y="27"/>
                    <a:pt x="59" y="31"/>
                  </a:cubicBezTo>
                  <a:cubicBezTo>
                    <a:pt x="51" y="35"/>
                    <a:pt x="27" y="124"/>
                    <a:pt x="16" y="165"/>
                  </a:cubicBezTo>
                  <a:cubicBezTo>
                    <a:pt x="4" y="206"/>
                    <a:pt x="0" y="216"/>
                    <a:pt x="16" y="223"/>
                  </a:cubicBezTo>
                  <a:cubicBezTo>
                    <a:pt x="26" y="227"/>
                    <a:pt x="53" y="231"/>
                    <a:pt x="71" y="233"/>
                  </a:cubicBezTo>
                  <a:cubicBezTo>
                    <a:pt x="70" y="256"/>
                    <a:pt x="70" y="278"/>
                    <a:pt x="71" y="289"/>
                  </a:cubicBezTo>
                  <a:cubicBezTo>
                    <a:pt x="126" y="312"/>
                    <a:pt x="196" y="321"/>
                    <a:pt x="247" y="289"/>
                  </a:cubicBezTo>
                  <a:cubicBezTo>
                    <a:pt x="248" y="278"/>
                    <a:pt x="248" y="256"/>
                    <a:pt x="247" y="233"/>
                  </a:cubicBezTo>
                  <a:cubicBezTo>
                    <a:pt x="264" y="231"/>
                    <a:pt x="292" y="227"/>
                    <a:pt x="302" y="223"/>
                  </a:cubicBezTo>
                  <a:cubicBezTo>
                    <a:pt x="318" y="216"/>
                    <a:pt x="313" y="206"/>
                    <a:pt x="302" y="165"/>
                  </a:cubicBezTo>
                  <a:close/>
                  <a:moveTo>
                    <a:pt x="71" y="195"/>
                  </a:moveTo>
                  <a:cubicBezTo>
                    <a:pt x="63" y="194"/>
                    <a:pt x="54" y="194"/>
                    <a:pt x="53" y="193"/>
                  </a:cubicBezTo>
                  <a:cubicBezTo>
                    <a:pt x="49" y="191"/>
                    <a:pt x="74" y="125"/>
                    <a:pt x="74" y="125"/>
                  </a:cubicBezTo>
                  <a:cubicBezTo>
                    <a:pt x="74" y="125"/>
                    <a:pt x="72" y="158"/>
                    <a:pt x="71" y="195"/>
                  </a:cubicBezTo>
                  <a:close/>
                  <a:moveTo>
                    <a:pt x="265" y="193"/>
                  </a:moveTo>
                  <a:cubicBezTo>
                    <a:pt x="264" y="194"/>
                    <a:pt x="255" y="194"/>
                    <a:pt x="246" y="195"/>
                  </a:cubicBezTo>
                  <a:cubicBezTo>
                    <a:pt x="245" y="158"/>
                    <a:pt x="244" y="125"/>
                    <a:pt x="244" y="125"/>
                  </a:cubicBezTo>
                  <a:cubicBezTo>
                    <a:pt x="244" y="125"/>
                    <a:pt x="269" y="191"/>
                    <a:pt x="265" y="193"/>
                  </a:cubicBezTo>
                  <a:close/>
                </a:path>
              </a:pathLst>
            </a:custGeom>
            <a:solidFill>
              <a:srgbClr val="9DC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íṧḻíďè">
              <a:extLst>
                <a:ext uri="{FF2B5EF4-FFF2-40B4-BE49-F238E27FC236}">
                  <a16:creationId xmlns="" xmlns:a16="http://schemas.microsoft.com/office/drawing/2014/main" id="{F879F2DF-0910-484C-8D45-F1685715E7BD}"/>
                </a:ext>
              </a:extLst>
            </p:cNvPr>
            <p:cNvSpPr/>
            <p:nvPr/>
          </p:nvSpPr>
          <p:spPr bwMode="auto">
            <a:xfrm>
              <a:off x="6157750" y="3077580"/>
              <a:ext cx="484188" cy="1187450"/>
            </a:xfrm>
            <a:custGeom>
              <a:avLst/>
              <a:gdLst>
                <a:gd name="T0" fmla="*/ 113 w 129"/>
                <a:gd name="T1" fmla="*/ 156 h 316"/>
                <a:gd name="T2" fmla="*/ 69 w 129"/>
                <a:gd name="T3" fmla="*/ 22 h 316"/>
                <a:gd name="T4" fmla="*/ 30 w 129"/>
                <a:gd name="T5" fmla="*/ 5 h 316"/>
                <a:gd name="T6" fmla="*/ 21 w 129"/>
                <a:gd name="T7" fmla="*/ 0 h 316"/>
                <a:gd name="T8" fmla="*/ 25 w 129"/>
                <a:gd name="T9" fmla="*/ 316 h 316"/>
                <a:gd name="T10" fmla="*/ 84 w 129"/>
                <a:gd name="T11" fmla="*/ 291 h 316"/>
                <a:gd name="T12" fmla="*/ 58 w 129"/>
                <a:gd name="T13" fmla="*/ 224 h 316"/>
                <a:gd name="T14" fmla="*/ 113 w 129"/>
                <a:gd name="T15" fmla="*/ 214 h 316"/>
                <a:gd name="T16" fmla="*/ 113 w 129"/>
                <a:gd name="T17" fmla="*/ 156 h 316"/>
                <a:gd name="T18" fmla="*/ 76 w 129"/>
                <a:gd name="T19" fmla="*/ 184 h 316"/>
                <a:gd name="T20" fmla="*/ 57 w 129"/>
                <a:gd name="T21" fmla="*/ 186 h 316"/>
                <a:gd name="T22" fmla="*/ 55 w 129"/>
                <a:gd name="T23" fmla="*/ 116 h 316"/>
                <a:gd name="T24" fmla="*/ 76 w 129"/>
                <a:gd name="T25" fmla="*/ 1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316">
                  <a:moveTo>
                    <a:pt x="113" y="156"/>
                  </a:moveTo>
                  <a:cubicBezTo>
                    <a:pt x="102" y="115"/>
                    <a:pt x="78" y="26"/>
                    <a:pt x="69" y="22"/>
                  </a:cubicBezTo>
                  <a:cubicBezTo>
                    <a:pt x="61" y="18"/>
                    <a:pt x="47" y="10"/>
                    <a:pt x="30" y="5"/>
                  </a:cubicBezTo>
                  <a:cubicBezTo>
                    <a:pt x="28" y="5"/>
                    <a:pt x="22" y="0"/>
                    <a:pt x="21" y="0"/>
                  </a:cubicBezTo>
                  <a:cubicBezTo>
                    <a:pt x="0" y="99"/>
                    <a:pt x="8" y="291"/>
                    <a:pt x="25" y="316"/>
                  </a:cubicBezTo>
                  <a:cubicBezTo>
                    <a:pt x="45" y="305"/>
                    <a:pt x="58" y="289"/>
                    <a:pt x="84" y="291"/>
                  </a:cubicBezTo>
                  <a:cubicBezTo>
                    <a:pt x="90" y="291"/>
                    <a:pt x="59" y="254"/>
                    <a:pt x="58" y="224"/>
                  </a:cubicBezTo>
                  <a:cubicBezTo>
                    <a:pt x="75" y="222"/>
                    <a:pt x="103" y="218"/>
                    <a:pt x="113" y="214"/>
                  </a:cubicBezTo>
                  <a:cubicBezTo>
                    <a:pt x="129" y="207"/>
                    <a:pt x="124" y="197"/>
                    <a:pt x="113" y="156"/>
                  </a:cubicBezTo>
                  <a:close/>
                  <a:moveTo>
                    <a:pt x="76" y="184"/>
                  </a:moveTo>
                  <a:cubicBezTo>
                    <a:pt x="75" y="185"/>
                    <a:pt x="66" y="185"/>
                    <a:pt x="57" y="186"/>
                  </a:cubicBezTo>
                  <a:cubicBezTo>
                    <a:pt x="56" y="149"/>
                    <a:pt x="55" y="116"/>
                    <a:pt x="55" y="116"/>
                  </a:cubicBezTo>
                  <a:cubicBezTo>
                    <a:pt x="55" y="116"/>
                    <a:pt x="80" y="182"/>
                    <a:pt x="76" y="18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î$ľîḓê">
              <a:extLst>
                <a:ext uri="{FF2B5EF4-FFF2-40B4-BE49-F238E27FC236}">
                  <a16:creationId xmlns="" xmlns:a16="http://schemas.microsoft.com/office/drawing/2014/main" id="{87BB837D-B3D0-4AB7-9C94-D6E08294CCFE}"/>
                </a:ext>
              </a:extLst>
            </p:cNvPr>
            <p:cNvSpPr/>
            <p:nvPr/>
          </p:nvSpPr>
          <p:spPr bwMode="auto">
            <a:xfrm>
              <a:off x="6183150" y="3074405"/>
              <a:ext cx="161925" cy="349250"/>
            </a:xfrm>
            <a:custGeom>
              <a:avLst/>
              <a:gdLst>
                <a:gd name="T0" fmla="*/ 25 w 43"/>
                <a:gd name="T1" fmla="*/ 1 h 93"/>
                <a:gd name="T2" fmla="*/ 14 w 43"/>
                <a:gd name="T3" fmla="*/ 1 h 93"/>
                <a:gd name="T4" fmla="*/ 0 w 43"/>
                <a:gd name="T5" fmla="*/ 93 h 93"/>
                <a:gd name="T6" fmla="*/ 43 w 43"/>
                <a:gd name="T7" fmla="*/ 14 h 93"/>
                <a:gd name="T8" fmla="*/ 25 w 43"/>
                <a:gd name="T9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3">
                  <a:moveTo>
                    <a:pt x="25" y="1"/>
                  </a:moveTo>
                  <a:cubicBezTo>
                    <a:pt x="23" y="0"/>
                    <a:pt x="15" y="1"/>
                    <a:pt x="14" y="1"/>
                  </a:cubicBezTo>
                  <a:cubicBezTo>
                    <a:pt x="7" y="30"/>
                    <a:pt x="3" y="61"/>
                    <a:pt x="0" y="93"/>
                  </a:cubicBezTo>
                  <a:cubicBezTo>
                    <a:pt x="10" y="63"/>
                    <a:pt x="26" y="37"/>
                    <a:pt x="43" y="14"/>
                  </a:cubicBezTo>
                  <a:cubicBezTo>
                    <a:pt x="37" y="11"/>
                    <a:pt x="32" y="3"/>
                    <a:pt x="25" y="1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iŝḻïḍe">
              <a:extLst>
                <a:ext uri="{FF2B5EF4-FFF2-40B4-BE49-F238E27FC236}">
                  <a16:creationId xmlns="" xmlns:a16="http://schemas.microsoft.com/office/drawing/2014/main" id="{951452C7-2046-4C3E-9B9F-8BB5804EE1B6}"/>
                </a:ext>
              </a:extLst>
            </p:cNvPr>
            <p:cNvSpPr/>
            <p:nvPr/>
          </p:nvSpPr>
          <p:spPr bwMode="auto">
            <a:xfrm>
              <a:off x="5448138" y="3066468"/>
              <a:ext cx="550863" cy="1192213"/>
            </a:xfrm>
            <a:custGeom>
              <a:avLst/>
              <a:gdLst>
                <a:gd name="T0" fmla="*/ 114 w 147"/>
                <a:gd name="T1" fmla="*/ 0 h 317"/>
                <a:gd name="T2" fmla="*/ 97 w 147"/>
                <a:gd name="T3" fmla="*/ 11 h 317"/>
                <a:gd name="T4" fmla="*/ 59 w 147"/>
                <a:gd name="T5" fmla="*/ 25 h 317"/>
                <a:gd name="T6" fmla="*/ 16 w 147"/>
                <a:gd name="T7" fmla="*/ 159 h 317"/>
                <a:gd name="T8" fmla="*/ 16 w 147"/>
                <a:gd name="T9" fmla="*/ 217 h 317"/>
                <a:gd name="T10" fmla="*/ 71 w 147"/>
                <a:gd name="T11" fmla="*/ 227 h 317"/>
                <a:gd name="T12" fmla="*/ 50 w 147"/>
                <a:gd name="T13" fmla="*/ 317 h 317"/>
                <a:gd name="T14" fmla="*/ 125 w 147"/>
                <a:gd name="T15" fmla="*/ 317 h 317"/>
                <a:gd name="T16" fmla="*/ 114 w 147"/>
                <a:gd name="T17" fmla="*/ 0 h 317"/>
                <a:gd name="T18" fmla="*/ 71 w 147"/>
                <a:gd name="T19" fmla="*/ 189 h 317"/>
                <a:gd name="T20" fmla="*/ 53 w 147"/>
                <a:gd name="T21" fmla="*/ 187 h 317"/>
                <a:gd name="T22" fmla="*/ 74 w 147"/>
                <a:gd name="T23" fmla="*/ 119 h 317"/>
                <a:gd name="T24" fmla="*/ 71 w 147"/>
                <a:gd name="T25" fmla="*/ 18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317">
                  <a:moveTo>
                    <a:pt x="114" y="0"/>
                  </a:moveTo>
                  <a:cubicBezTo>
                    <a:pt x="110" y="3"/>
                    <a:pt x="103" y="9"/>
                    <a:pt x="97" y="11"/>
                  </a:cubicBezTo>
                  <a:cubicBezTo>
                    <a:pt x="80" y="16"/>
                    <a:pt x="68" y="21"/>
                    <a:pt x="59" y="25"/>
                  </a:cubicBezTo>
                  <a:cubicBezTo>
                    <a:pt x="51" y="29"/>
                    <a:pt x="27" y="118"/>
                    <a:pt x="16" y="159"/>
                  </a:cubicBezTo>
                  <a:cubicBezTo>
                    <a:pt x="4" y="200"/>
                    <a:pt x="0" y="210"/>
                    <a:pt x="16" y="217"/>
                  </a:cubicBezTo>
                  <a:cubicBezTo>
                    <a:pt x="26" y="221"/>
                    <a:pt x="53" y="225"/>
                    <a:pt x="71" y="227"/>
                  </a:cubicBezTo>
                  <a:cubicBezTo>
                    <a:pt x="70" y="257"/>
                    <a:pt x="41" y="296"/>
                    <a:pt x="50" y="317"/>
                  </a:cubicBezTo>
                  <a:cubicBezTo>
                    <a:pt x="50" y="317"/>
                    <a:pt x="55" y="287"/>
                    <a:pt x="125" y="317"/>
                  </a:cubicBezTo>
                  <a:cubicBezTo>
                    <a:pt x="147" y="262"/>
                    <a:pt x="146" y="100"/>
                    <a:pt x="114" y="0"/>
                  </a:cubicBezTo>
                  <a:close/>
                  <a:moveTo>
                    <a:pt x="71" y="189"/>
                  </a:moveTo>
                  <a:cubicBezTo>
                    <a:pt x="63" y="188"/>
                    <a:pt x="54" y="188"/>
                    <a:pt x="53" y="187"/>
                  </a:cubicBezTo>
                  <a:cubicBezTo>
                    <a:pt x="49" y="185"/>
                    <a:pt x="74" y="119"/>
                    <a:pt x="74" y="119"/>
                  </a:cubicBezTo>
                  <a:cubicBezTo>
                    <a:pt x="74" y="119"/>
                    <a:pt x="72" y="152"/>
                    <a:pt x="71" y="189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ïsḻïḍé">
              <a:extLst>
                <a:ext uri="{FF2B5EF4-FFF2-40B4-BE49-F238E27FC236}">
                  <a16:creationId xmlns="" xmlns:a16="http://schemas.microsoft.com/office/drawing/2014/main" id="{C09D6351-E24A-4F68-B603-5825CBCC3404}"/>
                </a:ext>
              </a:extLst>
            </p:cNvPr>
            <p:cNvSpPr/>
            <p:nvPr/>
          </p:nvSpPr>
          <p:spPr bwMode="auto">
            <a:xfrm>
              <a:off x="5767225" y="3066468"/>
              <a:ext cx="179388" cy="307975"/>
            </a:xfrm>
            <a:custGeom>
              <a:avLst/>
              <a:gdLst>
                <a:gd name="T0" fmla="*/ 29 w 48"/>
                <a:gd name="T1" fmla="*/ 0 h 82"/>
                <a:gd name="T2" fmla="*/ 11 w 48"/>
                <a:gd name="T3" fmla="*/ 3 h 82"/>
                <a:gd name="T4" fmla="*/ 0 w 48"/>
                <a:gd name="T5" fmla="*/ 15 h 82"/>
                <a:gd name="T6" fmla="*/ 48 w 48"/>
                <a:gd name="T7" fmla="*/ 82 h 82"/>
                <a:gd name="T8" fmla="*/ 29 w 4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82">
                  <a:moveTo>
                    <a:pt x="29" y="0"/>
                  </a:moveTo>
                  <a:cubicBezTo>
                    <a:pt x="25" y="3"/>
                    <a:pt x="17" y="1"/>
                    <a:pt x="11" y="3"/>
                  </a:cubicBezTo>
                  <a:cubicBezTo>
                    <a:pt x="7" y="4"/>
                    <a:pt x="4" y="14"/>
                    <a:pt x="0" y="15"/>
                  </a:cubicBezTo>
                  <a:cubicBezTo>
                    <a:pt x="20" y="35"/>
                    <a:pt x="36" y="58"/>
                    <a:pt x="48" y="82"/>
                  </a:cubicBezTo>
                  <a:cubicBezTo>
                    <a:pt x="43" y="54"/>
                    <a:pt x="37" y="27"/>
                    <a:pt x="29" y="0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íślíḑé">
              <a:extLst>
                <a:ext uri="{FF2B5EF4-FFF2-40B4-BE49-F238E27FC236}">
                  <a16:creationId xmlns="" xmlns:a16="http://schemas.microsoft.com/office/drawing/2014/main" id="{5C43DAEC-F5EB-4E7C-AD75-04F335836BE9}"/>
                </a:ext>
              </a:extLst>
            </p:cNvPr>
            <p:cNvSpPr/>
            <p:nvPr/>
          </p:nvSpPr>
          <p:spPr bwMode="auto">
            <a:xfrm>
              <a:off x="5935500" y="4182480"/>
              <a:ext cx="631825" cy="1138238"/>
            </a:xfrm>
            <a:custGeom>
              <a:avLst/>
              <a:gdLst>
                <a:gd name="T0" fmla="*/ 35 w 168"/>
                <a:gd name="T1" fmla="*/ 303 h 303"/>
                <a:gd name="T2" fmla="*/ 118 w 168"/>
                <a:gd name="T3" fmla="*/ 159 h 303"/>
                <a:gd name="T4" fmla="*/ 167 w 168"/>
                <a:gd name="T5" fmla="*/ 43 h 303"/>
                <a:gd name="T6" fmla="*/ 147 w 168"/>
                <a:gd name="T7" fmla="*/ 4 h 303"/>
                <a:gd name="T8" fmla="*/ 94 w 168"/>
                <a:gd name="T9" fmla="*/ 28 h 303"/>
                <a:gd name="T10" fmla="*/ 32 w 168"/>
                <a:gd name="T11" fmla="*/ 197 h 303"/>
                <a:gd name="T12" fmla="*/ 0 w 168"/>
                <a:gd name="T13" fmla="*/ 288 h 303"/>
                <a:gd name="T14" fmla="*/ 35 w 16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303">
                  <a:moveTo>
                    <a:pt x="35" y="303"/>
                  </a:moveTo>
                  <a:cubicBezTo>
                    <a:pt x="35" y="303"/>
                    <a:pt x="91" y="202"/>
                    <a:pt x="118" y="159"/>
                  </a:cubicBezTo>
                  <a:cubicBezTo>
                    <a:pt x="145" y="116"/>
                    <a:pt x="168" y="73"/>
                    <a:pt x="167" y="43"/>
                  </a:cubicBezTo>
                  <a:cubicBezTo>
                    <a:pt x="166" y="13"/>
                    <a:pt x="159" y="8"/>
                    <a:pt x="147" y="4"/>
                  </a:cubicBezTo>
                  <a:cubicBezTo>
                    <a:pt x="134" y="0"/>
                    <a:pt x="106" y="11"/>
                    <a:pt x="94" y="28"/>
                  </a:cubicBezTo>
                  <a:cubicBezTo>
                    <a:pt x="82" y="46"/>
                    <a:pt x="57" y="123"/>
                    <a:pt x="32" y="197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12" y="303"/>
                    <a:pt x="35" y="303"/>
                  </a:cubicBezTo>
                  <a:close/>
                </a:path>
              </a:pathLst>
            </a:custGeom>
            <a:solidFill>
              <a:srgbClr val="006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îṡḷîḓe">
              <a:extLst>
                <a:ext uri="{FF2B5EF4-FFF2-40B4-BE49-F238E27FC236}">
                  <a16:creationId xmlns="" xmlns:a16="http://schemas.microsoft.com/office/drawing/2014/main" id="{00227881-7485-4C2A-B870-FDC82E2B2DE9}"/>
                </a:ext>
              </a:extLst>
            </p:cNvPr>
            <p:cNvSpPr/>
            <p:nvPr/>
          </p:nvSpPr>
          <p:spPr bwMode="auto">
            <a:xfrm>
              <a:off x="5613238" y="5177843"/>
              <a:ext cx="511175" cy="384175"/>
            </a:xfrm>
            <a:custGeom>
              <a:avLst/>
              <a:gdLst>
                <a:gd name="T0" fmla="*/ 92 w 136"/>
                <a:gd name="T1" fmla="*/ 4 h 102"/>
                <a:gd name="T2" fmla="*/ 51 w 136"/>
                <a:gd name="T3" fmla="*/ 56 h 102"/>
                <a:gd name="T4" fmla="*/ 3 w 136"/>
                <a:gd name="T5" fmla="*/ 92 h 102"/>
                <a:gd name="T6" fmla="*/ 106 w 136"/>
                <a:gd name="T7" fmla="*/ 85 h 102"/>
                <a:gd name="T8" fmla="*/ 131 w 136"/>
                <a:gd name="T9" fmla="*/ 25 h 102"/>
                <a:gd name="T10" fmla="*/ 92 w 136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02">
                  <a:moveTo>
                    <a:pt x="92" y="4"/>
                  </a:moveTo>
                  <a:cubicBezTo>
                    <a:pt x="92" y="4"/>
                    <a:pt x="70" y="43"/>
                    <a:pt x="51" y="56"/>
                  </a:cubicBezTo>
                  <a:cubicBezTo>
                    <a:pt x="31" y="70"/>
                    <a:pt x="12" y="76"/>
                    <a:pt x="3" y="92"/>
                  </a:cubicBezTo>
                  <a:cubicBezTo>
                    <a:pt x="0" y="102"/>
                    <a:pt x="79" y="99"/>
                    <a:pt x="106" y="85"/>
                  </a:cubicBezTo>
                  <a:cubicBezTo>
                    <a:pt x="118" y="79"/>
                    <a:pt x="125" y="49"/>
                    <a:pt x="131" y="25"/>
                  </a:cubicBezTo>
                  <a:cubicBezTo>
                    <a:pt x="136" y="0"/>
                    <a:pt x="92" y="4"/>
                    <a:pt x="92" y="4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iṩlïḋé">
              <a:extLst>
                <a:ext uri="{FF2B5EF4-FFF2-40B4-BE49-F238E27FC236}">
                  <a16:creationId xmlns="" xmlns:a16="http://schemas.microsoft.com/office/drawing/2014/main" id="{72CD3BE9-34B3-453B-84D1-25CB9AFC1BDF}"/>
                </a:ext>
              </a:extLst>
            </p:cNvPr>
            <p:cNvSpPr/>
            <p:nvPr/>
          </p:nvSpPr>
          <p:spPr bwMode="auto">
            <a:xfrm>
              <a:off x="5902163" y="5081005"/>
              <a:ext cx="263525" cy="214313"/>
            </a:xfrm>
            <a:custGeom>
              <a:avLst/>
              <a:gdLst>
                <a:gd name="T0" fmla="*/ 70 w 70"/>
                <a:gd name="T1" fmla="*/ 25 h 57"/>
                <a:gd name="T2" fmla="*/ 24 w 70"/>
                <a:gd name="T3" fmla="*/ 0 h 57"/>
                <a:gd name="T4" fmla="*/ 0 w 70"/>
                <a:gd name="T5" fmla="*/ 28 h 57"/>
                <a:gd name="T6" fmla="*/ 61 w 70"/>
                <a:gd name="T7" fmla="*/ 56 h 57"/>
                <a:gd name="T8" fmla="*/ 70 w 70"/>
                <a:gd name="T9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7">
                  <a:moveTo>
                    <a:pt x="70" y="25"/>
                  </a:moveTo>
                  <a:cubicBezTo>
                    <a:pt x="70" y="25"/>
                    <a:pt x="31" y="29"/>
                    <a:pt x="24" y="0"/>
                  </a:cubicBezTo>
                  <a:cubicBezTo>
                    <a:pt x="14" y="10"/>
                    <a:pt x="0" y="28"/>
                    <a:pt x="0" y="28"/>
                  </a:cubicBezTo>
                  <a:cubicBezTo>
                    <a:pt x="0" y="28"/>
                    <a:pt x="18" y="57"/>
                    <a:pt x="61" y="56"/>
                  </a:cubicBezTo>
                  <a:cubicBezTo>
                    <a:pt x="66" y="46"/>
                    <a:pt x="70" y="25"/>
                    <a:pt x="70" y="25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îšľïde">
              <a:extLst>
                <a:ext uri="{FF2B5EF4-FFF2-40B4-BE49-F238E27FC236}">
                  <a16:creationId xmlns="" xmlns:a16="http://schemas.microsoft.com/office/drawing/2014/main" id="{6F9FAFC5-F1EE-4268-A805-6C56E68E0D12}"/>
                </a:ext>
              </a:extLst>
            </p:cNvPr>
            <p:cNvSpPr/>
            <p:nvPr/>
          </p:nvSpPr>
          <p:spPr bwMode="auto">
            <a:xfrm>
              <a:off x="5621175" y="4182480"/>
              <a:ext cx="627063" cy="1138238"/>
            </a:xfrm>
            <a:custGeom>
              <a:avLst/>
              <a:gdLst>
                <a:gd name="T0" fmla="*/ 133 w 167"/>
                <a:gd name="T1" fmla="*/ 303 h 303"/>
                <a:gd name="T2" fmla="*/ 50 w 167"/>
                <a:gd name="T3" fmla="*/ 159 h 303"/>
                <a:gd name="T4" fmla="*/ 1 w 167"/>
                <a:gd name="T5" fmla="*/ 43 h 303"/>
                <a:gd name="T6" fmla="*/ 21 w 167"/>
                <a:gd name="T7" fmla="*/ 4 h 303"/>
                <a:gd name="T8" fmla="*/ 73 w 167"/>
                <a:gd name="T9" fmla="*/ 28 h 303"/>
                <a:gd name="T10" fmla="*/ 136 w 167"/>
                <a:gd name="T11" fmla="*/ 197 h 303"/>
                <a:gd name="T12" fmla="*/ 167 w 167"/>
                <a:gd name="T13" fmla="*/ 288 h 303"/>
                <a:gd name="T14" fmla="*/ 133 w 167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303">
                  <a:moveTo>
                    <a:pt x="133" y="303"/>
                  </a:moveTo>
                  <a:cubicBezTo>
                    <a:pt x="133" y="303"/>
                    <a:pt x="77" y="202"/>
                    <a:pt x="50" y="159"/>
                  </a:cubicBezTo>
                  <a:cubicBezTo>
                    <a:pt x="22" y="116"/>
                    <a:pt x="0" y="73"/>
                    <a:pt x="1" y="43"/>
                  </a:cubicBezTo>
                  <a:cubicBezTo>
                    <a:pt x="1" y="13"/>
                    <a:pt x="8" y="8"/>
                    <a:pt x="21" y="4"/>
                  </a:cubicBezTo>
                  <a:cubicBezTo>
                    <a:pt x="33" y="0"/>
                    <a:pt x="61" y="11"/>
                    <a:pt x="73" y="28"/>
                  </a:cubicBezTo>
                  <a:cubicBezTo>
                    <a:pt x="86" y="46"/>
                    <a:pt x="110" y="123"/>
                    <a:pt x="136" y="197"/>
                  </a:cubicBezTo>
                  <a:cubicBezTo>
                    <a:pt x="167" y="288"/>
                    <a:pt x="167" y="288"/>
                    <a:pt x="167" y="288"/>
                  </a:cubicBezTo>
                  <a:cubicBezTo>
                    <a:pt x="167" y="288"/>
                    <a:pt x="156" y="303"/>
                    <a:pt x="133" y="303"/>
                  </a:cubicBezTo>
                  <a:close/>
                </a:path>
              </a:pathLst>
            </a:custGeom>
            <a:solidFill>
              <a:srgbClr val="007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iṣļîḋe">
              <a:extLst>
                <a:ext uri="{FF2B5EF4-FFF2-40B4-BE49-F238E27FC236}">
                  <a16:creationId xmlns="" xmlns:a16="http://schemas.microsoft.com/office/drawing/2014/main" id="{4BF9DE0A-834C-4B41-94CC-29D7EE3614D5}"/>
                </a:ext>
              </a:extLst>
            </p:cNvPr>
            <p:cNvSpPr/>
            <p:nvPr/>
          </p:nvSpPr>
          <p:spPr bwMode="auto">
            <a:xfrm>
              <a:off x="6059325" y="5177843"/>
              <a:ext cx="514350" cy="384175"/>
            </a:xfrm>
            <a:custGeom>
              <a:avLst/>
              <a:gdLst>
                <a:gd name="T0" fmla="*/ 45 w 137"/>
                <a:gd name="T1" fmla="*/ 4 h 102"/>
                <a:gd name="T2" fmla="*/ 86 w 137"/>
                <a:gd name="T3" fmla="*/ 56 h 102"/>
                <a:gd name="T4" fmla="*/ 134 w 137"/>
                <a:gd name="T5" fmla="*/ 92 h 102"/>
                <a:gd name="T6" fmla="*/ 31 w 137"/>
                <a:gd name="T7" fmla="*/ 85 h 102"/>
                <a:gd name="T8" fmla="*/ 6 w 137"/>
                <a:gd name="T9" fmla="*/ 25 h 102"/>
                <a:gd name="T10" fmla="*/ 45 w 137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02">
                  <a:moveTo>
                    <a:pt x="45" y="4"/>
                  </a:moveTo>
                  <a:cubicBezTo>
                    <a:pt x="45" y="4"/>
                    <a:pt x="67" y="43"/>
                    <a:pt x="86" y="56"/>
                  </a:cubicBezTo>
                  <a:cubicBezTo>
                    <a:pt x="105" y="70"/>
                    <a:pt x="125" y="76"/>
                    <a:pt x="134" y="92"/>
                  </a:cubicBezTo>
                  <a:cubicBezTo>
                    <a:pt x="137" y="102"/>
                    <a:pt x="58" y="99"/>
                    <a:pt x="31" y="85"/>
                  </a:cubicBezTo>
                  <a:cubicBezTo>
                    <a:pt x="18" y="79"/>
                    <a:pt x="12" y="49"/>
                    <a:pt x="6" y="25"/>
                  </a:cubicBezTo>
                  <a:cubicBezTo>
                    <a:pt x="0" y="0"/>
                    <a:pt x="45" y="4"/>
                    <a:pt x="45" y="4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îṣľíďé">
              <a:extLst>
                <a:ext uri="{FF2B5EF4-FFF2-40B4-BE49-F238E27FC236}">
                  <a16:creationId xmlns="" xmlns:a16="http://schemas.microsoft.com/office/drawing/2014/main" id="{BF9EF572-8CEC-4446-8161-A1B06FA4D736}"/>
                </a:ext>
              </a:extLst>
            </p:cNvPr>
            <p:cNvSpPr/>
            <p:nvPr/>
          </p:nvSpPr>
          <p:spPr bwMode="auto">
            <a:xfrm>
              <a:off x="6014875" y="5095293"/>
              <a:ext cx="266700" cy="200025"/>
            </a:xfrm>
            <a:custGeom>
              <a:avLst/>
              <a:gdLst>
                <a:gd name="T0" fmla="*/ 3 w 71"/>
                <a:gd name="T1" fmla="*/ 16 h 53"/>
                <a:gd name="T2" fmla="*/ 47 w 71"/>
                <a:gd name="T3" fmla="*/ 0 h 53"/>
                <a:gd name="T4" fmla="*/ 71 w 71"/>
                <a:gd name="T5" fmla="*/ 24 h 53"/>
                <a:gd name="T6" fmla="*/ 10 w 71"/>
                <a:gd name="T7" fmla="*/ 52 h 53"/>
                <a:gd name="T8" fmla="*/ 3 w 71"/>
                <a:gd name="T9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3">
                  <a:moveTo>
                    <a:pt x="3" y="16"/>
                  </a:moveTo>
                  <a:cubicBezTo>
                    <a:pt x="3" y="16"/>
                    <a:pt x="40" y="29"/>
                    <a:pt x="47" y="0"/>
                  </a:cubicBezTo>
                  <a:cubicBezTo>
                    <a:pt x="57" y="0"/>
                    <a:pt x="71" y="24"/>
                    <a:pt x="71" y="24"/>
                  </a:cubicBezTo>
                  <a:cubicBezTo>
                    <a:pt x="71" y="24"/>
                    <a:pt x="53" y="53"/>
                    <a:pt x="10" y="52"/>
                  </a:cubicBezTo>
                  <a:cubicBezTo>
                    <a:pt x="0" y="36"/>
                    <a:pt x="3" y="16"/>
                    <a:pt x="3" y="1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sļïďè">
              <a:extLst>
                <a:ext uri="{FF2B5EF4-FFF2-40B4-BE49-F238E27FC236}">
                  <a16:creationId xmlns="" xmlns:a16="http://schemas.microsoft.com/office/drawing/2014/main" id="{F9749FA5-F3E9-480F-9DC1-0FC39A481340}"/>
                </a:ext>
              </a:extLst>
            </p:cNvPr>
            <p:cNvSpPr/>
            <p:nvPr/>
          </p:nvSpPr>
          <p:spPr bwMode="auto">
            <a:xfrm>
              <a:off x="4020975" y="5163555"/>
              <a:ext cx="498475" cy="406400"/>
            </a:xfrm>
            <a:custGeom>
              <a:avLst/>
              <a:gdLst>
                <a:gd name="T0" fmla="*/ 62 w 133"/>
                <a:gd name="T1" fmla="*/ 9 h 108"/>
                <a:gd name="T2" fmla="*/ 66 w 133"/>
                <a:gd name="T3" fmla="*/ 63 h 108"/>
                <a:gd name="T4" fmla="*/ 125 w 133"/>
                <a:gd name="T5" fmla="*/ 93 h 108"/>
                <a:gd name="T6" fmla="*/ 81 w 133"/>
                <a:gd name="T7" fmla="*/ 105 h 108"/>
                <a:gd name="T8" fmla="*/ 8 w 133"/>
                <a:gd name="T9" fmla="*/ 40 h 108"/>
                <a:gd name="T10" fmla="*/ 20 w 133"/>
                <a:gd name="T11" fmla="*/ 15 h 108"/>
                <a:gd name="T12" fmla="*/ 36 w 133"/>
                <a:gd name="T13" fmla="*/ 1 h 108"/>
                <a:gd name="T14" fmla="*/ 62 w 133"/>
                <a:gd name="T15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08">
                  <a:moveTo>
                    <a:pt x="62" y="9"/>
                  </a:moveTo>
                  <a:cubicBezTo>
                    <a:pt x="62" y="9"/>
                    <a:pt x="55" y="30"/>
                    <a:pt x="66" y="63"/>
                  </a:cubicBezTo>
                  <a:cubicBezTo>
                    <a:pt x="74" y="75"/>
                    <a:pt x="125" y="93"/>
                    <a:pt x="125" y="93"/>
                  </a:cubicBezTo>
                  <a:cubicBezTo>
                    <a:pt x="125" y="93"/>
                    <a:pt x="133" y="108"/>
                    <a:pt x="81" y="105"/>
                  </a:cubicBezTo>
                  <a:cubicBezTo>
                    <a:pt x="54" y="104"/>
                    <a:pt x="15" y="54"/>
                    <a:pt x="8" y="40"/>
                  </a:cubicBezTo>
                  <a:cubicBezTo>
                    <a:pt x="0" y="25"/>
                    <a:pt x="11" y="19"/>
                    <a:pt x="20" y="15"/>
                  </a:cubicBezTo>
                  <a:cubicBezTo>
                    <a:pt x="30" y="10"/>
                    <a:pt x="36" y="1"/>
                    <a:pt x="36" y="1"/>
                  </a:cubicBezTo>
                  <a:cubicBezTo>
                    <a:pt x="36" y="1"/>
                    <a:pt x="58" y="0"/>
                    <a:pt x="62" y="9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iṣḻîḓê">
              <a:extLst>
                <a:ext uri="{FF2B5EF4-FFF2-40B4-BE49-F238E27FC236}">
                  <a16:creationId xmlns="" xmlns:a16="http://schemas.microsoft.com/office/drawing/2014/main" id="{45ECD28D-F50E-4EE5-BD88-6071E49AB8F6}"/>
                </a:ext>
              </a:extLst>
            </p:cNvPr>
            <p:cNvSpPr/>
            <p:nvPr/>
          </p:nvSpPr>
          <p:spPr bwMode="auto">
            <a:xfrm>
              <a:off x="3693950" y="4145968"/>
              <a:ext cx="1295400" cy="1127125"/>
            </a:xfrm>
            <a:custGeom>
              <a:avLst/>
              <a:gdLst>
                <a:gd name="T0" fmla="*/ 34 w 345"/>
                <a:gd name="T1" fmla="*/ 54 h 300"/>
                <a:gd name="T2" fmla="*/ 23 w 345"/>
                <a:gd name="T3" fmla="*/ 76 h 300"/>
                <a:gd name="T4" fmla="*/ 249 w 345"/>
                <a:gd name="T5" fmla="*/ 61 h 300"/>
                <a:gd name="T6" fmla="*/ 186 w 345"/>
                <a:gd name="T7" fmla="*/ 139 h 300"/>
                <a:gd name="T8" fmla="*/ 118 w 345"/>
                <a:gd name="T9" fmla="*/ 274 h 300"/>
                <a:gd name="T10" fmla="*/ 151 w 345"/>
                <a:gd name="T11" fmla="*/ 300 h 300"/>
                <a:gd name="T12" fmla="*/ 261 w 345"/>
                <a:gd name="T13" fmla="*/ 162 h 300"/>
                <a:gd name="T14" fmla="*/ 317 w 345"/>
                <a:gd name="T15" fmla="*/ 24 h 300"/>
                <a:gd name="T16" fmla="*/ 77 w 345"/>
                <a:gd name="T17" fmla="*/ 39 h 300"/>
                <a:gd name="T18" fmla="*/ 34 w 345"/>
                <a:gd name="T19" fmla="*/ 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5" h="300">
                  <a:moveTo>
                    <a:pt x="34" y="54"/>
                  </a:moveTo>
                  <a:cubicBezTo>
                    <a:pt x="34" y="54"/>
                    <a:pt x="46" y="38"/>
                    <a:pt x="23" y="76"/>
                  </a:cubicBezTo>
                  <a:cubicBezTo>
                    <a:pt x="0" y="115"/>
                    <a:pt x="244" y="49"/>
                    <a:pt x="249" y="61"/>
                  </a:cubicBezTo>
                  <a:cubicBezTo>
                    <a:pt x="242" y="81"/>
                    <a:pt x="215" y="60"/>
                    <a:pt x="186" y="139"/>
                  </a:cubicBezTo>
                  <a:cubicBezTo>
                    <a:pt x="159" y="213"/>
                    <a:pt x="118" y="274"/>
                    <a:pt x="118" y="274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1" y="300"/>
                    <a:pt x="208" y="224"/>
                    <a:pt x="261" y="162"/>
                  </a:cubicBezTo>
                  <a:cubicBezTo>
                    <a:pt x="315" y="100"/>
                    <a:pt x="345" y="46"/>
                    <a:pt x="317" y="24"/>
                  </a:cubicBezTo>
                  <a:cubicBezTo>
                    <a:pt x="317" y="24"/>
                    <a:pt x="321" y="0"/>
                    <a:pt x="77" y="39"/>
                  </a:cubicBezTo>
                  <a:cubicBezTo>
                    <a:pt x="38" y="45"/>
                    <a:pt x="34" y="54"/>
                    <a:pt x="34" y="54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ïṧḻíḋé">
              <a:extLst>
                <a:ext uri="{FF2B5EF4-FFF2-40B4-BE49-F238E27FC236}">
                  <a16:creationId xmlns="" xmlns:a16="http://schemas.microsoft.com/office/drawing/2014/main" id="{ADEC05D0-4D42-4FED-BC7B-58E873DAAA00}"/>
                </a:ext>
              </a:extLst>
            </p:cNvPr>
            <p:cNvSpPr/>
            <p:nvPr/>
          </p:nvSpPr>
          <p:spPr bwMode="auto">
            <a:xfrm>
              <a:off x="4648038" y="3961818"/>
              <a:ext cx="682625" cy="14288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iṡliḋe">
              <a:extLst>
                <a:ext uri="{FF2B5EF4-FFF2-40B4-BE49-F238E27FC236}">
                  <a16:creationId xmlns="" xmlns:a16="http://schemas.microsoft.com/office/drawing/2014/main" id="{23C1A349-1E5A-4D80-9D53-F2DD651BA0E7}"/>
                </a:ext>
              </a:extLst>
            </p:cNvPr>
            <p:cNvSpPr/>
            <p:nvPr/>
          </p:nvSpPr>
          <p:spPr bwMode="auto">
            <a:xfrm>
              <a:off x="5343363" y="3291893"/>
              <a:ext cx="236538" cy="695325"/>
            </a:xfrm>
            <a:custGeom>
              <a:avLst/>
              <a:gdLst>
                <a:gd name="T0" fmla="*/ 55 w 63"/>
                <a:gd name="T1" fmla="*/ 3 h 185"/>
                <a:gd name="T2" fmla="*/ 60 w 63"/>
                <a:gd name="T3" fmla="*/ 0 h 185"/>
                <a:gd name="T4" fmla="*/ 60 w 63"/>
                <a:gd name="T5" fmla="*/ 0 h 185"/>
                <a:gd name="T6" fmla="*/ 62 w 63"/>
                <a:gd name="T7" fmla="*/ 5 h 185"/>
                <a:gd name="T8" fmla="*/ 8 w 63"/>
                <a:gd name="T9" fmla="*/ 182 h 185"/>
                <a:gd name="T10" fmla="*/ 3 w 63"/>
                <a:gd name="T11" fmla="*/ 185 h 185"/>
                <a:gd name="T12" fmla="*/ 3 w 63"/>
                <a:gd name="T13" fmla="*/ 185 h 185"/>
                <a:gd name="T14" fmla="*/ 1 w 63"/>
                <a:gd name="T15" fmla="*/ 180 h 185"/>
                <a:gd name="T16" fmla="*/ 55 w 63"/>
                <a:gd name="T17" fmla="*/ 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85">
                  <a:moveTo>
                    <a:pt x="55" y="3"/>
                  </a:moveTo>
                  <a:cubicBezTo>
                    <a:pt x="56" y="1"/>
                    <a:pt x="58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1"/>
                    <a:pt x="63" y="3"/>
                    <a:pt x="62" y="5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7" y="184"/>
                    <a:pt x="5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1" y="184"/>
                    <a:pt x="0" y="182"/>
                    <a:pt x="1" y="180"/>
                  </a:cubicBezTo>
                  <a:lnTo>
                    <a:pt x="55" y="3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ïšlîde">
              <a:extLst>
                <a:ext uri="{FF2B5EF4-FFF2-40B4-BE49-F238E27FC236}">
                  <a16:creationId xmlns="" xmlns:a16="http://schemas.microsoft.com/office/drawing/2014/main" id="{1362805D-40F3-45B6-B3BD-277649A42657}"/>
                </a:ext>
              </a:extLst>
            </p:cNvPr>
            <p:cNvSpPr/>
            <p:nvPr/>
          </p:nvSpPr>
          <p:spPr bwMode="auto">
            <a:xfrm>
              <a:off x="4621050" y="3972930"/>
              <a:ext cx="725488" cy="41275"/>
            </a:xfrm>
            <a:custGeom>
              <a:avLst/>
              <a:gdLst>
                <a:gd name="T0" fmla="*/ 0 w 193"/>
                <a:gd name="T1" fmla="*/ 0 h 11"/>
                <a:gd name="T2" fmla="*/ 0 w 193"/>
                <a:gd name="T3" fmla="*/ 1 h 11"/>
                <a:gd name="T4" fmla="*/ 8 w 193"/>
                <a:gd name="T5" fmla="*/ 11 h 11"/>
                <a:gd name="T6" fmla="*/ 186 w 193"/>
                <a:gd name="T7" fmla="*/ 11 h 11"/>
                <a:gd name="T8" fmla="*/ 193 w 193"/>
                <a:gd name="T9" fmla="*/ 1 h 11"/>
                <a:gd name="T10" fmla="*/ 193 w 193"/>
                <a:gd name="T11" fmla="*/ 0 h 11"/>
                <a:gd name="T12" fmla="*/ 0 w 19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90" y="11"/>
                    <a:pt x="193" y="7"/>
                    <a:pt x="193" y="1"/>
                  </a:cubicBezTo>
                  <a:cubicBezTo>
                    <a:pt x="193" y="1"/>
                    <a:pt x="193" y="0"/>
                    <a:pt x="1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ïŝļîḓe">
              <a:extLst>
                <a:ext uri="{FF2B5EF4-FFF2-40B4-BE49-F238E27FC236}">
                  <a16:creationId xmlns="" xmlns:a16="http://schemas.microsoft.com/office/drawing/2014/main" id="{1069B3A2-B876-483C-AE2C-BECA2C80101E}"/>
                </a:ext>
              </a:extLst>
            </p:cNvPr>
            <p:cNvSpPr/>
            <p:nvPr/>
          </p:nvSpPr>
          <p:spPr bwMode="auto">
            <a:xfrm>
              <a:off x="7200738" y="5166730"/>
              <a:ext cx="522288" cy="349250"/>
            </a:xfrm>
            <a:custGeom>
              <a:avLst/>
              <a:gdLst>
                <a:gd name="T0" fmla="*/ 86 w 139"/>
                <a:gd name="T1" fmla="*/ 9 h 93"/>
                <a:gd name="T2" fmla="*/ 40 w 139"/>
                <a:gd name="T3" fmla="*/ 62 h 93"/>
                <a:gd name="T4" fmla="*/ 74 w 139"/>
                <a:gd name="T5" fmla="*/ 87 h 93"/>
                <a:gd name="T6" fmla="*/ 128 w 139"/>
                <a:gd name="T7" fmla="*/ 53 h 93"/>
                <a:gd name="T8" fmla="*/ 122 w 139"/>
                <a:gd name="T9" fmla="*/ 13 h 93"/>
                <a:gd name="T10" fmla="*/ 86 w 139"/>
                <a:gd name="T11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93">
                  <a:moveTo>
                    <a:pt x="86" y="9"/>
                  </a:moveTo>
                  <a:cubicBezTo>
                    <a:pt x="86" y="9"/>
                    <a:pt x="80" y="41"/>
                    <a:pt x="40" y="62"/>
                  </a:cubicBezTo>
                  <a:cubicBezTo>
                    <a:pt x="0" y="83"/>
                    <a:pt x="37" y="93"/>
                    <a:pt x="74" y="87"/>
                  </a:cubicBezTo>
                  <a:cubicBezTo>
                    <a:pt x="111" y="81"/>
                    <a:pt x="116" y="60"/>
                    <a:pt x="128" y="53"/>
                  </a:cubicBezTo>
                  <a:cubicBezTo>
                    <a:pt x="139" y="45"/>
                    <a:pt x="126" y="26"/>
                    <a:pt x="122" y="13"/>
                  </a:cubicBezTo>
                  <a:cubicBezTo>
                    <a:pt x="118" y="0"/>
                    <a:pt x="86" y="9"/>
                    <a:pt x="86" y="9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ïŝḻiḓè">
              <a:extLst>
                <a:ext uri="{FF2B5EF4-FFF2-40B4-BE49-F238E27FC236}">
                  <a16:creationId xmlns="" xmlns:a16="http://schemas.microsoft.com/office/drawing/2014/main" id="{E824D4A5-A559-420A-85BB-A6ADADB11FBC}"/>
                </a:ext>
              </a:extLst>
            </p:cNvPr>
            <p:cNvSpPr/>
            <p:nvPr/>
          </p:nvSpPr>
          <p:spPr bwMode="auto">
            <a:xfrm>
              <a:off x="6570500" y="5219118"/>
              <a:ext cx="541338" cy="285750"/>
            </a:xfrm>
            <a:custGeom>
              <a:avLst/>
              <a:gdLst>
                <a:gd name="T0" fmla="*/ 104 w 144"/>
                <a:gd name="T1" fmla="*/ 0 h 76"/>
                <a:gd name="T2" fmla="*/ 44 w 144"/>
                <a:gd name="T3" fmla="*/ 37 h 76"/>
                <a:gd name="T4" fmla="*/ 69 w 144"/>
                <a:gd name="T5" fmla="*/ 71 h 76"/>
                <a:gd name="T6" fmla="*/ 131 w 144"/>
                <a:gd name="T7" fmla="*/ 55 h 76"/>
                <a:gd name="T8" fmla="*/ 137 w 144"/>
                <a:gd name="T9" fmla="*/ 15 h 76"/>
                <a:gd name="T10" fmla="*/ 104 w 144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76">
                  <a:moveTo>
                    <a:pt x="104" y="0"/>
                  </a:moveTo>
                  <a:cubicBezTo>
                    <a:pt x="104" y="0"/>
                    <a:pt x="89" y="29"/>
                    <a:pt x="44" y="37"/>
                  </a:cubicBezTo>
                  <a:cubicBezTo>
                    <a:pt x="0" y="44"/>
                    <a:pt x="32" y="65"/>
                    <a:pt x="69" y="71"/>
                  </a:cubicBezTo>
                  <a:cubicBezTo>
                    <a:pt x="106" y="76"/>
                    <a:pt x="117" y="58"/>
                    <a:pt x="131" y="55"/>
                  </a:cubicBezTo>
                  <a:cubicBezTo>
                    <a:pt x="144" y="51"/>
                    <a:pt x="137" y="29"/>
                    <a:pt x="137" y="15"/>
                  </a:cubicBezTo>
                  <a:cubicBezTo>
                    <a:pt x="137" y="1"/>
                    <a:pt x="104" y="0"/>
                    <a:pt x="104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iṩḻïḓè">
              <a:extLst>
                <a:ext uri="{FF2B5EF4-FFF2-40B4-BE49-F238E27FC236}">
                  <a16:creationId xmlns="" xmlns:a16="http://schemas.microsoft.com/office/drawing/2014/main" id="{E7EE6F46-9E11-4E0A-BFA4-2E3E4E575D4F}"/>
                </a:ext>
              </a:extLst>
            </p:cNvPr>
            <p:cNvSpPr/>
            <p:nvPr/>
          </p:nvSpPr>
          <p:spPr bwMode="auto">
            <a:xfrm>
              <a:off x="6834025" y="3202993"/>
              <a:ext cx="836613" cy="2084388"/>
            </a:xfrm>
            <a:custGeom>
              <a:avLst/>
              <a:gdLst>
                <a:gd name="T0" fmla="*/ 5 w 223"/>
                <a:gd name="T1" fmla="*/ 55 h 555"/>
                <a:gd name="T2" fmla="*/ 7 w 223"/>
                <a:gd name="T3" fmla="*/ 284 h 555"/>
                <a:gd name="T4" fmla="*/ 16 w 223"/>
                <a:gd name="T5" fmla="*/ 549 h 555"/>
                <a:gd name="T6" fmla="*/ 73 w 223"/>
                <a:gd name="T7" fmla="*/ 549 h 555"/>
                <a:gd name="T8" fmla="*/ 89 w 223"/>
                <a:gd name="T9" fmla="*/ 348 h 555"/>
                <a:gd name="T10" fmla="*/ 112 w 223"/>
                <a:gd name="T11" fmla="*/ 176 h 555"/>
                <a:gd name="T12" fmla="*/ 175 w 223"/>
                <a:gd name="T13" fmla="*/ 541 h 555"/>
                <a:gd name="T14" fmla="*/ 223 w 223"/>
                <a:gd name="T15" fmla="*/ 536 h 555"/>
                <a:gd name="T16" fmla="*/ 209 w 223"/>
                <a:gd name="T17" fmla="*/ 322 h 555"/>
                <a:gd name="T18" fmla="*/ 191 w 223"/>
                <a:gd name="T19" fmla="*/ 30 h 555"/>
                <a:gd name="T20" fmla="*/ 5 w 223"/>
                <a:gd name="T21" fmla="*/ 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3" h="555">
                  <a:moveTo>
                    <a:pt x="5" y="55"/>
                  </a:moveTo>
                  <a:cubicBezTo>
                    <a:pt x="5" y="55"/>
                    <a:pt x="0" y="205"/>
                    <a:pt x="7" y="284"/>
                  </a:cubicBezTo>
                  <a:cubicBezTo>
                    <a:pt x="13" y="362"/>
                    <a:pt x="23" y="478"/>
                    <a:pt x="16" y="549"/>
                  </a:cubicBezTo>
                  <a:cubicBezTo>
                    <a:pt x="52" y="555"/>
                    <a:pt x="73" y="549"/>
                    <a:pt x="73" y="549"/>
                  </a:cubicBezTo>
                  <a:cubicBezTo>
                    <a:pt x="73" y="549"/>
                    <a:pt x="88" y="413"/>
                    <a:pt x="89" y="348"/>
                  </a:cubicBezTo>
                  <a:cubicBezTo>
                    <a:pt x="90" y="282"/>
                    <a:pt x="108" y="186"/>
                    <a:pt x="112" y="176"/>
                  </a:cubicBezTo>
                  <a:cubicBezTo>
                    <a:pt x="126" y="221"/>
                    <a:pt x="169" y="494"/>
                    <a:pt x="175" y="541"/>
                  </a:cubicBezTo>
                  <a:cubicBezTo>
                    <a:pt x="211" y="544"/>
                    <a:pt x="223" y="536"/>
                    <a:pt x="223" y="536"/>
                  </a:cubicBezTo>
                  <a:cubicBezTo>
                    <a:pt x="223" y="536"/>
                    <a:pt x="222" y="396"/>
                    <a:pt x="209" y="322"/>
                  </a:cubicBezTo>
                  <a:cubicBezTo>
                    <a:pt x="195" y="249"/>
                    <a:pt x="208" y="90"/>
                    <a:pt x="191" y="30"/>
                  </a:cubicBezTo>
                  <a:cubicBezTo>
                    <a:pt x="123" y="0"/>
                    <a:pt x="5" y="55"/>
                    <a:pt x="5" y="55"/>
                  </a:cubicBezTo>
                  <a:close/>
                </a:path>
              </a:pathLst>
            </a:custGeom>
            <a:solidFill>
              <a:srgbClr val="B78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sľïḍè">
              <a:extLst>
                <a:ext uri="{FF2B5EF4-FFF2-40B4-BE49-F238E27FC236}">
                  <a16:creationId xmlns="" xmlns:a16="http://schemas.microsoft.com/office/drawing/2014/main" id="{DE3722FA-2610-4F24-91D0-326FF77653B1}"/>
                </a:ext>
              </a:extLst>
            </p:cNvPr>
            <p:cNvSpPr/>
            <p:nvPr/>
          </p:nvSpPr>
          <p:spPr bwMode="auto">
            <a:xfrm>
              <a:off x="6097425" y="2093330"/>
              <a:ext cx="1735138" cy="1533525"/>
            </a:xfrm>
            <a:custGeom>
              <a:avLst/>
              <a:gdLst>
                <a:gd name="T0" fmla="*/ 227 w 462"/>
                <a:gd name="T1" fmla="*/ 33 h 408"/>
                <a:gd name="T2" fmla="*/ 187 w 462"/>
                <a:gd name="T3" fmla="*/ 50 h 408"/>
                <a:gd name="T4" fmla="*/ 107 w 462"/>
                <a:gd name="T5" fmla="*/ 207 h 408"/>
                <a:gd name="T6" fmla="*/ 0 w 462"/>
                <a:gd name="T7" fmla="*/ 341 h 408"/>
                <a:gd name="T8" fmla="*/ 0 w 462"/>
                <a:gd name="T9" fmla="*/ 377 h 408"/>
                <a:gd name="T10" fmla="*/ 140 w 462"/>
                <a:gd name="T11" fmla="*/ 252 h 408"/>
                <a:gd name="T12" fmla="*/ 200 w 462"/>
                <a:gd name="T13" fmla="*/ 167 h 408"/>
                <a:gd name="T14" fmla="*/ 188 w 462"/>
                <a:gd name="T15" fmla="*/ 376 h 408"/>
                <a:gd name="T16" fmla="*/ 397 w 462"/>
                <a:gd name="T17" fmla="*/ 372 h 408"/>
                <a:gd name="T18" fmla="*/ 381 w 462"/>
                <a:gd name="T19" fmla="*/ 138 h 408"/>
                <a:gd name="T20" fmla="*/ 405 w 462"/>
                <a:gd name="T21" fmla="*/ 249 h 408"/>
                <a:gd name="T22" fmla="*/ 426 w 462"/>
                <a:gd name="T23" fmla="*/ 389 h 408"/>
                <a:gd name="T24" fmla="*/ 462 w 462"/>
                <a:gd name="T25" fmla="*/ 361 h 408"/>
                <a:gd name="T26" fmla="*/ 447 w 462"/>
                <a:gd name="T27" fmla="*/ 195 h 408"/>
                <a:gd name="T28" fmla="*/ 355 w 462"/>
                <a:gd name="T29" fmla="*/ 20 h 408"/>
                <a:gd name="T30" fmla="*/ 278 w 462"/>
                <a:gd name="T31" fmla="*/ 3 h 408"/>
                <a:gd name="T32" fmla="*/ 227 w 462"/>
                <a:gd name="T33" fmla="*/ 3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08">
                  <a:moveTo>
                    <a:pt x="227" y="33"/>
                  </a:moveTo>
                  <a:cubicBezTo>
                    <a:pt x="227" y="33"/>
                    <a:pt x="202" y="42"/>
                    <a:pt x="187" y="50"/>
                  </a:cubicBezTo>
                  <a:cubicBezTo>
                    <a:pt x="173" y="59"/>
                    <a:pt x="124" y="183"/>
                    <a:pt x="107" y="207"/>
                  </a:cubicBezTo>
                  <a:cubicBezTo>
                    <a:pt x="90" y="232"/>
                    <a:pt x="0" y="341"/>
                    <a:pt x="0" y="341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77"/>
                    <a:pt x="88" y="312"/>
                    <a:pt x="140" y="252"/>
                  </a:cubicBezTo>
                  <a:cubicBezTo>
                    <a:pt x="165" y="222"/>
                    <a:pt x="200" y="167"/>
                    <a:pt x="200" y="167"/>
                  </a:cubicBezTo>
                  <a:cubicBezTo>
                    <a:pt x="200" y="167"/>
                    <a:pt x="222" y="266"/>
                    <a:pt x="188" y="376"/>
                  </a:cubicBezTo>
                  <a:cubicBezTo>
                    <a:pt x="298" y="408"/>
                    <a:pt x="397" y="372"/>
                    <a:pt x="397" y="372"/>
                  </a:cubicBezTo>
                  <a:cubicBezTo>
                    <a:pt x="397" y="372"/>
                    <a:pt x="380" y="291"/>
                    <a:pt x="381" y="138"/>
                  </a:cubicBezTo>
                  <a:cubicBezTo>
                    <a:pt x="405" y="249"/>
                    <a:pt x="405" y="249"/>
                    <a:pt x="405" y="249"/>
                  </a:cubicBezTo>
                  <a:cubicBezTo>
                    <a:pt x="426" y="389"/>
                    <a:pt x="426" y="389"/>
                    <a:pt x="426" y="389"/>
                  </a:cubicBezTo>
                  <a:cubicBezTo>
                    <a:pt x="462" y="361"/>
                    <a:pt x="462" y="361"/>
                    <a:pt x="462" y="361"/>
                  </a:cubicBezTo>
                  <a:cubicBezTo>
                    <a:pt x="462" y="361"/>
                    <a:pt x="459" y="241"/>
                    <a:pt x="447" y="195"/>
                  </a:cubicBezTo>
                  <a:cubicBezTo>
                    <a:pt x="411" y="82"/>
                    <a:pt x="380" y="35"/>
                    <a:pt x="355" y="20"/>
                  </a:cubicBezTo>
                  <a:cubicBezTo>
                    <a:pt x="331" y="5"/>
                    <a:pt x="298" y="0"/>
                    <a:pt x="278" y="3"/>
                  </a:cubicBezTo>
                  <a:cubicBezTo>
                    <a:pt x="258" y="5"/>
                    <a:pt x="227" y="33"/>
                    <a:pt x="227" y="33"/>
                  </a:cubicBez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íşḻîďe">
              <a:extLst>
                <a:ext uri="{FF2B5EF4-FFF2-40B4-BE49-F238E27FC236}">
                  <a16:creationId xmlns="" xmlns:a16="http://schemas.microsoft.com/office/drawing/2014/main" id="{F995F9B6-07D4-437B-92DD-8AB65A2AC7AB}"/>
                </a:ext>
              </a:extLst>
            </p:cNvPr>
            <p:cNvSpPr/>
            <p:nvPr/>
          </p:nvSpPr>
          <p:spPr bwMode="auto">
            <a:xfrm>
              <a:off x="6581613" y="1556755"/>
              <a:ext cx="596900" cy="788988"/>
            </a:xfrm>
            <a:custGeom>
              <a:avLst/>
              <a:gdLst>
                <a:gd name="T0" fmla="*/ 51 w 159"/>
                <a:gd name="T1" fmla="*/ 43 h 210"/>
                <a:gd name="T2" fmla="*/ 18 w 159"/>
                <a:gd name="T3" fmla="*/ 67 h 210"/>
                <a:gd name="T4" fmla="*/ 3 w 159"/>
                <a:gd name="T5" fmla="*/ 95 h 210"/>
                <a:gd name="T6" fmla="*/ 33 w 159"/>
                <a:gd name="T7" fmla="*/ 170 h 210"/>
                <a:gd name="T8" fmla="*/ 53 w 159"/>
                <a:gd name="T9" fmla="*/ 186 h 210"/>
                <a:gd name="T10" fmla="*/ 66 w 159"/>
                <a:gd name="T11" fmla="*/ 180 h 210"/>
                <a:gd name="T12" fmla="*/ 104 w 159"/>
                <a:gd name="T13" fmla="*/ 191 h 210"/>
                <a:gd name="T14" fmla="*/ 142 w 159"/>
                <a:gd name="T15" fmla="*/ 180 h 210"/>
                <a:gd name="T16" fmla="*/ 151 w 159"/>
                <a:gd name="T17" fmla="*/ 145 h 210"/>
                <a:gd name="T18" fmla="*/ 123 w 159"/>
                <a:gd name="T19" fmla="*/ 118 h 210"/>
                <a:gd name="T20" fmla="*/ 128 w 159"/>
                <a:gd name="T21" fmla="*/ 80 h 210"/>
                <a:gd name="T22" fmla="*/ 51 w 159"/>
                <a:gd name="T23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210">
                  <a:moveTo>
                    <a:pt x="51" y="43"/>
                  </a:moveTo>
                  <a:cubicBezTo>
                    <a:pt x="51" y="43"/>
                    <a:pt x="34" y="70"/>
                    <a:pt x="18" y="67"/>
                  </a:cubicBezTo>
                  <a:cubicBezTo>
                    <a:pt x="1" y="64"/>
                    <a:pt x="0" y="75"/>
                    <a:pt x="3" y="95"/>
                  </a:cubicBezTo>
                  <a:cubicBezTo>
                    <a:pt x="6" y="114"/>
                    <a:pt x="16" y="151"/>
                    <a:pt x="33" y="170"/>
                  </a:cubicBezTo>
                  <a:cubicBezTo>
                    <a:pt x="42" y="183"/>
                    <a:pt x="53" y="186"/>
                    <a:pt x="53" y="186"/>
                  </a:cubicBezTo>
                  <a:cubicBezTo>
                    <a:pt x="53" y="186"/>
                    <a:pt x="60" y="187"/>
                    <a:pt x="66" y="180"/>
                  </a:cubicBezTo>
                  <a:cubicBezTo>
                    <a:pt x="72" y="174"/>
                    <a:pt x="89" y="176"/>
                    <a:pt x="104" y="191"/>
                  </a:cubicBezTo>
                  <a:cubicBezTo>
                    <a:pt x="124" y="210"/>
                    <a:pt x="142" y="180"/>
                    <a:pt x="142" y="180"/>
                  </a:cubicBezTo>
                  <a:cubicBezTo>
                    <a:pt x="142" y="180"/>
                    <a:pt x="159" y="153"/>
                    <a:pt x="151" y="145"/>
                  </a:cubicBezTo>
                  <a:cubicBezTo>
                    <a:pt x="132" y="126"/>
                    <a:pt x="127" y="125"/>
                    <a:pt x="123" y="118"/>
                  </a:cubicBezTo>
                  <a:cubicBezTo>
                    <a:pt x="119" y="110"/>
                    <a:pt x="131" y="97"/>
                    <a:pt x="128" y="80"/>
                  </a:cubicBezTo>
                  <a:cubicBezTo>
                    <a:pt x="124" y="62"/>
                    <a:pt x="101" y="0"/>
                    <a:pt x="51" y="43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iṥļïďê">
              <a:extLst>
                <a:ext uri="{FF2B5EF4-FFF2-40B4-BE49-F238E27FC236}">
                  <a16:creationId xmlns="" xmlns:a16="http://schemas.microsoft.com/office/drawing/2014/main" id="{DCCCB6B5-DAD4-4410-8CD4-083698B21530}"/>
                </a:ext>
              </a:extLst>
            </p:cNvPr>
            <p:cNvSpPr/>
            <p:nvPr/>
          </p:nvSpPr>
          <p:spPr bwMode="auto">
            <a:xfrm>
              <a:off x="6581613" y="1590093"/>
              <a:ext cx="519113" cy="431800"/>
            </a:xfrm>
            <a:custGeom>
              <a:avLst/>
              <a:gdLst>
                <a:gd name="T0" fmla="*/ 5 w 138"/>
                <a:gd name="T1" fmla="*/ 73 h 115"/>
                <a:gd name="T2" fmla="*/ 44 w 138"/>
                <a:gd name="T3" fmla="*/ 73 h 115"/>
                <a:gd name="T4" fmla="*/ 77 w 138"/>
                <a:gd name="T5" fmla="*/ 73 h 115"/>
                <a:gd name="T6" fmla="*/ 91 w 138"/>
                <a:gd name="T7" fmla="*/ 90 h 115"/>
                <a:gd name="T8" fmla="*/ 102 w 138"/>
                <a:gd name="T9" fmla="*/ 107 h 115"/>
                <a:gd name="T10" fmla="*/ 108 w 138"/>
                <a:gd name="T11" fmla="*/ 101 h 115"/>
                <a:gd name="T12" fmla="*/ 104 w 138"/>
                <a:gd name="T13" fmla="*/ 82 h 115"/>
                <a:gd name="T14" fmla="*/ 121 w 138"/>
                <a:gd name="T15" fmla="*/ 80 h 115"/>
                <a:gd name="T16" fmla="*/ 128 w 138"/>
                <a:gd name="T17" fmla="*/ 115 h 115"/>
                <a:gd name="T18" fmla="*/ 109 w 138"/>
                <a:gd name="T19" fmla="*/ 27 h 115"/>
                <a:gd name="T20" fmla="*/ 7 w 138"/>
                <a:gd name="T21" fmla="*/ 45 h 115"/>
                <a:gd name="T22" fmla="*/ 5 w 138"/>
                <a:gd name="T23" fmla="*/ 7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15">
                  <a:moveTo>
                    <a:pt x="5" y="73"/>
                  </a:moveTo>
                  <a:cubicBezTo>
                    <a:pt x="5" y="73"/>
                    <a:pt x="20" y="80"/>
                    <a:pt x="44" y="73"/>
                  </a:cubicBezTo>
                  <a:cubicBezTo>
                    <a:pt x="71" y="65"/>
                    <a:pt x="75" y="60"/>
                    <a:pt x="77" y="73"/>
                  </a:cubicBezTo>
                  <a:cubicBezTo>
                    <a:pt x="80" y="86"/>
                    <a:pt x="84" y="87"/>
                    <a:pt x="91" y="90"/>
                  </a:cubicBezTo>
                  <a:cubicBezTo>
                    <a:pt x="98" y="92"/>
                    <a:pt x="102" y="107"/>
                    <a:pt x="102" y="107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8" y="101"/>
                    <a:pt x="103" y="93"/>
                    <a:pt x="104" y="82"/>
                  </a:cubicBezTo>
                  <a:cubicBezTo>
                    <a:pt x="105" y="71"/>
                    <a:pt x="116" y="70"/>
                    <a:pt x="121" y="80"/>
                  </a:cubicBezTo>
                  <a:cubicBezTo>
                    <a:pt x="126" y="90"/>
                    <a:pt x="115" y="104"/>
                    <a:pt x="128" y="115"/>
                  </a:cubicBezTo>
                  <a:cubicBezTo>
                    <a:pt x="132" y="95"/>
                    <a:pt x="138" y="53"/>
                    <a:pt x="109" y="27"/>
                  </a:cubicBezTo>
                  <a:cubicBezTo>
                    <a:pt x="80" y="0"/>
                    <a:pt x="14" y="28"/>
                    <a:pt x="7" y="45"/>
                  </a:cubicBezTo>
                  <a:cubicBezTo>
                    <a:pt x="0" y="63"/>
                    <a:pt x="7" y="70"/>
                    <a:pt x="5" y="73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íṡḻïḍè">
              <a:extLst>
                <a:ext uri="{FF2B5EF4-FFF2-40B4-BE49-F238E27FC236}">
                  <a16:creationId xmlns="" xmlns:a16="http://schemas.microsoft.com/office/drawing/2014/main" id="{3B0CB498-F4B2-4C8A-9CED-89C18CE44936}"/>
                </a:ext>
              </a:extLst>
            </p:cNvPr>
            <p:cNvSpPr/>
            <p:nvPr/>
          </p:nvSpPr>
          <p:spPr bwMode="auto">
            <a:xfrm>
              <a:off x="6559388" y="1590093"/>
              <a:ext cx="536575" cy="334963"/>
            </a:xfrm>
            <a:custGeom>
              <a:avLst/>
              <a:gdLst>
                <a:gd name="T0" fmla="*/ 9 w 143"/>
                <a:gd name="T1" fmla="*/ 89 h 89"/>
                <a:gd name="T2" fmla="*/ 76 w 143"/>
                <a:gd name="T3" fmla="*/ 72 h 89"/>
                <a:gd name="T4" fmla="*/ 137 w 143"/>
                <a:gd name="T5" fmla="*/ 81 h 89"/>
                <a:gd name="T6" fmla="*/ 119 w 143"/>
                <a:gd name="T7" fmla="*/ 19 h 89"/>
                <a:gd name="T8" fmla="*/ 22 w 143"/>
                <a:gd name="T9" fmla="*/ 19 h 89"/>
                <a:gd name="T10" fmla="*/ 9 w 143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89">
                  <a:moveTo>
                    <a:pt x="9" y="89"/>
                  </a:moveTo>
                  <a:cubicBezTo>
                    <a:pt x="9" y="89"/>
                    <a:pt x="33" y="75"/>
                    <a:pt x="76" y="72"/>
                  </a:cubicBezTo>
                  <a:cubicBezTo>
                    <a:pt x="115" y="70"/>
                    <a:pt x="137" y="81"/>
                    <a:pt x="137" y="81"/>
                  </a:cubicBezTo>
                  <a:cubicBezTo>
                    <a:pt x="137" y="81"/>
                    <a:pt x="143" y="38"/>
                    <a:pt x="119" y="19"/>
                  </a:cubicBezTo>
                  <a:cubicBezTo>
                    <a:pt x="95" y="0"/>
                    <a:pt x="44" y="3"/>
                    <a:pt x="22" y="19"/>
                  </a:cubicBezTo>
                  <a:cubicBezTo>
                    <a:pt x="0" y="35"/>
                    <a:pt x="1" y="61"/>
                    <a:pt x="9" y="89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îšļîdê">
              <a:extLst>
                <a:ext uri="{FF2B5EF4-FFF2-40B4-BE49-F238E27FC236}">
                  <a16:creationId xmlns="" xmlns:a16="http://schemas.microsoft.com/office/drawing/2014/main" id="{C3332F42-259C-4309-87EB-B3803E0AC2F4}"/>
                </a:ext>
              </a:extLst>
            </p:cNvPr>
            <p:cNvSpPr/>
            <p:nvPr/>
          </p:nvSpPr>
          <p:spPr bwMode="auto">
            <a:xfrm>
              <a:off x="6345075" y="1820280"/>
              <a:ext cx="525463" cy="217488"/>
            </a:xfrm>
            <a:custGeom>
              <a:avLst/>
              <a:gdLst>
                <a:gd name="T0" fmla="*/ 140 w 140"/>
                <a:gd name="T1" fmla="*/ 11 h 58"/>
                <a:gd name="T2" fmla="*/ 64 w 140"/>
                <a:gd name="T3" fmla="*/ 2 h 58"/>
                <a:gd name="T4" fmla="*/ 20 w 140"/>
                <a:gd name="T5" fmla="*/ 43 h 58"/>
                <a:gd name="T6" fmla="*/ 73 w 140"/>
                <a:gd name="T7" fmla="*/ 54 h 58"/>
                <a:gd name="T8" fmla="*/ 68 w 140"/>
                <a:gd name="T9" fmla="*/ 31 h 58"/>
                <a:gd name="T10" fmla="*/ 140 w 140"/>
                <a:gd name="T11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58">
                  <a:moveTo>
                    <a:pt x="140" y="11"/>
                  </a:moveTo>
                  <a:cubicBezTo>
                    <a:pt x="140" y="11"/>
                    <a:pt x="96" y="0"/>
                    <a:pt x="64" y="2"/>
                  </a:cubicBezTo>
                  <a:cubicBezTo>
                    <a:pt x="33" y="4"/>
                    <a:pt x="0" y="27"/>
                    <a:pt x="20" y="43"/>
                  </a:cubicBezTo>
                  <a:cubicBezTo>
                    <a:pt x="40" y="58"/>
                    <a:pt x="73" y="54"/>
                    <a:pt x="73" y="54"/>
                  </a:cubicBezTo>
                  <a:cubicBezTo>
                    <a:pt x="73" y="54"/>
                    <a:pt x="68" y="35"/>
                    <a:pt x="68" y="31"/>
                  </a:cubicBezTo>
                  <a:cubicBezTo>
                    <a:pt x="83" y="18"/>
                    <a:pt x="130" y="11"/>
                    <a:pt x="140" y="11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i$lïḑê">
              <a:extLst>
                <a:ext uri="{FF2B5EF4-FFF2-40B4-BE49-F238E27FC236}">
                  <a16:creationId xmlns="" xmlns:a16="http://schemas.microsoft.com/office/drawing/2014/main" id="{A449E5E2-566A-4303-AA10-DBE00423EA35}"/>
                </a:ext>
              </a:extLst>
            </p:cNvPr>
            <p:cNvSpPr/>
            <p:nvPr/>
          </p:nvSpPr>
          <p:spPr bwMode="auto">
            <a:xfrm>
              <a:off x="5579900" y="3337930"/>
              <a:ext cx="946150" cy="627063"/>
            </a:xfrm>
            <a:custGeom>
              <a:avLst/>
              <a:gdLst>
                <a:gd name="T0" fmla="*/ 252 w 252"/>
                <a:gd name="T1" fmla="*/ 160 h 167"/>
                <a:gd name="T2" fmla="*/ 245 w 252"/>
                <a:gd name="T3" fmla="*/ 167 h 167"/>
                <a:gd name="T4" fmla="*/ 7 w 252"/>
                <a:gd name="T5" fmla="*/ 167 h 167"/>
                <a:gd name="T6" fmla="*/ 0 w 252"/>
                <a:gd name="T7" fmla="*/ 160 h 167"/>
                <a:gd name="T8" fmla="*/ 0 w 252"/>
                <a:gd name="T9" fmla="*/ 7 h 167"/>
                <a:gd name="T10" fmla="*/ 7 w 252"/>
                <a:gd name="T11" fmla="*/ 0 h 167"/>
                <a:gd name="T12" fmla="*/ 245 w 252"/>
                <a:gd name="T13" fmla="*/ 0 h 167"/>
                <a:gd name="T14" fmla="*/ 252 w 252"/>
                <a:gd name="T15" fmla="*/ 7 h 167"/>
                <a:gd name="T16" fmla="*/ 252 w 252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67">
                  <a:moveTo>
                    <a:pt x="252" y="160"/>
                  </a:moveTo>
                  <a:cubicBezTo>
                    <a:pt x="252" y="164"/>
                    <a:pt x="249" y="167"/>
                    <a:pt x="245" y="167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4" y="167"/>
                    <a:pt x="0" y="164"/>
                    <a:pt x="0" y="16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2" y="3"/>
                    <a:pt x="252" y="7"/>
                  </a:cubicBezTo>
                  <a:lnTo>
                    <a:pt x="252" y="16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îşlidê">
              <a:extLst>
                <a:ext uri="{FF2B5EF4-FFF2-40B4-BE49-F238E27FC236}">
                  <a16:creationId xmlns="" xmlns:a16="http://schemas.microsoft.com/office/drawing/2014/main" id="{468C8834-02F7-4C85-A92E-F6D97D78E6E7}"/>
                </a:ext>
              </a:extLst>
            </p:cNvPr>
            <p:cNvSpPr/>
            <p:nvPr/>
          </p:nvSpPr>
          <p:spPr bwMode="auto">
            <a:xfrm>
              <a:off x="5579900" y="3964993"/>
              <a:ext cx="946150" cy="49213"/>
            </a:xfrm>
            <a:custGeom>
              <a:avLst/>
              <a:gdLst>
                <a:gd name="T0" fmla="*/ 252 w 252"/>
                <a:gd name="T1" fmla="*/ 11 h 13"/>
                <a:gd name="T2" fmla="*/ 249 w 252"/>
                <a:gd name="T3" fmla="*/ 13 h 13"/>
                <a:gd name="T4" fmla="*/ 4 w 252"/>
                <a:gd name="T5" fmla="*/ 13 h 13"/>
                <a:gd name="T6" fmla="*/ 0 w 252"/>
                <a:gd name="T7" fmla="*/ 11 h 13"/>
                <a:gd name="T8" fmla="*/ 0 w 252"/>
                <a:gd name="T9" fmla="*/ 2 h 13"/>
                <a:gd name="T10" fmla="*/ 4 w 252"/>
                <a:gd name="T11" fmla="*/ 0 h 13"/>
                <a:gd name="T12" fmla="*/ 249 w 252"/>
                <a:gd name="T13" fmla="*/ 0 h 13"/>
                <a:gd name="T14" fmla="*/ 252 w 252"/>
                <a:gd name="T15" fmla="*/ 2 h 13"/>
                <a:gd name="T16" fmla="*/ 252 w 252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3">
                  <a:moveTo>
                    <a:pt x="252" y="11"/>
                  </a:moveTo>
                  <a:cubicBezTo>
                    <a:pt x="252" y="12"/>
                    <a:pt x="251" y="13"/>
                    <a:pt x="249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1" y="0"/>
                    <a:pt x="252" y="1"/>
                    <a:pt x="252" y="2"/>
                  </a:cubicBezTo>
                  <a:lnTo>
                    <a:pt x="252" y="11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iṩḻïde">
              <a:extLst>
                <a:ext uri="{FF2B5EF4-FFF2-40B4-BE49-F238E27FC236}">
                  <a16:creationId xmlns="" xmlns:a16="http://schemas.microsoft.com/office/drawing/2014/main" id="{17DCC712-6EC4-4F61-B360-F36B7436211A}"/>
                </a:ext>
              </a:extLst>
            </p:cNvPr>
            <p:cNvSpPr/>
            <p:nvPr/>
          </p:nvSpPr>
          <p:spPr bwMode="auto">
            <a:xfrm>
              <a:off x="7791288" y="5012743"/>
              <a:ext cx="427038" cy="439738"/>
            </a:xfrm>
            <a:custGeom>
              <a:avLst/>
              <a:gdLst>
                <a:gd name="T0" fmla="*/ 52 w 114"/>
                <a:gd name="T1" fmla="*/ 11 h 117"/>
                <a:gd name="T2" fmla="*/ 57 w 114"/>
                <a:gd name="T3" fmla="*/ 64 h 117"/>
                <a:gd name="T4" fmla="*/ 0 w 114"/>
                <a:gd name="T5" fmla="*/ 106 h 117"/>
                <a:gd name="T6" fmla="*/ 50 w 114"/>
                <a:gd name="T7" fmla="*/ 112 h 117"/>
                <a:gd name="T8" fmla="*/ 110 w 114"/>
                <a:gd name="T9" fmla="*/ 32 h 117"/>
                <a:gd name="T10" fmla="*/ 94 w 114"/>
                <a:gd name="T11" fmla="*/ 10 h 117"/>
                <a:gd name="T12" fmla="*/ 76 w 114"/>
                <a:gd name="T13" fmla="*/ 0 h 117"/>
                <a:gd name="T14" fmla="*/ 52 w 114"/>
                <a:gd name="T15" fmla="*/ 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7">
                  <a:moveTo>
                    <a:pt x="52" y="11"/>
                  </a:moveTo>
                  <a:cubicBezTo>
                    <a:pt x="52" y="11"/>
                    <a:pt x="63" y="31"/>
                    <a:pt x="57" y="64"/>
                  </a:cubicBezTo>
                  <a:cubicBezTo>
                    <a:pt x="52" y="77"/>
                    <a:pt x="0" y="106"/>
                    <a:pt x="0" y="106"/>
                  </a:cubicBezTo>
                  <a:cubicBezTo>
                    <a:pt x="0" y="106"/>
                    <a:pt x="0" y="117"/>
                    <a:pt x="50" y="112"/>
                  </a:cubicBezTo>
                  <a:cubicBezTo>
                    <a:pt x="84" y="108"/>
                    <a:pt x="105" y="47"/>
                    <a:pt x="110" y="32"/>
                  </a:cubicBezTo>
                  <a:cubicBezTo>
                    <a:pt x="114" y="17"/>
                    <a:pt x="103" y="13"/>
                    <a:pt x="94" y="10"/>
                  </a:cubicBezTo>
                  <a:cubicBezTo>
                    <a:pt x="84" y="8"/>
                    <a:pt x="76" y="0"/>
                    <a:pt x="76" y="0"/>
                  </a:cubicBezTo>
                  <a:cubicBezTo>
                    <a:pt x="76" y="0"/>
                    <a:pt x="54" y="3"/>
                    <a:pt x="52" y="1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ïṡļïḑè">
              <a:extLst>
                <a:ext uri="{FF2B5EF4-FFF2-40B4-BE49-F238E27FC236}">
                  <a16:creationId xmlns="" xmlns:a16="http://schemas.microsoft.com/office/drawing/2014/main" id="{61904383-8F1F-4065-A228-29E635D713EB}"/>
                </a:ext>
              </a:extLst>
            </p:cNvPr>
            <p:cNvSpPr/>
            <p:nvPr/>
          </p:nvSpPr>
          <p:spPr bwMode="auto">
            <a:xfrm>
              <a:off x="7167400" y="4085643"/>
              <a:ext cx="1281113" cy="1039813"/>
            </a:xfrm>
            <a:custGeom>
              <a:avLst/>
              <a:gdLst>
                <a:gd name="T0" fmla="*/ 299 w 341"/>
                <a:gd name="T1" fmla="*/ 14 h 277"/>
                <a:gd name="T2" fmla="*/ 313 w 341"/>
                <a:gd name="T3" fmla="*/ 34 h 277"/>
                <a:gd name="T4" fmla="*/ 95 w 341"/>
                <a:gd name="T5" fmla="*/ 57 h 277"/>
                <a:gd name="T6" fmla="*/ 167 w 341"/>
                <a:gd name="T7" fmla="*/ 120 h 277"/>
                <a:gd name="T8" fmla="*/ 256 w 341"/>
                <a:gd name="T9" fmla="*/ 252 h 277"/>
                <a:gd name="T10" fmla="*/ 221 w 341"/>
                <a:gd name="T11" fmla="*/ 277 h 277"/>
                <a:gd name="T12" fmla="*/ 99 w 341"/>
                <a:gd name="T13" fmla="*/ 155 h 277"/>
                <a:gd name="T14" fmla="*/ 23 w 341"/>
                <a:gd name="T15" fmla="*/ 33 h 277"/>
                <a:gd name="T16" fmla="*/ 256 w 341"/>
                <a:gd name="T17" fmla="*/ 6 h 277"/>
                <a:gd name="T18" fmla="*/ 299 w 341"/>
                <a:gd name="T19" fmla="*/ 1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77">
                  <a:moveTo>
                    <a:pt x="299" y="14"/>
                  </a:moveTo>
                  <a:cubicBezTo>
                    <a:pt x="299" y="14"/>
                    <a:pt x="285" y="0"/>
                    <a:pt x="313" y="34"/>
                  </a:cubicBezTo>
                  <a:cubicBezTo>
                    <a:pt x="341" y="67"/>
                    <a:pt x="97" y="44"/>
                    <a:pt x="95" y="57"/>
                  </a:cubicBezTo>
                  <a:cubicBezTo>
                    <a:pt x="104" y="74"/>
                    <a:pt x="127" y="50"/>
                    <a:pt x="167" y="120"/>
                  </a:cubicBezTo>
                  <a:cubicBezTo>
                    <a:pt x="206" y="187"/>
                    <a:pt x="256" y="252"/>
                    <a:pt x="256" y="252"/>
                  </a:cubicBezTo>
                  <a:cubicBezTo>
                    <a:pt x="221" y="277"/>
                    <a:pt x="221" y="277"/>
                    <a:pt x="221" y="277"/>
                  </a:cubicBezTo>
                  <a:cubicBezTo>
                    <a:pt x="221" y="277"/>
                    <a:pt x="161" y="206"/>
                    <a:pt x="99" y="155"/>
                  </a:cubicBezTo>
                  <a:cubicBezTo>
                    <a:pt x="37" y="105"/>
                    <a:pt x="0" y="58"/>
                    <a:pt x="23" y="33"/>
                  </a:cubicBezTo>
                  <a:cubicBezTo>
                    <a:pt x="23" y="33"/>
                    <a:pt x="15" y="10"/>
                    <a:pt x="256" y="6"/>
                  </a:cubicBezTo>
                  <a:cubicBezTo>
                    <a:pt x="294" y="6"/>
                    <a:pt x="299" y="14"/>
                    <a:pt x="299" y="14"/>
                  </a:cubicBez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íśḷïḋé">
              <a:extLst>
                <a:ext uri="{FF2B5EF4-FFF2-40B4-BE49-F238E27FC236}">
                  <a16:creationId xmlns="" xmlns:a16="http://schemas.microsoft.com/office/drawing/2014/main" id="{6B1469E5-DDBE-42F0-8583-A24CD5028CF2}"/>
                </a:ext>
              </a:extLst>
            </p:cNvPr>
            <p:cNvSpPr/>
            <p:nvPr/>
          </p:nvSpPr>
          <p:spPr bwMode="auto">
            <a:xfrm>
              <a:off x="7632538" y="53667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4 w 143"/>
                <a:gd name="T3" fmla="*/ 39 h 40"/>
                <a:gd name="T4" fmla="*/ 16 w 143"/>
                <a:gd name="T5" fmla="*/ 22 h 40"/>
                <a:gd name="T6" fmla="*/ 129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4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29" y="0"/>
                    <a:pt x="129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ïŝḻiḋé">
              <a:extLst>
                <a:ext uri="{FF2B5EF4-FFF2-40B4-BE49-F238E27FC236}">
                  <a16:creationId xmlns="" xmlns:a16="http://schemas.microsoft.com/office/drawing/2014/main" id="{BEB778C7-D4FE-49CE-ADB6-1DFF8EDB814C}"/>
                </a:ext>
              </a:extLst>
            </p:cNvPr>
            <p:cNvSpPr/>
            <p:nvPr/>
          </p:nvSpPr>
          <p:spPr bwMode="auto">
            <a:xfrm>
              <a:off x="8170700" y="53667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8 w 143"/>
                <a:gd name="T3" fmla="*/ 39 h 40"/>
                <a:gd name="T4" fmla="*/ 127 w 143"/>
                <a:gd name="T5" fmla="*/ 22 h 40"/>
                <a:gd name="T6" fmla="*/ 13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8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3" y="0"/>
                    <a:pt x="13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ś1îdê">
              <a:extLst>
                <a:ext uri="{FF2B5EF4-FFF2-40B4-BE49-F238E27FC236}">
                  <a16:creationId xmlns="" xmlns:a16="http://schemas.microsoft.com/office/drawing/2014/main" id="{F0238E86-8DA0-44AA-A973-89363352BD95}"/>
                </a:ext>
              </a:extLst>
            </p:cNvPr>
            <p:cNvSpPr/>
            <p:nvPr/>
          </p:nvSpPr>
          <p:spPr bwMode="auto">
            <a:xfrm>
              <a:off x="8102438" y="4668255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sliḓê">
              <a:extLst>
                <a:ext uri="{FF2B5EF4-FFF2-40B4-BE49-F238E27FC236}">
                  <a16:creationId xmlns="" xmlns:a16="http://schemas.microsoft.com/office/drawing/2014/main" id="{20DA9D64-04E0-43AE-97F4-2F72C76189E0}"/>
                </a:ext>
              </a:extLst>
            </p:cNvPr>
            <p:cNvSpPr/>
            <p:nvPr/>
          </p:nvSpPr>
          <p:spPr bwMode="auto">
            <a:xfrm>
              <a:off x="8069100" y="4558718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îšḻíďê">
              <a:extLst>
                <a:ext uri="{FF2B5EF4-FFF2-40B4-BE49-F238E27FC236}">
                  <a16:creationId xmlns="" xmlns:a16="http://schemas.microsoft.com/office/drawing/2014/main" id="{6E8EE900-06C5-46F7-A57B-D5195C1A33B7}"/>
                </a:ext>
              </a:extLst>
            </p:cNvPr>
            <p:cNvSpPr/>
            <p:nvPr/>
          </p:nvSpPr>
          <p:spPr bwMode="auto">
            <a:xfrm>
              <a:off x="7610313" y="3261730"/>
              <a:ext cx="1419225" cy="1338263"/>
            </a:xfrm>
            <a:custGeom>
              <a:avLst/>
              <a:gdLst>
                <a:gd name="T0" fmla="*/ 0 w 894"/>
                <a:gd name="T1" fmla="*/ 843 h 843"/>
                <a:gd name="T2" fmla="*/ 689 w 894"/>
                <a:gd name="T3" fmla="*/ 841 h 843"/>
                <a:gd name="T4" fmla="*/ 894 w 894"/>
                <a:gd name="T5" fmla="*/ 10 h 843"/>
                <a:gd name="T6" fmla="*/ 859 w 894"/>
                <a:gd name="T7" fmla="*/ 0 h 843"/>
                <a:gd name="T8" fmla="*/ 653 w 894"/>
                <a:gd name="T9" fmla="*/ 796 h 843"/>
                <a:gd name="T10" fmla="*/ 3 w 894"/>
                <a:gd name="T11" fmla="*/ 796 h 843"/>
                <a:gd name="T12" fmla="*/ 0 w 894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4" h="843">
                  <a:moveTo>
                    <a:pt x="0" y="843"/>
                  </a:moveTo>
                  <a:lnTo>
                    <a:pt x="689" y="841"/>
                  </a:lnTo>
                  <a:lnTo>
                    <a:pt x="894" y="10"/>
                  </a:lnTo>
                  <a:lnTo>
                    <a:pt x="859" y="0"/>
                  </a:lnTo>
                  <a:lnTo>
                    <a:pt x="653" y="796"/>
                  </a:lnTo>
                  <a:lnTo>
                    <a:pt x="3" y="796"/>
                  </a:lnTo>
                  <a:lnTo>
                    <a:pt x="0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śḷïḍè">
              <a:extLst>
                <a:ext uri="{FF2B5EF4-FFF2-40B4-BE49-F238E27FC236}">
                  <a16:creationId xmlns="" xmlns:a16="http://schemas.microsoft.com/office/drawing/2014/main" id="{AD9ED0A1-6FFA-4838-9F86-464F3433AD50}"/>
                </a:ext>
              </a:extLst>
            </p:cNvPr>
            <p:cNvSpPr/>
            <p:nvPr/>
          </p:nvSpPr>
          <p:spPr bwMode="auto">
            <a:xfrm>
              <a:off x="8545350" y="3236330"/>
              <a:ext cx="425450" cy="1289050"/>
            </a:xfrm>
            <a:custGeom>
              <a:avLst/>
              <a:gdLst>
                <a:gd name="T0" fmla="*/ 113 w 113"/>
                <a:gd name="T1" fmla="*/ 11 h 343"/>
                <a:gd name="T2" fmla="*/ 62 w 113"/>
                <a:gd name="T3" fmla="*/ 69 h 343"/>
                <a:gd name="T4" fmla="*/ 16 w 113"/>
                <a:gd name="T5" fmla="*/ 289 h 343"/>
                <a:gd name="T6" fmla="*/ 27 w 113"/>
                <a:gd name="T7" fmla="*/ 343 h 343"/>
                <a:gd name="T8" fmla="*/ 113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113" y="11"/>
                  </a:moveTo>
                  <a:cubicBezTo>
                    <a:pt x="113" y="11"/>
                    <a:pt x="70" y="0"/>
                    <a:pt x="62" y="69"/>
                  </a:cubicBezTo>
                  <a:cubicBezTo>
                    <a:pt x="54" y="137"/>
                    <a:pt x="33" y="268"/>
                    <a:pt x="16" y="289"/>
                  </a:cubicBezTo>
                  <a:cubicBezTo>
                    <a:pt x="0" y="309"/>
                    <a:pt x="21" y="337"/>
                    <a:pt x="27" y="343"/>
                  </a:cubicBezTo>
                  <a:cubicBezTo>
                    <a:pt x="40" y="294"/>
                    <a:pt x="113" y="11"/>
                    <a:pt x="113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iṧḷïḋè">
              <a:extLst>
                <a:ext uri="{FF2B5EF4-FFF2-40B4-BE49-F238E27FC236}">
                  <a16:creationId xmlns="" xmlns:a16="http://schemas.microsoft.com/office/drawing/2014/main" id="{28CE6977-920D-4A0A-B335-1F939AFCAAD3}"/>
                </a:ext>
              </a:extLst>
            </p:cNvPr>
            <p:cNvSpPr/>
            <p:nvPr/>
          </p:nvSpPr>
          <p:spPr bwMode="auto">
            <a:xfrm>
              <a:off x="7629363" y="4355518"/>
              <a:ext cx="1017588" cy="169863"/>
            </a:xfrm>
            <a:custGeom>
              <a:avLst/>
              <a:gdLst>
                <a:gd name="T0" fmla="*/ 3 w 271"/>
                <a:gd name="T1" fmla="*/ 45 h 45"/>
                <a:gd name="T2" fmla="*/ 271 w 271"/>
                <a:gd name="T3" fmla="*/ 45 h 45"/>
                <a:gd name="T4" fmla="*/ 239 w 271"/>
                <a:gd name="T5" fmla="*/ 15 h 45"/>
                <a:gd name="T6" fmla="*/ 118 w 271"/>
                <a:gd name="T7" fmla="*/ 31 h 45"/>
                <a:gd name="T8" fmla="*/ 3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3" y="45"/>
                  </a:moveTo>
                  <a:cubicBezTo>
                    <a:pt x="271" y="45"/>
                    <a:pt x="271" y="45"/>
                    <a:pt x="271" y="45"/>
                  </a:cubicBezTo>
                  <a:cubicBezTo>
                    <a:pt x="271" y="45"/>
                    <a:pt x="268" y="15"/>
                    <a:pt x="239" y="15"/>
                  </a:cubicBezTo>
                  <a:cubicBezTo>
                    <a:pt x="210" y="15"/>
                    <a:pt x="145" y="36"/>
                    <a:pt x="118" y="31"/>
                  </a:cubicBezTo>
                  <a:cubicBezTo>
                    <a:pt x="90" y="27"/>
                    <a:pt x="0" y="0"/>
                    <a:pt x="3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iS1iďé">
              <a:extLst>
                <a:ext uri="{FF2B5EF4-FFF2-40B4-BE49-F238E27FC236}">
                  <a16:creationId xmlns="" xmlns:a16="http://schemas.microsoft.com/office/drawing/2014/main" id="{6CE3CF37-145F-4FD3-B3B1-E3224FA3E1A2}"/>
                </a:ext>
              </a:extLst>
            </p:cNvPr>
            <p:cNvSpPr/>
            <p:nvPr/>
          </p:nvSpPr>
          <p:spPr bwMode="auto">
            <a:xfrm>
              <a:off x="6484775" y="5314368"/>
              <a:ext cx="608013" cy="236538"/>
            </a:xfrm>
            <a:custGeom>
              <a:avLst/>
              <a:gdLst>
                <a:gd name="T0" fmla="*/ 143 w 162"/>
                <a:gd name="T1" fmla="*/ 1 h 63"/>
                <a:gd name="T2" fmla="*/ 44 w 162"/>
                <a:gd name="T3" fmla="*/ 36 h 63"/>
                <a:gd name="T4" fmla="*/ 6 w 162"/>
                <a:gd name="T5" fmla="*/ 42 h 63"/>
                <a:gd name="T6" fmla="*/ 25 w 162"/>
                <a:gd name="T7" fmla="*/ 58 h 63"/>
                <a:gd name="T8" fmla="*/ 144 w 162"/>
                <a:gd name="T9" fmla="*/ 62 h 63"/>
                <a:gd name="T10" fmla="*/ 158 w 162"/>
                <a:gd name="T11" fmla="*/ 39 h 63"/>
                <a:gd name="T12" fmla="*/ 162 w 162"/>
                <a:gd name="T13" fmla="*/ 19 h 63"/>
                <a:gd name="T14" fmla="*/ 143 w 162"/>
                <a:gd name="T15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3">
                  <a:moveTo>
                    <a:pt x="143" y="1"/>
                  </a:moveTo>
                  <a:cubicBezTo>
                    <a:pt x="143" y="1"/>
                    <a:pt x="108" y="26"/>
                    <a:pt x="44" y="36"/>
                  </a:cubicBezTo>
                  <a:cubicBezTo>
                    <a:pt x="10" y="39"/>
                    <a:pt x="6" y="42"/>
                    <a:pt x="6" y="42"/>
                  </a:cubicBezTo>
                  <a:cubicBezTo>
                    <a:pt x="6" y="42"/>
                    <a:pt x="0" y="57"/>
                    <a:pt x="25" y="58"/>
                  </a:cubicBezTo>
                  <a:cubicBezTo>
                    <a:pt x="50" y="60"/>
                    <a:pt x="128" y="63"/>
                    <a:pt x="144" y="62"/>
                  </a:cubicBezTo>
                  <a:cubicBezTo>
                    <a:pt x="159" y="61"/>
                    <a:pt x="159" y="49"/>
                    <a:pt x="158" y="39"/>
                  </a:cubicBezTo>
                  <a:cubicBezTo>
                    <a:pt x="157" y="29"/>
                    <a:pt x="162" y="19"/>
                    <a:pt x="162" y="19"/>
                  </a:cubicBezTo>
                  <a:cubicBezTo>
                    <a:pt x="162" y="19"/>
                    <a:pt x="152" y="0"/>
                    <a:pt x="143" y="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i$lîḋè">
              <a:extLst>
                <a:ext uri="{FF2B5EF4-FFF2-40B4-BE49-F238E27FC236}">
                  <a16:creationId xmlns="" xmlns:a16="http://schemas.microsoft.com/office/drawing/2014/main" id="{09E4EAB2-8A7B-4BD2-8916-A2C101E584E6}"/>
                </a:ext>
              </a:extLst>
            </p:cNvPr>
            <p:cNvSpPr/>
            <p:nvPr/>
          </p:nvSpPr>
          <p:spPr bwMode="auto">
            <a:xfrm>
              <a:off x="6961025" y="4069768"/>
              <a:ext cx="1708150" cy="1322388"/>
            </a:xfrm>
            <a:custGeom>
              <a:avLst/>
              <a:gdLst>
                <a:gd name="T0" fmla="*/ 430 w 455"/>
                <a:gd name="T1" fmla="*/ 14 h 352"/>
                <a:gd name="T2" fmla="*/ 429 w 455"/>
                <a:gd name="T3" fmla="*/ 87 h 352"/>
                <a:gd name="T4" fmla="*/ 176 w 455"/>
                <a:gd name="T5" fmla="*/ 129 h 352"/>
                <a:gd name="T6" fmla="*/ 131 w 455"/>
                <a:gd name="T7" fmla="*/ 239 h 352"/>
                <a:gd name="T8" fmla="*/ 37 w 455"/>
                <a:gd name="T9" fmla="*/ 352 h 352"/>
                <a:gd name="T10" fmla="*/ 0 w 455"/>
                <a:gd name="T11" fmla="*/ 333 h 352"/>
                <a:gd name="T12" fmla="*/ 81 w 455"/>
                <a:gd name="T13" fmla="*/ 156 h 352"/>
                <a:gd name="T14" fmla="*/ 170 w 455"/>
                <a:gd name="T15" fmla="*/ 44 h 352"/>
                <a:gd name="T16" fmla="*/ 327 w 455"/>
                <a:gd name="T17" fmla="*/ 10 h 352"/>
                <a:gd name="T18" fmla="*/ 430 w 455"/>
                <a:gd name="T19" fmla="*/ 1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352">
                  <a:moveTo>
                    <a:pt x="430" y="14"/>
                  </a:moveTo>
                  <a:cubicBezTo>
                    <a:pt x="430" y="14"/>
                    <a:pt x="455" y="51"/>
                    <a:pt x="429" y="87"/>
                  </a:cubicBezTo>
                  <a:cubicBezTo>
                    <a:pt x="404" y="122"/>
                    <a:pt x="189" y="129"/>
                    <a:pt x="176" y="129"/>
                  </a:cubicBezTo>
                  <a:cubicBezTo>
                    <a:pt x="161" y="142"/>
                    <a:pt x="190" y="183"/>
                    <a:pt x="131" y="239"/>
                  </a:cubicBezTo>
                  <a:cubicBezTo>
                    <a:pt x="75" y="291"/>
                    <a:pt x="37" y="352"/>
                    <a:pt x="37" y="35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46" y="228"/>
                    <a:pt x="81" y="156"/>
                  </a:cubicBezTo>
                  <a:cubicBezTo>
                    <a:pt x="116" y="84"/>
                    <a:pt x="136" y="44"/>
                    <a:pt x="170" y="44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64" y="0"/>
                    <a:pt x="430" y="14"/>
                    <a:pt x="430" y="14"/>
                  </a:cubicBezTo>
                  <a:close/>
                </a:path>
              </a:pathLst>
            </a:custGeom>
            <a:solidFill>
              <a:srgbClr val="46A4DB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iṡļïḍè">
              <a:extLst>
                <a:ext uri="{FF2B5EF4-FFF2-40B4-BE49-F238E27FC236}">
                  <a16:creationId xmlns="" xmlns:a16="http://schemas.microsoft.com/office/drawing/2014/main" id="{17EA101F-31E8-4FB1-BA66-6E54B0663762}"/>
                </a:ext>
              </a:extLst>
            </p:cNvPr>
            <p:cNvSpPr/>
            <p:nvPr/>
          </p:nvSpPr>
          <p:spPr bwMode="auto">
            <a:xfrm>
              <a:off x="8165938" y="4020555"/>
              <a:ext cx="436563" cy="177800"/>
            </a:xfrm>
            <a:custGeom>
              <a:avLst/>
              <a:gdLst>
                <a:gd name="T0" fmla="*/ 116 w 116"/>
                <a:gd name="T1" fmla="*/ 28 h 47"/>
                <a:gd name="T2" fmla="*/ 116 w 116"/>
                <a:gd name="T3" fmla="*/ 47 h 47"/>
                <a:gd name="T4" fmla="*/ 0 w 116"/>
                <a:gd name="T5" fmla="*/ 16 h 47"/>
                <a:gd name="T6" fmla="*/ 6 w 116"/>
                <a:gd name="T7" fmla="*/ 0 h 47"/>
                <a:gd name="T8" fmla="*/ 116 w 116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47">
                  <a:moveTo>
                    <a:pt x="116" y="28"/>
                  </a:move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66" y="13"/>
                    <a:pt x="0" y="16"/>
                  </a:cubicBezTo>
                  <a:cubicBezTo>
                    <a:pt x="3" y="8"/>
                    <a:pt x="6" y="0"/>
                    <a:pt x="6" y="0"/>
                  </a:cubicBezTo>
                  <a:lnTo>
                    <a:pt x="116" y="2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îṡḷiďe">
              <a:extLst>
                <a:ext uri="{FF2B5EF4-FFF2-40B4-BE49-F238E27FC236}">
                  <a16:creationId xmlns="" xmlns:a16="http://schemas.microsoft.com/office/drawing/2014/main" id="{3FBB1FA8-62CD-4F6F-A4EA-5460A9BBE30E}"/>
                </a:ext>
              </a:extLst>
            </p:cNvPr>
            <p:cNvSpPr/>
            <p:nvPr/>
          </p:nvSpPr>
          <p:spPr bwMode="auto">
            <a:xfrm>
              <a:off x="7978613" y="2488618"/>
              <a:ext cx="500063" cy="717550"/>
            </a:xfrm>
            <a:custGeom>
              <a:avLst/>
              <a:gdLst>
                <a:gd name="T0" fmla="*/ 15 w 133"/>
                <a:gd name="T1" fmla="*/ 37 h 191"/>
                <a:gd name="T2" fmla="*/ 12 w 133"/>
                <a:gd name="T3" fmla="*/ 82 h 191"/>
                <a:gd name="T4" fmla="*/ 0 w 133"/>
                <a:gd name="T5" fmla="*/ 105 h 191"/>
                <a:gd name="T6" fmla="*/ 13 w 133"/>
                <a:gd name="T7" fmla="*/ 112 h 191"/>
                <a:gd name="T8" fmla="*/ 17 w 133"/>
                <a:gd name="T9" fmla="*/ 128 h 191"/>
                <a:gd name="T10" fmla="*/ 22 w 133"/>
                <a:gd name="T11" fmla="*/ 143 h 191"/>
                <a:gd name="T12" fmla="*/ 61 w 133"/>
                <a:gd name="T13" fmla="*/ 145 h 191"/>
                <a:gd name="T14" fmla="*/ 68 w 133"/>
                <a:gd name="T15" fmla="*/ 178 h 191"/>
                <a:gd name="T16" fmla="*/ 111 w 133"/>
                <a:gd name="T17" fmla="*/ 179 h 191"/>
                <a:gd name="T18" fmla="*/ 106 w 133"/>
                <a:gd name="T19" fmla="*/ 136 h 191"/>
                <a:gd name="T20" fmla="*/ 132 w 133"/>
                <a:gd name="T21" fmla="*/ 58 h 191"/>
                <a:gd name="T22" fmla="*/ 80 w 133"/>
                <a:gd name="T23" fmla="*/ 1 h 191"/>
                <a:gd name="T24" fmla="*/ 15 w 133"/>
                <a:gd name="T25" fmla="*/ 3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191">
                  <a:moveTo>
                    <a:pt x="15" y="37"/>
                  </a:moveTo>
                  <a:cubicBezTo>
                    <a:pt x="15" y="37"/>
                    <a:pt x="5" y="72"/>
                    <a:pt x="12" y="82"/>
                  </a:cubicBezTo>
                  <a:cubicBezTo>
                    <a:pt x="6" y="97"/>
                    <a:pt x="0" y="105"/>
                    <a:pt x="0" y="105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3" y="112"/>
                    <a:pt x="19" y="123"/>
                    <a:pt x="17" y="128"/>
                  </a:cubicBezTo>
                  <a:cubicBezTo>
                    <a:pt x="16" y="132"/>
                    <a:pt x="14" y="138"/>
                    <a:pt x="22" y="143"/>
                  </a:cubicBezTo>
                  <a:cubicBezTo>
                    <a:pt x="29" y="149"/>
                    <a:pt x="61" y="145"/>
                    <a:pt x="61" y="145"/>
                  </a:cubicBezTo>
                  <a:cubicBezTo>
                    <a:pt x="61" y="145"/>
                    <a:pt x="66" y="165"/>
                    <a:pt x="68" y="178"/>
                  </a:cubicBezTo>
                  <a:cubicBezTo>
                    <a:pt x="70" y="191"/>
                    <a:pt x="111" y="179"/>
                    <a:pt x="111" y="179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6" y="136"/>
                    <a:pt x="131" y="87"/>
                    <a:pt x="132" y="58"/>
                  </a:cubicBezTo>
                  <a:cubicBezTo>
                    <a:pt x="133" y="29"/>
                    <a:pt x="108" y="2"/>
                    <a:pt x="80" y="1"/>
                  </a:cubicBezTo>
                  <a:cubicBezTo>
                    <a:pt x="51" y="0"/>
                    <a:pt x="19" y="16"/>
                    <a:pt x="15" y="37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ïşḻîḍe">
              <a:extLst>
                <a:ext uri="{FF2B5EF4-FFF2-40B4-BE49-F238E27FC236}">
                  <a16:creationId xmlns="" xmlns:a16="http://schemas.microsoft.com/office/drawing/2014/main" id="{958C9FF6-7D28-4467-8E98-AB7A818D6345}"/>
                </a:ext>
              </a:extLst>
            </p:cNvPr>
            <p:cNvSpPr/>
            <p:nvPr/>
          </p:nvSpPr>
          <p:spPr bwMode="auto">
            <a:xfrm>
              <a:off x="8005600" y="2893430"/>
              <a:ext cx="168275" cy="153988"/>
            </a:xfrm>
            <a:custGeom>
              <a:avLst/>
              <a:gdLst>
                <a:gd name="T0" fmla="*/ 30 w 45"/>
                <a:gd name="T1" fmla="*/ 19 h 41"/>
                <a:gd name="T2" fmla="*/ 21 w 45"/>
                <a:gd name="T3" fmla="*/ 2 h 41"/>
                <a:gd name="T4" fmla="*/ 4 w 45"/>
                <a:gd name="T5" fmla="*/ 2 h 41"/>
                <a:gd name="T6" fmla="*/ 7 w 45"/>
                <a:gd name="T7" fmla="*/ 11 h 41"/>
                <a:gd name="T8" fmla="*/ 20 w 45"/>
                <a:gd name="T9" fmla="*/ 10 h 41"/>
                <a:gd name="T10" fmla="*/ 25 w 45"/>
                <a:gd name="T11" fmla="*/ 23 h 41"/>
                <a:gd name="T12" fmla="*/ 16 w 45"/>
                <a:gd name="T13" fmla="*/ 27 h 41"/>
                <a:gd name="T14" fmla="*/ 10 w 45"/>
                <a:gd name="T15" fmla="*/ 20 h 41"/>
                <a:gd name="T16" fmla="*/ 7 w 45"/>
                <a:gd name="T17" fmla="*/ 33 h 41"/>
                <a:gd name="T18" fmla="*/ 20 w 45"/>
                <a:gd name="T19" fmla="*/ 41 h 41"/>
                <a:gd name="T20" fmla="*/ 45 w 45"/>
                <a:gd name="T21" fmla="*/ 38 h 41"/>
                <a:gd name="T22" fmla="*/ 30 w 45"/>
                <a:gd name="T23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30" y="19"/>
                  </a:moveTo>
                  <a:cubicBezTo>
                    <a:pt x="30" y="19"/>
                    <a:pt x="25" y="5"/>
                    <a:pt x="21" y="2"/>
                  </a:cubicBezTo>
                  <a:cubicBezTo>
                    <a:pt x="16" y="0"/>
                    <a:pt x="8" y="4"/>
                    <a:pt x="4" y="2"/>
                  </a:cubicBezTo>
                  <a:cubicBezTo>
                    <a:pt x="0" y="1"/>
                    <a:pt x="4" y="9"/>
                    <a:pt x="7" y="11"/>
                  </a:cubicBezTo>
                  <a:cubicBezTo>
                    <a:pt x="11" y="9"/>
                    <a:pt x="15" y="8"/>
                    <a:pt x="20" y="10"/>
                  </a:cubicBezTo>
                  <a:cubicBezTo>
                    <a:pt x="25" y="12"/>
                    <a:pt x="27" y="21"/>
                    <a:pt x="25" y="23"/>
                  </a:cubicBezTo>
                  <a:cubicBezTo>
                    <a:pt x="24" y="25"/>
                    <a:pt x="21" y="29"/>
                    <a:pt x="16" y="27"/>
                  </a:cubicBezTo>
                  <a:cubicBezTo>
                    <a:pt x="11" y="24"/>
                    <a:pt x="10" y="22"/>
                    <a:pt x="10" y="20"/>
                  </a:cubicBezTo>
                  <a:cubicBezTo>
                    <a:pt x="7" y="21"/>
                    <a:pt x="5" y="26"/>
                    <a:pt x="7" y="33"/>
                  </a:cubicBezTo>
                  <a:cubicBezTo>
                    <a:pt x="9" y="41"/>
                    <a:pt x="20" y="41"/>
                    <a:pt x="20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30" y="31"/>
                    <a:pt x="30" y="19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6" name="išḻïdé">
              <a:extLst>
                <a:ext uri="{FF2B5EF4-FFF2-40B4-BE49-F238E27FC236}">
                  <a16:creationId xmlns="" xmlns:a16="http://schemas.microsoft.com/office/drawing/2014/main" id="{FCDAF5E4-1B55-4B40-AC0E-B2B3DF3C17BB}"/>
                </a:ext>
              </a:extLst>
            </p:cNvPr>
            <p:cNvSpPr/>
            <p:nvPr/>
          </p:nvSpPr>
          <p:spPr bwMode="auto">
            <a:xfrm>
              <a:off x="8023063" y="2728330"/>
              <a:ext cx="117475" cy="57150"/>
            </a:xfrm>
            <a:custGeom>
              <a:avLst/>
              <a:gdLst>
                <a:gd name="T0" fmla="*/ 2 w 31"/>
                <a:gd name="T1" fmla="*/ 13 h 15"/>
                <a:gd name="T2" fmla="*/ 3 w 31"/>
                <a:gd name="T3" fmla="*/ 3 h 15"/>
                <a:gd name="T4" fmla="*/ 31 w 31"/>
                <a:gd name="T5" fmla="*/ 11 h 15"/>
                <a:gd name="T6" fmla="*/ 2 w 31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2" y="13"/>
                  </a:moveTo>
                  <a:cubicBezTo>
                    <a:pt x="2" y="13"/>
                    <a:pt x="0" y="5"/>
                    <a:pt x="3" y="3"/>
                  </a:cubicBezTo>
                  <a:cubicBezTo>
                    <a:pt x="6" y="0"/>
                    <a:pt x="25" y="13"/>
                    <a:pt x="31" y="11"/>
                  </a:cubicBezTo>
                  <a:cubicBezTo>
                    <a:pt x="21" y="15"/>
                    <a:pt x="3" y="8"/>
                    <a:pt x="2" y="13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7" name="ïṩ1iḋé">
              <a:extLst>
                <a:ext uri="{FF2B5EF4-FFF2-40B4-BE49-F238E27FC236}">
                  <a16:creationId xmlns="" xmlns:a16="http://schemas.microsoft.com/office/drawing/2014/main" id="{606B21BD-A51C-4C68-AD8A-1D4A6C93AE52}"/>
                </a:ext>
              </a:extLst>
            </p:cNvPr>
            <p:cNvSpPr/>
            <p:nvPr/>
          </p:nvSpPr>
          <p:spPr bwMode="auto">
            <a:xfrm>
              <a:off x="8038938" y="3077580"/>
              <a:ext cx="660400" cy="1176338"/>
            </a:xfrm>
            <a:custGeom>
              <a:avLst/>
              <a:gdLst>
                <a:gd name="T0" fmla="*/ 92 w 176"/>
                <a:gd name="T1" fmla="*/ 0 h 313"/>
                <a:gd name="T2" fmla="*/ 54 w 176"/>
                <a:gd name="T3" fmla="*/ 21 h 313"/>
                <a:gd name="T4" fmla="*/ 17 w 176"/>
                <a:gd name="T5" fmla="*/ 100 h 313"/>
                <a:gd name="T6" fmla="*/ 15 w 176"/>
                <a:gd name="T7" fmla="*/ 183 h 313"/>
                <a:gd name="T8" fmla="*/ 0 w 176"/>
                <a:gd name="T9" fmla="*/ 274 h 313"/>
                <a:gd name="T10" fmla="*/ 162 w 176"/>
                <a:gd name="T11" fmla="*/ 313 h 313"/>
                <a:gd name="T12" fmla="*/ 165 w 176"/>
                <a:gd name="T13" fmla="*/ 220 h 313"/>
                <a:gd name="T14" fmla="*/ 92 w 176"/>
                <a:gd name="T1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313">
                  <a:moveTo>
                    <a:pt x="92" y="0"/>
                  </a:moveTo>
                  <a:cubicBezTo>
                    <a:pt x="92" y="0"/>
                    <a:pt x="69" y="35"/>
                    <a:pt x="54" y="21"/>
                  </a:cubicBezTo>
                  <a:cubicBezTo>
                    <a:pt x="48" y="31"/>
                    <a:pt x="22" y="77"/>
                    <a:pt x="17" y="100"/>
                  </a:cubicBezTo>
                  <a:cubicBezTo>
                    <a:pt x="12" y="122"/>
                    <a:pt x="8" y="153"/>
                    <a:pt x="15" y="183"/>
                  </a:cubicBezTo>
                  <a:cubicBezTo>
                    <a:pt x="21" y="212"/>
                    <a:pt x="8" y="251"/>
                    <a:pt x="0" y="274"/>
                  </a:cubicBezTo>
                  <a:cubicBezTo>
                    <a:pt x="37" y="274"/>
                    <a:pt x="148" y="297"/>
                    <a:pt x="162" y="313"/>
                  </a:cubicBezTo>
                  <a:cubicBezTo>
                    <a:pt x="161" y="279"/>
                    <a:pt x="162" y="245"/>
                    <a:pt x="165" y="220"/>
                  </a:cubicBezTo>
                  <a:cubicBezTo>
                    <a:pt x="171" y="177"/>
                    <a:pt x="176" y="39"/>
                    <a:pt x="92" y="0"/>
                  </a:cubicBezTo>
                  <a:close/>
                </a:path>
              </a:pathLst>
            </a:custGeom>
            <a:solidFill>
              <a:srgbClr val="FFE1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8" name="íŝ1íďê">
              <a:extLst>
                <a:ext uri="{FF2B5EF4-FFF2-40B4-BE49-F238E27FC236}">
                  <a16:creationId xmlns="" xmlns:a16="http://schemas.microsoft.com/office/drawing/2014/main" id="{88C9E277-D0C0-41E4-9DCD-2CEDA6DC6A46}"/>
                </a:ext>
              </a:extLst>
            </p:cNvPr>
            <p:cNvSpPr/>
            <p:nvPr/>
          </p:nvSpPr>
          <p:spPr bwMode="auto">
            <a:xfrm>
              <a:off x="7892888" y="3231568"/>
              <a:ext cx="833438" cy="854075"/>
            </a:xfrm>
            <a:custGeom>
              <a:avLst/>
              <a:gdLst>
                <a:gd name="T0" fmla="*/ 180 w 222"/>
                <a:gd name="T1" fmla="*/ 168 h 227"/>
                <a:gd name="T2" fmla="*/ 147 w 222"/>
                <a:gd name="T3" fmla="*/ 41 h 227"/>
                <a:gd name="T4" fmla="*/ 161 w 222"/>
                <a:gd name="T5" fmla="*/ 4 h 227"/>
                <a:gd name="T6" fmla="*/ 193 w 222"/>
                <a:gd name="T7" fmla="*/ 32 h 227"/>
                <a:gd name="T8" fmla="*/ 215 w 222"/>
                <a:gd name="T9" fmla="*/ 191 h 227"/>
                <a:gd name="T10" fmla="*/ 110 w 222"/>
                <a:gd name="T11" fmla="*/ 206 h 227"/>
                <a:gd name="T12" fmla="*/ 17 w 222"/>
                <a:gd name="T13" fmla="*/ 206 h 227"/>
                <a:gd name="T14" fmla="*/ 0 w 222"/>
                <a:gd name="T15" fmla="*/ 184 h 227"/>
                <a:gd name="T16" fmla="*/ 180 w 222"/>
                <a:gd name="T17" fmla="*/ 16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27">
                  <a:moveTo>
                    <a:pt x="180" y="168"/>
                  </a:moveTo>
                  <a:cubicBezTo>
                    <a:pt x="180" y="168"/>
                    <a:pt x="159" y="66"/>
                    <a:pt x="147" y="41"/>
                  </a:cubicBezTo>
                  <a:cubicBezTo>
                    <a:pt x="134" y="16"/>
                    <a:pt x="138" y="0"/>
                    <a:pt x="161" y="4"/>
                  </a:cubicBezTo>
                  <a:cubicBezTo>
                    <a:pt x="184" y="7"/>
                    <a:pt x="193" y="32"/>
                    <a:pt x="193" y="32"/>
                  </a:cubicBezTo>
                  <a:cubicBezTo>
                    <a:pt x="193" y="32"/>
                    <a:pt x="222" y="155"/>
                    <a:pt x="215" y="191"/>
                  </a:cubicBezTo>
                  <a:cubicBezTo>
                    <a:pt x="208" y="227"/>
                    <a:pt x="143" y="207"/>
                    <a:pt x="110" y="206"/>
                  </a:cubicBezTo>
                  <a:cubicBezTo>
                    <a:pt x="76" y="206"/>
                    <a:pt x="17" y="206"/>
                    <a:pt x="17" y="20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6" y="174"/>
                    <a:pt x="180" y="168"/>
                    <a:pt x="180" y="168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9" name="îṩľídê">
              <a:extLst>
                <a:ext uri="{FF2B5EF4-FFF2-40B4-BE49-F238E27FC236}">
                  <a16:creationId xmlns="" xmlns:a16="http://schemas.microsoft.com/office/drawing/2014/main" id="{9E783921-12BE-4FF3-A765-A65421F3E3C8}"/>
                </a:ext>
              </a:extLst>
            </p:cNvPr>
            <p:cNvSpPr/>
            <p:nvPr/>
          </p:nvSpPr>
          <p:spPr bwMode="auto">
            <a:xfrm>
              <a:off x="8361200" y="3172830"/>
              <a:ext cx="307975" cy="420688"/>
            </a:xfrm>
            <a:custGeom>
              <a:avLst/>
              <a:gdLst>
                <a:gd name="T0" fmla="*/ 31 w 82"/>
                <a:gd name="T1" fmla="*/ 3 h 112"/>
                <a:gd name="T2" fmla="*/ 13 w 82"/>
                <a:gd name="T3" fmla="*/ 56 h 112"/>
                <a:gd name="T4" fmla="*/ 30 w 82"/>
                <a:gd name="T5" fmla="*/ 112 h 112"/>
                <a:gd name="T6" fmla="*/ 82 w 82"/>
                <a:gd name="T7" fmla="*/ 94 h 112"/>
                <a:gd name="T8" fmla="*/ 69 w 82"/>
                <a:gd name="T9" fmla="*/ 40 h 112"/>
                <a:gd name="T10" fmla="*/ 31 w 82"/>
                <a:gd name="T11" fmla="*/ 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12">
                  <a:moveTo>
                    <a:pt x="31" y="3"/>
                  </a:moveTo>
                  <a:cubicBezTo>
                    <a:pt x="8" y="0"/>
                    <a:pt x="0" y="31"/>
                    <a:pt x="13" y="56"/>
                  </a:cubicBezTo>
                  <a:cubicBezTo>
                    <a:pt x="18" y="66"/>
                    <a:pt x="24" y="89"/>
                    <a:pt x="30" y="112"/>
                  </a:cubicBezTo>
                  <a:cubicBezTo>
                    <a:pt x="45" y="102"/>
                    <a:pt x="63" y="97"/>
                    <a:pt x="82" y="94"/>
                  </a:cubicBezTo>
                  <a:cubicBezTo>
                    <a:pt x="75" y="64"/>
                    <a:pt x="69" y="40"/>
                    <a:pt x="69" y="40"/>
                  </a:cubicBezTo>
                  <a:cubicBezTo>
                    <a:pt x="69" y="40"/>
                    <a:pt x="53" y="6"/>
                    <a:pt x="31" y="3"/>
                  </a:cubicBezTo>
                  <a:close/>
                </a:path>
              </a:pathLst>
            </a:custGeom>
            <a:solidFill>
              <a:srgbClr val="FFE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0" name="îşliḋê">
              <a:extLst>
                <a:ext uri="{FF2B5EF4-FFF2-40B4-BE49-F238E27FC236}">
                  <a16:creationId xmlns="" xmlns:a16="http://schemas.microsoft.com/office/drawing/2014/main" id="{F984FC0F-A52F-4B24-B913-03270C47C0E8}"/>
                </a:ext>
              </a:extLst>
            </p:cNvPr>
            <p:cNvSpPr/>
            <p:nvPr/>
          </p:nvSpPr>
          <p:spPr bwMode="auto">
            <a:xfrm>
              <a:off x="8042113" y="2477505"/>
              <a:ext cx="439738" cy="522288"/>
            </a:xfrm>
            <a:custGeom>
              <a:avLst/>
              <a:gdLst>
                <a:gd name="T0" fmla="*/ 0 w 117"/>
                <a:gd name="T1" fmla="*/ 32 h 139"/>
                <a:gd name="T2" fmla="*/ 50 w 117"/>
                <a:gd name="T3" fmla="*/ 41 h 139"/>
                <a:gd name="T4" fmla="*/ 53 w 117"/>
                <a:gd name="T5" fmla="*/ 61 h 139"/>
                <a:gd name="T6" fmla="*/ 54 w 117"/>
                <a:gd name="T7" fmla="*/ 80 h 139"/>
                <a:gd name="T8" fmla="*/ 59 w 117"/>
                <a:gd name="T9" fmla="*/ 95 h 139"/>
                <a:gd name="T10" fmla="*/ 65 w 117"/>
                <a:gd name="T11" fmla="*/ 95 h 139"/>
                <a:gd name="T12" fmla="*/ 79 w 117"/>
                <a:gd name="T13" fmla="*/ 78 h 139"/>
                <a:gd name="T14" fmla="*/ 84 w 117"/>
                <a:gd name="T15" fmla="*/ 103 h 139"/>
                <a:gd name="T16" fmla="*/ 88 w 117"/>
                <a:gd name="T17" fmla="*/ 139 h 139"/>
                <a:gd name="T18" fmla="*/ 117 w 117"/>
                <a:gd name="T19" fmla="*/ 55 h 139"/>
                <a:gd name="T20" fmla="*/ 63 w 117"/>
                <a:gd name="T21" fmla="*/ 2 h 139"/>
                <a:gd name="T22" fmla="*/ 0 w 117"/>
                <a:gd name="T23" fmla="*/ 3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39">
                  <a:moveTo>
                    <a:pt x="0" y="32"/>
                  </a:moveTo>
                  <a:cubicBezTo>
                    <a:pt x="0" y="32"/>
                    <a:pt x="34" y="35"/>
                    <a:pt x="50" y="41"/>
                  </a:cubicBezTo>
                  <a:cubicBezTo>
                    <a:pt x="66" y="46"/>
                    <a:pt x="55" y="59"/>
                    <a:pt x="53" y="61"/>
                  </a:cubicBezTo>
                  <a:cubicBezTo>
                    <a:pt x="51" y="63"/>
                    <a:pt x="48" y="73"/>
                    <a:pt x="54" y="80"/>
                  </a:cubicBezTo>
                  <a:cubicBezTo>
                    <a:pt x="60" y="87"/>
                    <a:pt x="59" y="95"/>
                    <a:pt x="59" y="95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5" y="95"/>
                    <a:pt x="66" y="75"/>
                    <a:pt x="79" y="78"/>
                  </a:cubicBezTo>
                  <a:cubicBezTo>
                    <a:pt x="91" y="81"/>
                    <a:pt x="84" y="94"/>
                    <a:pt x="84" y="103"/>
                  </a:cubicBezTo>
                  <a:cubicBezTo>
                    <a:pt x="84" y="112"/>
                    <a:pt x="84" y="135"/>
                    <a:pt x="88" y="139"/>
                  </a:cubicBezTo>
                  <a:cubicBezTo>
                    <a:pt x="96" y="128"/>
                    <a:pt x="117" y="83"/>
                    <a:pt x="117" y="55"/>
                  </a:cubicBezTo>
                  <a:cubicBezTo>
                    <a:pt x="116" y="26"/>
                    <a:pt x="91" y="4"/>
                    <a:pt x="63" y="2"/>
                  </a:cubicBezTo>
                  <a:cubicBezTo>
                    <a:pt x="35" y="0"/>
                    <a:pt x="5" y="18"/>
                    <a:pt x="0" y="3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1" name="îṩḷiḍè">
              <a:extLst>
                <a:ext uri="{FF2B5EF4-FFF2-40B4-BE49-F238E27FC236}">
                  <a16:creationId xmlns="" xmlns:a16="http://schemas.microsoft.com/office/drawing/2014/main" id="{CE603B4D-44AC-4BFD-B63D-29807857F292}"/>
                </a:ext>
              </a:extLst>
            </p:cNvPr>
            <p:cNvSpPr/>
            <p:nvPr/>
          </p:nvSpPr>
          <p:spPr bwMode="auto">
            <a:xfrm>
              <a:off x="7205500" y="3236330"/>
              <a:ext cx="442913" cy="319088"/>
            </a:xfrm>
            <a:custGeom>
              <a:avLst/>
              <a:gdLst>
                <a:gd name="T0" fmla="*/ 116 w 118"/>
                <a:gd name="T1" fmla="*/ 63 h 85"/>
                <a:gd name="T2" fmla="*/ 94 w 118"/>
                <a:gd name="T3" fmla="*/ 37 h 85"/>
                <a:gd name="T4" fmla="*/ 82 w 118"/>
                <a:gd name="T5" fmla="*/ 18 h 85"/>
                <a:gd name="T6" fmla="*/ 51 w 118"/>
                <a:gd name="T7" fmla="*/ 3 h 85"/>
                <a:gd name="T8" fmla="*/ 2 w 118"/>
                <a:gd name="T9" fmla="*/ 6 h 85"/>
                <a:gd name="T10" fmla="*/ 22 w 118"/>
                <a:gd name="T11" fmla="*/ 12 h 85"/>
                <a:gd name="T12" fmla="*/ 40 w 118"/>
                <a:gd name="T13" fmla="*/ 12 h 85"/>
                <a:gd name="T14" fmla="*/ 24 w 118"/>
                <a:gd name="T15" fmla="*/ 18 h 85"/>
                <a:gd name="T16" fmla="*/ 15 w 118"/>
                <a:gd name="T17" fmla="*/ 32 h 85"/>
                <a:gd name="T18" fmla="*/ 27 w 118"/>
                <a:gd name="T19" fmla="*/ 25 h 85"/>
                <a:gd name="T20" fmla="*/ 48 w 118"/>
                <a:gd name="T21" fmla="*/ 23 h 85"/>
                <a:gd name="T22" fmla="*/ 33 w 118"/>
                <a:gd name="T23" fmla="*/ 27 h 85"/>
                <a:gd name="T24" fmla="*/ 23 w 118"/>
                <a:gd name="T25" fmla="*/ 38 h 85"/>
                <a:gd name="T26" fmla="*/ 35 w 118"/>
                <a:gd name="T27" fmla="*/ 33 h 85"/>
                <a:gd name="T28" fmla="*/ 57 w 118"/>
                <a:gd name="T29" fmla="*/ 43 h 85"/>
                <a:gd name="T30" fmla="*/ 73 w 118"/>
                <a:gd name="T31" fmla="*/ 52 h 85"/>
                <a:gd name="T32" fmla="*/ 102 w 118"/>
                <a:gd name="T33" fmla="*/ 85 h 85"/>
                <a:gd name="T34" fmla="*/ 118 w 118"/>
                <a:gd name="T35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85">
                  <a:moveTo>
                    <a:pt x="116" y="63"/>
                  </a:moveTo>
                  <a:cubicBezTo>
                    <a:pt x="116" y="63"/>
                    <a:pt x="101" y="50"/>
                    <a:pt x="94" y="37"/>
                  </a:cubicBezTo>
                  <a:cubicBezTo>
                    <a:pt x="86" y="24"/>
                    <a:pt x="82" y="18"/>
                    <a:pt x="82" y="18"/>
                  </a:cubicBezTo>
                  <a:cubicBezTo>
                    <a:pt x="82" y="18"/>
                    <a:pt x="57" y="5"/>
                    <a:pt x="51" y="3"/>
                  </a:cubicBezTo>
                  <a:cubicBezTo>
                    <a:pt x="45" y="0"/>
                    <a:pt x="12" y="7"/>
                    <a:pt x="2" y="6"/>
                  </a:cubicBezTo>
                  <a:cubicBezTo>
                    <a:pt x="0" y="12"/>
                    <a:pt x="15" y="12"/>
                    <a:pt x="22" y="12"/>
                  </a:cubicBezTo>
                  <a:cubicBezTo>
                    <a:pt x="30" y="11"/>
                    <a:pt x="40" y="12"/>
                    <a:pt x="4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17" y="31"/>
                    <a:pt x="15" y="32"/>
                  </a:cubicBezTo>
                  <a:cubicBezTo>
                    <a:pt x="16" y="35"/>
                    <a:pt x="20" y="35"/>
                    <a:pt x="27" y="25"/>
                  </a:cubicBezTo>
                  <a:cubicBezTo>
                    <a:pt x="33" y="21"/>
                    <a:pt x="48" y="23"/>
                    <a:pt x="48" y="23"/>
                  </a:cubicBezTo>
                  <a:cubicBezTo>
                    <a:pt x="48" y="23"/>
                    <a:pt x="35" y="26"/>
                    <a:pt x="33" y="27"/>
                  </a:cubicBezTo>
                  <a:cubicBezTo>
                    <a:pt x="30" y="29"/>
                    <a:pt x="23" y="38"/>
                    <a:pt x="23" y="38"/>
                  </a:cubicBezTo>
                  <a:cubicBezTo>
                    <a:pt x="23" y="38"/>
                    <a:pt x="22" y="44"/>
                    <a:pt x="35" y="33"/>
                  </a:cubicBezTo>
                  <a:cubicBezTo>
                    <a:pt x="42" y="27"/>
                    <a:pt x="47" y="32"/>
                    <a:pt x="57" y="43"/>
                  </a:cubicBezTo>
                  <a:cubicBezTo>
                    <a:pt x="68" y="53"/>
                    <a:pt x="73" y="52"/>
                    <a:pt x="73" y="52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18" y="64"/>
                    <a:pt x="118" y="64"/>
                    <a:pt x="118" y="64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2" name="î$ľïďê">
              <a:extLst>
                <a:ext uri="{FF2B5EF4-FFF2-40B4-BE49-F238E27FC236}">
                  <a16:creationId xmlns="" xmlns:a16="http://schemas.microsoft.com/office/drawing/2014/main" id="{C9B4C7F0-3EAF-4ACC-8D28-E2BD05FF54D2}"/>
                </a:ext>
              </a:extLst>
            </p:cNvPr>
            <p:cNvSpPr/>
            <p:nvPr/>
          </p:nvSpPr>
          <p:spPr bwMode="auto">
            <a:xfrm>
              <a:off x="7491250" y="3461755"/>
              <a:ext cx="768350" cy="514350"/>
            </a:xfrm>
            <a:custGeom>
              <a:avLst/>
              <a:gdLst>
                <a:gd name="T0" fmla="*/ 205 w 205"/>
                <a:gd name="T1" fmla="*/ 131 h 137"/>
                <a:gd name="T2" fmla="*/ 200 w 205"/>
                <a:gd name="T3" fmla="*/ 137 h 137"/>
                <a:gd name="T4" fmla="*/ 6 w 205"/>
                <a:gd name="T5" fmla="*/ 137 h 137"/>
                <a:gd name="T6" fmla="*/ 0 w 205"/>
                <a:gd name="T7" fmla="*/ 131 h 137"/>
                <a:gd name="T8" fmla="*/ 0 w 205"/>
                <a:gd name="T9" fmla="*/ 6 h 137"/>
                <a:gd name="T10" fmla="*/ 6 w 205"/>
                <a:gd name="T11" fmla="*/ 0 h 137"/>
                <a:gd name="T12" fmla="*/ 200 w 205"/>
                <a:gd name="T13" fmla="*/ 0 h 137"/>
                <a:gd name="T14" fmla="*/ 205 w 205"/>
                <a:gd name="T15" fmla="*/ 6 h 137"/>
                <a:gd name="T16" fmla="*/ 205 w 205"/>
                <a:gd name="T17" fmla="*/ 13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37">
                  <a:moveTo>
                    <a:pt x="205" y="131"/>
                  </a:moveTo>
                  <a:cubicBezTo>
                    <a:pt x="205" y="134"/>
                    <a:pt x="203" y="137"/>
                    <a:pt x="20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3" y="137"/>
                    <a:pt x="0" y="134"/>
                    <a:pt x="0" y="1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3" y="0"/>
                    <a:pt x="205" y="3"/>
                    <a:pt x="205" y="6"/>
                  </a:cubicBezTo>
                  <a:lnTo>
                    <a:pt x="205" y="13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3" name="íṩ1iḑe">
              <a:extLst>
                <a:ext uri="{FF2B5EF4-FFF2-40B4-BE49-F238E27FC236}">
                  <a16:creationId xmlns="" xmlns:a16="http://schemas.microsoft.com/office/drawing/2014/main" id="{D1BAA637-7BC2-4ADC-812D-A0B95AB1B288}"/>
                </a:ext>
              </a:extLst>
            </p:cNvPr>
            <p:cNvSpPr/>
            <p:nvPr/>
          </p:nvSpPr>
          <p:spPr bwMode="auto">
            <a:xfrm>
              <a:off x="7491250" y="3976105"/>
              <a:ext cx="773113" cy="38100"/>
            </a:xfrm>
            <a:custGeom>
              <a:avLst/>
              <a:gdLst>
                <a:gd name="T0" fmla="*/ 206 w 206"/>
                <a:gd name="T1" fmla="*/ 9 h 10"/>
                <a:gd name="T2" fmla="*/ 203 w 206"/>
                <a:gd name="T3" fmla="*/ 10 h 10"/>
                <a:gd name="T4" fmla="*/ 3 w 206"/>
                <a:gd name="T5" fmla="*/ 10 h 10"/>
                <a:gd name="T6" fmla="*/ 0 w 206"/>
                <a:gd name="T7" fmla="*/ 9 h 10"/>
                <a:gd name="T8" fmla="*/ 0 w 206"/>
                <a:gd name="T9" fmla="*/ 1 h 10"/>
                <a:gd name="T10" fmla="*/ 3 w 206"/>
                <a:gd name="T11" fmla="*/ 0 h 10"/>
                <a:gd name="T12" fmla="*/ 203 w 206"/>
                <a:gd name="T13" fmla="*/ 0 h 10"/>
                <a:gd name="T14" fmla="*/ 206 w 206"/>
                <a:gd name="T15" fmla="*/ 1 h 10"/>
                <a:gd name="T16" fmla="*/ 206 w 206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">
                  <a:moveTo>
                    <a:pt x="206" y="9"/>
                  </a:moveTo>
                  <a:cubicBezTo>
                    <a:pt x="206" y="9"/>
                    <a:pt x="204" y="10"/>
                    <a:pt x="20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4" y="0"/>
                    <a:pt x="206" y="0"/>
                    <a:pt x="206" y="1"/>
                  </a:cubicBezTo>
                  <a:lnTo>
                    <a:pt x="206" y="9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4" name="ïŝ1ide">
              <a:extLst>
                <a:ext uri="{FF2B5EF4-FFF2-40B4-BE49-F238E27FC236}">
                  <a16:creationId xmlns="" xmlns:a16="http://schemas.microsoft.com/office/drawing/2014/main" id="{E8023503-6A8B-40C6-8437-315199A22244}"/>
                </a:ext>
              </a:extLst>
            </p:cNvPr>
            <p:cNvSpPr/>
            <p:nvPr/>
          </p:nvSpPr>
          <p:spPr bwMode="auto">
            <a:xfrm>
              <a:off x="4909975" y="4088818"/>
              <a:ext cx="98425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5" name="ïŝḷïḋe">
              <a:extLst>
                <a:ext uri="{FF2B5EF4-FFF2-40B4-BE49-F238E27FC236}">
                  <a16:creationId xmlns="" xmlns:a16="http://schemas.microsoft.com/office/drawing/2014/main" id="{BB6BD745-EDA3-4732-BAFF-1F3B61439C95}"/>
                </a:ext>
              </a:extLst>
            </p:cNvPr>
            <p:cNvSpPr/>
            <p:nvPr/>
          </p:nvSpPr>
          <p:spPr bwMode="auto">
            <a:xfrm>
              <a:off x="4846475" y="5539793"/>
              <a:ext cx="230188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2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2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59" y="5"/>
                    <a:pt x="58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6" name="íṣliḑê">
              <a:extLst>
                <a:ext uri="{FF2B5EF4-FFF2-40B4-BE49-F238E27FC236}">
                  <a16:creationId xmlns="" xmlns:a16="http://schemas.microsoft.com/office/drawing/2014/main" id="{6CABB555-B690-440B-9CE0-C4341939920B}"/>
                </a:ext>
              </a:extLst>
            </p:cNvPr>
            <p:cNvSpPr/>
            <p:nvPr/>
          </p:nvSpPr>
          <p:spPr bwMode="auto">
            <a:xfrm>
              <a:off x="4017800" y="54683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9 w 143"/>
                <a:gd name="T3" fmla="*/ 39 h 40"/>
                <a:gd name="T4" fmla="*/ 127 w 143"/>
                <a:gd name="T5" fmla="*/ 22 h 40"/>
                <a:gd name="T6" fmla="*/ 14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9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4" y="0"/>
                    <a:pt x="14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7" name="iṡlïḓé">
              <a:extLst>
                <a:ext uri="{FF2B5EF4-FFF2-40B4-BE49-F238E27FC236}">
                  <a16:creationId xmlns="" xmlns:a16="http://schemas.microsoft.com/office/drawing/2014/main" id="{C833215C-4A0E-4E9B-8B37-CBFA6D199B24}"/>
                </a:ext>
              </a:extLst>
            </p:cNvPr>
            <p:cNvSpPr/>
            <p:nvPr/>
          </p:nvSpPr>
          <p:spPr bwMode="auto">
            <a:xfrm>
              <a:off x="3479638" y="54683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5 w 143"/>
                <a:gd name="T3" fmla="*/ 39 h 40"/>
                <a:gd name="T4" fmla="*/ 16 w 143"/>
                <a:gd name="T5" fmla="*/ 22 h 40"/>
                <a:gd name="T6" fmla="*/ 130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5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30" y="0"/>
                    <a:pt x="130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îŝľîdé">
              <a:extLst>
                <a:ext uri="{FF2B5EF4-FFF2-40B4-BE49-F238E27FC236}">
                  <a16:creationId xmlns="" xmlns:a16="http://schemas.microsoft.com/office/drawing/2014/main" id="{CBBFA11E-024B-4195-9C30-7F7B8B3E7325}"/>
                </a:ext>
              </a:extLst>
            </p:cNvPr>
            <p:cNvSpPr/>
            <p:nvPr/>
          </p:nvSpPr>
          <p:spPr bwMode="auto">
            <a:xfrm>
              <a:off x="3952713" y="4773030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9" name="ïṥliḋé">
              <a:extLst>
                <a:ext uri="{FF2B5EF4-FFF2-40B4-BE49-F238E27FC236}">
                  <a16:creationId xmlns="" xmlns:a16="http://schemas.microsoft.com/office/drawing/2014/main" id="{EC4AC8F0-72B5-4962-9010-6828FAD264CD}"/>
                </a:ext>
              </a:extLst>
            </p:cNvPr>
            <p:cNvSpPr/>
            <p:nvPr/>
          </p:nvSpPr>
          <p:spPr bwMode="auto">
            <a:xfrm>
              <a:off x="3919375" y="4814305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0" name="ïṣľîḋé">
              <a:extLst>
                <a:ext uri="{FF2B5EF4-FFF2-40B4-BE49-F238E27FC236}">
                  <a16:creationId xmlns="" xmlns:a16="http://schemas.microsoft.com/office/drawing/2014/main" id="{D0C78271-A907-4863-9D06-BBD9EC62F2D7}"/>
                </a:ext>
              </a:extLst>
            </p:cNvPr>
            <p:cNvSpPr/>
            <p:nvPr/>
          </p:nvSpPr>
          <p:spPr bwMode="auto">
            <a:xfrm>
              <a:off x="3157375" y="3517318"/>
              <a:ext cx="1416050" cy="1338263"/>
            </a:xfrm>
            <a:custGeom>
              <a:avLst/>
              <a:gdLst>
                <a:gd name="T0" fmla="*/ 892 w 892"/>
                <a:gd name="T1" fmla="*/ 843 h 843"/>
                <a:gd name="T2" fmla="*/ 206 w 892"/>
                <a:gd name="T3" fmla="*/ 840 h 843"/>
                <a:gd name="T4" fmla="*/ 0 w 892"/>
                <a:gd name="T5" fmla="*/ 10 h 843"/>
                <a:gd name="T6" fmla="*/ 35 w 892"/>
                <a:gd name="T7" fmla="*/ 0 h 843"/>
                <a:gd name="T8" fmla="*/ 241 w 892"/>
                <a:gd name="T9" fmla="*/ 796 h 843"/>
                <a:gd name="T10" fmla="*/ 892 w 892"/>
                <a:gd name="T11" fmla="*/ 796 h 843"/>
                <a:gd name="T12" fmla="*/ 892 w 892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2" h="843">
                  <a:moveTo>
                    <a:pt x="892" y="843"/>
                  </a:moveTo>
                  <a:lnTo>
                    <a:pt x="206" y="840"/>
                  </a:lnTo>
                  <a:lnTo>
                    <a:pt x="0" y="10"/>
                  </a:lnTo>
                  <a:lnTo>
                    <a:pt x="35" y="0"/>
                  </a:lnTo>
                  <a:lnTo>
                    <a:pt x="241" y="796"/>
                  </a:lnTo>
                  <a:lnTo>
                    <a:pt x="892" y="796"/>
                  </a:lnTo>
                  <a:lnTo>
                    <a:pt x="892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1" name="îṣḻíḍè">
              <a:extLst>
                <a:ext uri="{FF2B5EF4-FFF2-40B4-BE49-F238E27FC236}">
                  <a16:creationId xmlns="" xmlns:a16="http://schemas.microsoft.com/office/drawing/2014/main" id="{3DAF35FB-AC90-40DE-8DB6-432B3379C0BE}"/>
                </a:ext>
              </a:extLst>
            </p:cNvPr>
            <p:cNvSpPr/>
            <p:nvPr/>
          </p:nvSpPr>
          <p:spPr bwMode="auto">
            <a:xfrm>
              <a:off x="3217700" y="3491918"/>
              <a:ext cx="423863" cy="1289050"/>
            </a:xfrm>
            <a:custGeom>
              <a:avLst/>
              <a:gdLst>
                <a:gd name="T0" fmla="*/ 0 w 113"/>
                <a:gd name="T1" fmla="*/ 11 h 343"/>
                <a:gd name="T2" fmla="*/ 51 w 113"/>
                <a:gd name="T3" fmla="*/ 69 h 343"/>
                <a:gd name="T4" fmla="*/ 97 w 113"/>
                <a:gd name="T5" fmla="*/ 289 h 343"/>
                <a:gd name="T6" fmla="*/ 86 w 113"/>
                <a:gd name="T7" fmla="*/ 343 h 343"/>
                <a:gd name="T8" fmla="*/ 0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0" y="11"/>
                  </a:moveTo>
                  <a:cubicBezTo>
                    <a:pt x="0" y="11"/>
                    <a:pt x="43" y="0"/>
                    <a:pt x="51" y="69"/>
                  </a:cubicBezTo>
                  <a:cubicBezTo>
                    <a:pt x="59" y="137"/>
                    <a:pt x="80" y="268"/>
                    <a:pt x="97" y="289"/>
                  </a:cubicBezTo>
                  <a:cubicBezTo>
                    <a:pt x="113" y="309"/>
                    <a:pt x="92" y="337"/>
                    <a:pt x="86" y="343"/>
                  </a:cubicBezTo>
                  <a:cubicBezTo>
                    <a:pt x="73" y="294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2" name="î$ḻidè">
              <a:extLst>
                <a:ext uri="{FF2B5EF4-FFF2-40B4-BE49-F238E27FC236}">
                  <a16:creationId xmlns="" xmlns:a16="http://schemas.microsoft.com/office/drawing/2014/main" id="{9B37AEC8-96DB-4512-9529-9564872483C4}"/>
                </a:ext>
              </a:extLst>
            </p:cNvPr>
            <p:cNvSpPr/>
            <p:nvPr/>
          </p:nvSpPr>
          <p:spPr bwMode="auto">
            <a:xfrm>
              <a:off x="3539963" y="4611105"/>
              <a:ext cx="1017588" cy="169863"/>
            </a:xfrm>
            <a:custGeom>
              <a:avLst/>
              <a:gdLst>
                <a:gd name="T0" fmla="*/ 268 w 271"/>
                <a:gd name="T1" fmla="*/ 45 h 45"/>
                <a:gd name="T2" fmla="*/ 0 w 271"/>
                <a:gd name="T3" fmla="*/ 45 h 45"/>
                <a:gd name="T4" fmla="*/ 32 w 271"/>
                <a:gd name="T5" fmla="*/ 15 h 45"/>
                <a:gd name="T6" fmla="*/ 153 w 271"/>
                <a:gd name="T7" fmla="*/ 31 h 45"/>
                <a:gd name="T8" fmla="*/ 268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268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3" y="15"/>
                    <a:pt x="32" y="15"/>
                  </a:cubicBezTo>
                  <a:cubicBezTo>
                    <a:pt x="60" y="15"/>
                    <a:pt x="126" y="36"/>
                    <a:pt x="153" y="31"/>
                  </a:cubicBezTo>
                  <a:cubicBezTo>
                    <a:pt x="181" y="27"/>
                    <a:pt x="271" y="0"/>
                    <a:pt x="268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3" name="ïSḻíḑè">
              <a:extLst>
                <a:ext uri="{FF2B5EF4-FFF2-40B4-BE49-F238E27FC236}">
                  <a16:creationId xmlns="" xmlns:a16="http://schemas.microsoft.com/office/drawing/2014/main" id="{40AD4561-C820-49DE-A4D6-8CA148A3D4DF}"/>
                </a:ext>
              </a:extLst>
            </p:cNvPr>
            <p:cNvSpPr/>
            <p:nvPr/>
          </p:nvSpPr>
          <p:spPr bwMode="auto">
            <a:xfrm>
              <a:off x="4782975" y="3709405"/>
              <a:ext cx="484188" cy="203200"/>
            </a:xfrm>
            <a:custGeom>
              <a:avLst/>
              <a:gdLst>
                <a:gd name="T0" fmla="*/ 2 w 129"/>
                <a:gd name="T1" fmla="*/ 28 h 54"/>
                <a:gd name="T2" fmla="*/ 33 w 129"/>
                <a:gd name="T3" fmla="*/ 13 h 54"/>
                <a:gd name="T4" fmla="*/ 52 w 129"/>
                <a:gd name="T5" fmla="*/ 1 h 54"/>
                <a:gd name="T6" fmla="*/ 87 w 129"/>
                <a:gd name="T7" fmla="*/ 0 h 54"/>
                <a:gd name="T8" fmla="*/ 129 w 129"/>
                <a:gd name="T9" fmla="*/ 24 h 54"/>
                <a:gd name="T10" fmla="*/ 109 w 129"/>
                <a:gd name="T11" fmla="*/ 20 h 54"/>
                <a:gd name="T12" fmla="*/ 92 w 129"/>
                <a:gd name="T13" fmla="*/ 13 h 54"/>
                <a:gd name="T14" fmla="*/ 105 w 129"/>
                <a:gd name="T15" fmla="*/ 25 h 54"/>
                <a:gd name="T16" fmla="*/ 107 w 129"/>
                <a:gd name="T17" fmla="*/ 42 h 54"/>
                <a:gd name="T18" fmla="*/ 99 w 129"/>
                <a:gd name="T19" fmla="*/ 30 h 54"/>
                <a:gd name="T20" fmla="*/ 81 w 129"/>
                <a:gd name="T21" fmla="*/ 20 h 54"/>
                <a:gd name="T22" fmla="*/ 93 w 129"/>
                <a:gd name="T23" fmla="*/ 30 h 54"/>
                <a:gd name="T24" fmla="*/ 98 w 129"/>
                <a:gd name="T25" fmla="*/ 44 h 54"/>
                <a:gd name="T26" fmla="*/ 88 w 129"/>
                <a:gd name="T27" fmla="*/ 34 h 54"/>
                <a:gd name="T28" fmla="*/ 64 w 129"/>
                <a:gd name="T29" fmla="*/ 34 h 54"/>
                <a:gd name="T30" fmla="*/ 46 w 129"/>
                <a:gd name="T31" fmla="*/ 36 h 54"/>
                <a:gd name="T32" fmla="*/ 5 w 129"/>
                <a:gd name="T33" fmla="*/ 54 h 54"/>
                <a:gd name="T34" fmla="*/ 0 w 129"/>
                <a:gd name="T35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54">
                  <a:moveTo>
                    <a:pt x="2" y="28"/>
                  </a:moveTo>
                  <a:cubicBezTo>
                    <a:pt x="2" y="28"/>
                    <a:pt x="20" y="22"/>
                    <a:pt x="33" y="13"/>
                  </a:cubicBezTo>
                  <a:cubicBezTo>
                    <a:pt x="46" y="5"/>
                    <a:pt x="52" y="1"/>
                    <a:pt x="52" y="1"/>
                  </a:cubicBezTo>
                  <a:cubicBezTo>
                    <a:pt x="52" y="1"/>
                    <a:pt x="80" y="0"/>
                    <a:pt x="87" y="0"/>
                  </a:cubicBezTo>
                  <a:cubicBezTo>
                    <a:pt x="93" y="0"/>
                    <a:pt x="120" y="20"/>
                    <a:pt x="129" y="24"/>
                  </a:cubicBezTo>
                  <a:cubicBezTo>
                    <a:pt x="129" y="30"/>
                    <a:pt x="115" y="24"/>
                    <a:pt x="109" y="20"/>
                  </a:cubicBezTo>
                  <a:cubicBezTo>
                    <a:pt x="102" y="17"/>
                    <a:pt x="92" y="13"/>
                    <a:pt x="92" y="13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6" y="40"/>
                    <a:pt x="107" y="42"/>
                  </a:cubicBezTo>
                  <a:cubicBezTo>
                    <a:pt x="105" y="44"/>
                    <a:pt x="101" y="42"/>
                    <a:pt x="99" y="30"/>
                  </a:cubicBezTo>
                  <a:cubicBezTo>
                    <a:pt x="95" y="24"/>
                    <a:pt x="81" y="20"/>
                    <a:pt x="81" y="20"/>
                  </a:cubicBezTo>
                  <a:cubicBezTo>
                    <a:pt x="81" y="20"/>
                    <a:pt x="91" y="28"/>
                    <a:pt x="93" y="30"/>
                  </a:cubicBezTo>
                  <a:cubicBezTo>
                    <a:pt x="95" y="32"/>
                    <a:pt x="98" y="44"/>
                    <a:pt x="98" y="44"/>
                  </a:cubicBezTo>
                  <a:cubicBezTo>
                    <a:pt x="98" y="44"/>
                    <a:pt x="96" y="49"/>
                    <a:pt x="88" y="34"/>
                  </a:cubicBezTo>
                  <a:cubicBezTo>
                    <a:pt x="84" y="25"/>
                    <a:pt x="78" y="28"/>
                    <a:pt x="64" y="34"/>
                  </a:cubicBezTo>
                  <a:cubicBezTo>
                    <a:pt x="50" y="39"/>
                    <a:pt x="46" y="36"/>
                    <a:pt x="46" y="36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0" y="28"/>
                    <a:pt x="0" y="28"/>
                    <a:pt x="0" y="28"/>
                  </a:cubicBezTo>
                </a:path>
              </a:pathLst>
            </a:custGeom>
            <a:solidFill>
              <a:srgbClr val="E5A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4" name="îśļidé">
              <a:extLst>
                <a:ext uri="{FF2B5EF4-FFF2-40B4-BE49-F238E27FC236}">
                  <a16:creationId xmlns="" xmlns:a16="http://schemas.microsoft.com/office/drawing/2014/main" id="{BDDB4042-3E04-4C70-B2A8-A042BE6BF21F}"/>
                </a:ext>
              </a:extLst>
            </p:cNvPr>
            <p:cNvSpPr/>
            <p:nvPr/>
          </p:nvSpPr>
          <p:spPr bwMode="auto">
            <a:xfrm>
              <a:off x="5354475" y="5295318"/>
              <a:ext cx="663575" cy="261938"/>
            </a:xfrm>
            <a:custGeom>
              <a:avLst/>
              <a:gdLst>
                <a:gd name="T0" fmla="*/ 22 w 177"/>
                <a:gd name="T1" fmla="*/ 2 h 70"/>
                <a:gd name="T2" fmla="*/ 129 w 177"/>
                <a:gd name="T3" fmla="*/ 43 h 70"/>
                <a:gd name="T4" fmla="*/ 170 w 177"/>
                <a:gd name="T5" fmla="*/ 51 h 70"/>
                <a:gd name="T6" fmla="*/ 149 w 177"/>
                <a:gd name="T7" fmla="*/ 69 h 70"/>
                <a:gd name="T8" fmla="*/ 19 w 177"/>
                <a:gd name="T9" fmla="*/ 69 h 70"/>
                <a:gd name="T10" fmla="*/ 4 w 177"/>
                <a:gd name="T11" fmla="*/ 43 h 70"/>
                <a:gd name="T12" fmla="*/ 0 w 177"/>
                <a:gd name="T13" fmla="*/ 22 h 70"/>
                <a:gd name="T14" fmla="*/ 22 w 177"/>
                <a:gd name="T1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70">
                  <a:moveTo>
                    <a:pt x="22" y="2"/>
                  </a:moveTo>
                  <a:cubicBezTo>
                    <a:pt x="22" y="2"/>
                    <a:pt x="59" y="31"/>
                    <a:pt x="129" y="43"/>
                  </a:cubicBezTo>
                  <a:cubicBezTo>
                    <a:pt x="165" y="48"/>
                    <a:pt x="170" y="51"/>
                    <a:pt x="170" y="51"/>
                  </a:cubicBezTo>
                  <a:cubicBezTo>
                    <a:pt x="170" y="51"/>
                    <a:pt x="177" y="68"/>
                    <a:pt x="149" y="69"/>
                  </a:cubicBezTo>
                  <a:cubicBezTo>
                    <a:pt x="121" y="70"/>
                    <a:pt x="36" y="70"/>
                    <a:pt x="19" y="69"/>
                  </a:cubicBezTo>
                  <a:cubicBezTo>
                    <a:pt x="2" y="67"/>
                    <a:pt x="2" y="54"/>
                    <a:pt x="4" y="43"/>
                  </a:cubicBezTo>
                  <a:cubicBezTo>
                    <a:pt x="5" y="32"/>
                    <a:pt x="0" y="22"/>
                    <a:pt x="0" y="22"/>
                  </a:cubicBezTo>
                  <a:cubicBezTo>
                    <a:pt x="0" y="22"/>
                    <a:pt x="12" y="0"/>
                    <a:pt x="22" y="2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5" name="îṩlîḋê">
              <a:extLst>
                <a:ext uri="{FF2B5EF4-FFF2-40B4-BE49-F238E27FC236}">
                  <a16:creationId xmlns="" xmlns:a16="http://schemas.microsoft.com/office/drawing/2014/main" id="{87401283-305C-4C00-971E-D4BE361EB979}"/>
                </a:ext>
              </a:extLst>
            </p:cNvPr>
            <p:cNvSpPr/>
            <p:nvPr/>
          </p:nvSpPr>
          <p:spPr bwMode="auto">
            <a:xfrm>
              <a:off x="3449475" y="4276143"/>
              <a:ext cx="2009775" cy="1123950"/>
            </a:xfrm>
            <a:custGeom>
              <a:avLst/>
              <a:gdLst>
                <a:gd name="T0" fmla="*/ 22 w 535"/>
                <a:gd name="T1" fmla="*/ 27 h 299"/>
                <a:gd name="T2" fmla="*/ 34 w 535"/>
                <a:gd name="T3" fmla="*/ 105 h 299"/>
                <a:gd name="T4" fmla="*/ 315 w 535"/>
                <a:gd name="T5" fmla="*/ 108 h 299"/>
                <a:gd name="T6" fmla="*/ 378 w 535"/>
                <a:gd name="T7" fmla="*/ 192 h 299"/>
                <a:gd name="T8" fmla="*/ 499 w 535"/>
                <a:gd name="T9" fmla="*/ 299 h 299"/>
                <a:gd name="T10" fmla="*/ 535 w 535"/>
                <a:gd name="T11" fmla="*/ 272 h 299"/>
                <a:gd name="T12" fmla="*/ 422 w 535"/>
                <a:gd name="T13" fmla="*/ 121 h 299"/>
                <a:gd name="T14" fmla="*/ 307 w 535"/>
                <a:gd name="T15" fmla="*/ 14 h 299"/>
                <a:gd name="T16" fmla="*/ 132 w 535"/>
                <a:gd name="T17" fmla="*/ 5 h 299"/>
                <a:gd name="T18" fmla="*/ 22 w 535"/>
                <a:gd name="T19" fmla="*/ 2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5" h="299">
                  <a:moveTo>
                    <a:pt x="22" y="27"/>
                  </a:moveTo>
                  <a:cubicBezTo>
                    <a:pt x="22" y="27"/>
                    <a:pt x="0" y="71"/>
                    <a:pt x="34" y="105"/>
                  </a:cubicBezTo>
                  <a:cubicBezTo>
                    <a:pt x="68" y="138"/>
                    <a:pt x="301" y="110"/>
                    <a:pt x="315" y="108"/>
                  </a:cubicBezTo>
                  <a:cubicBezTo>
                    <a:pt x="333" y="119"/>
                    <a:pt x="305" y="142"/>
                    <a:pt x="378" y="192"/>
                  </a:cubicBezTo>
                  <a:cubicBezTo>
                    <a:pt x="448" y="240"/>
                    <a:pt x="499" y="299"/>
                    <a:pt x="499" y="299"/>
                  </a:cubicBezTo>
                  <a:cubicBezTo>
                    <a:pt x="535" y="272"/>
                    <a:pt x="535" y="272"/>
                    <a:pt x="535" y="272"/>
                  </a:cubicBezTo>
                  <a:cubicBezTo>
                    <a:pt x="535" y="272"/>
                    <a:pt x="472" y="193"/>
                    <a:pt x="422" y="121"/>
                  </a:cubicBezTo>
                  <a:cubicBezTo>
                    <a:pt x="372" y="49"/>
                    <a:pt x="344" y="9"/>
                    <a:pt x="307" y="14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90" y="0"/>
                    <a:pt x="22" y="27"/>
                    <a:pt x="22" y="27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6" name="îṡ1îḍe">
              <a:extLst>
                <a:ext uri="{FF2B5EF4-FFF2-40B4-BE49-F238E27FC236}">
                  <a16:creationId xmlns="" xmlns:a16="http://schemas.microsoft.com/office/drawing/2014/main" id="{9D46EACC-FD25-42BB-B588-8D6E13A39D14}"/>
                </a:ext>
              </a:extLst>
            </p:cNvPr>
            <p:cNvSpPr/>
            <p:nvPr/>
          </p:nvSpPr>
          <p:spPr bwMode="auto">
            <a:xfrm>
              <a:off x="3514563" y="4231693"/>
              <a:ext cx="498475" cy="203200"/>
            </a:xfrm>
            <a:custGeom>
              <a:avLst/>
              <a:gdLst>
                <a:gd name="T0" fmla="*/ 1 w 133"/>
                <a:gd name="T1" fmla="*/ 31 h 54"/>
                <a:gd name="T2" fmla="*/ 0 w 133"/>
                <a:gd name="T3" fmla="*/ 54 h 54"/>
                <a:gd name="T4" fmla="*/ 133 w 133"/>
                <a:gd name="T5" fmla="*/ 18 h 54"/>
                <a:gd name="T6" fmla="*/ 126 w 133"/>
                <a:gd name="T7" fmla="*/ 0 h 54"/>
                <a:gd name="T8" fmla="*/ 1 w 133"/>
                <a:gd name="T9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54">
                  <a:moveTo>
                    <a:pt x="1" y="31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8" y="14"/>
                    <a:pt x="133" y="18"/>
                  </a:cubicBezTo>
                  <a:cubicBezTo>
                    <a:pt x="129" y="9"/>
                    <a:pt x="126" y="0"/>
                    <a:pt x="126" y="0"/>
                  </a:cubicBezTo>
                  <a:lnTo>
                    <a:pt x="1" y="3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7" name="î$liḓê">
              <a:extLst>
                <a:ext uri="{FF2B5EF4-FFF2-40B4-BE49-F238E27FC236}">
                  <a16:creationId xmlns="" xmlns:a16="http://schemas.microsoft.com/office/drawing/2014/main" id="{FA41E969-1B0E-4783-938C-2DEC76DAF9DB}"/>
                </a:ext>
              </a:extLst>
            </p:cNvPr>
            <p:cNvSpPr/>
            <p:nvPr/>
          </p:nvSpPr>
          <p:spPr bwMode="auto">
            <a:xfrm>
              <a:off x="3630450" y="3202993"/>
              <a:ext cx="1216025" cy="904875"/>
            </a:xfrm>
            <a:custGeom>
              <a:avLst/>
              <a:gdLst>
                <a:gd name="T0" fmla="*/ 318 w 324"/>
                <a:gd name="T1" fmla="*/ 157 h 241"/>
                <a:gd name="T2" fmla="*/ 149 w 324"/>
                <a:gd name="T3" fmla="*/ 172 h 241"/>
                <a:gd name="T4" fmla="*/ 73 w 324"/>
                <a:gd name="T5" fmla="*/ 49 h 241"/>
                <a:gd name="T6" fmla="*/ 16 w 324"/>
                <a:gd name="T7" fmla="*/ 22 h 241"/>
                <a:gd name="T8" fmla="*/ 16 w 324"/>
                <a:gd name="T9" fmla="*/ 83 h 241"/>
                <a:gd name="T10" fmla="*/ 126 w 324"/>
                <a:gd name="T11" fmla="*/ 218 h 241"/>
                <a:gd name="T12" fmla="*/ 239 w 324"/>
                <a:gd name="T13" fmla="*/ 211 h 241"/>
                <a:gd name="T14" fmla="*/ 324 w 324"/>
                <a:gd name="T15" fmla="*/ 191 h 241"/>
                <a:gd name="T16" fmla="*/ 318 w 324"/>
                <a:gd name="T17" fmla="*/ 1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41">
                  <a:moveTo>
                    <a:pt x="318" y="157"/>
                  </a:moveTo>
                  <a:cubicBezTo>
                    <a:pt x="260" y="160"/>
                    <a:pt x="149" y="172"/>
                    <a:pt x="149" y="172"/>
                  </a:cubicBez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1" y="203"/>
                    <a:pt x="303" y="196"/>
                    <a:pt x="324" y="191"/>
                  </a:cubicBezTo>
                  <a:cubicBezTo>
                    <a:pt x="324" y="186"/>
                    <a:pt x="318" y="160"/>
                    <a:pt x="318" y="157"/>
                  </a:cubicBezTo>
                  <a:close/>
                </a:path>
              </a:pathLst>
            </a:custGeom>
            <a:solidFill>
              <a:srgbClr val="E06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8" name="ïŝľiḋè">
              <a:extLst>
                <a:ext uri="{FF2B5EF4-FFF2-40B4-BE49-F238E27FC236}">
                  <a16:creationId xmlns="" xmlns:a16="http://schemas.microsoft.com/office/drawing/2014/main" id="{AA3CBD95-A85C-49EF-955E-39B94F1DE43A}"/>
                </a:ext>
              </a:extLst>
            </p:cNvPr>
            <p:cNvSpPr/>
            <p:nvPr/>
          </p:nvSpPr>
          <p:spPr bwMode="auto">
            <a:xfrm>
              <a:off x="3751100" y="2477505"/>
              <a:ext cx="539750" cy="822325"/>
            </a:xfrm>
            <a:custGeom>
              <a:avLst/>
              <a:gdLst>
                <a:gd name="T0" fmla="*/ 142 w 144"/>
                <a:gd name="T1" fmla="*/ 62 h 219"/>
                <a:gd name="T2" fmla="*/ 134 w 144"/>
                <a:gd name="T3" fmla="*/ 114 h 219"/>
                <a:gd name="T4" fmla="*/ 142 w 144"/>
                <a:gd name="T5" fmla="*/ 142 h 219"/>
                <a:gd name="T6" fmla="*/ 125 w 144"/>
                <a:gd name="T7" fmla="*/ 147 h 219"/>
                <a:gd name="T8" fmla="*/ 117 w 144"/>
                <a:gd name="T9" fmla="*/ 163 h 219"/>
                <a:gd name="T10" fmla="*/ 108 w 144"/>
                <a:gd name="T11" fmla="*/ 179 h 219"/>
                <a:gd name="T12" fmla="*/ 64 w 144"/>
                <a:gd name="T13" fmla="*/ 170 h 219"/>
                <a:gd name="T14" fmla="*/ 47 w 144"/>
                <a:gd name="T15" fmla="*/ 205 h 219"/>
                <a:gd name="T16" fmla="*/ 0 w 144"/>
                <a:gd name="T17" fmla="*/ 196 h 219"/>
                <a:gd name="T18" fmla="*/ 16 w 144"/>
                <a:gd name="T19" fmla="*/ 149 h 219"/>
                <a:gd name="T20" fmla="*/ 7 w 144"/>
                <a:gd name="T21" fmla="*/ 56 h 219"/>
                <a:gd name="T22" fmla="*/ 80 w 144"/>
                <a:gd name="T23" fmla="*/ 6 h 219"/>
                <a:gd name="T24" fmla="*/ 142 w 144"/>
                <a:gd name="T25" fmla="*/ 6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19">
                  <a:moveTo>
                    <a:pt x="142" y="62"/>
                  </a:moveTo>
                  <a:cubicBezTo>
                    <a:pt x="142" y="62"/>
                    <a:pt x="144" y="104"/>
                    <a:pt x="134" y="114"/>
                  </a:cubicBezTo>
                  <a:cubicBezTo>
                    <a:pt x="137" y="132"/>
                    <a:pt x="142" y="142"/>
                    <a:pt x="142" y="142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5" y="147"/>
                    <a:pt x="116" y="157"/>
                    <a:pt x="117" y="163"/>
                  </a:cubicBezTo>
                  <a:cubicBezTo>
                    <a:pt x="117" y="168"/>
                    <a:pt x="117" y="175"/>
                    <a:pt x="108" y="179"/>
                  </a:cubicBezTo>
                  <a:cubicBezTo>
                    <a:pt x="98" y="183"/>
                    <a:pt x="64" y="170"/>
                    <a:pt x="64" y="170"/>
                  </a:cubicBezTo>
                  <a:cubicBezTo>
                    <a:pt x="64" y="170"/>
                    <a:pt x="53" y="192"/>
                    <a:pt x="47" y="205"/>
                  </a:cubicBezTo>
                  <a:cubicBezTo>
                    <a:pt x="42" y="219"/>
                    <a:pt x="0" y="196"/>
                    <a:pt x="0" y="196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49"/>
                    <a:pt x="1" y="89"/>
                    <a:pt x="7" y="56"/>
                  </a:cubicBezTo>
                  <a:cubicBezTo>
                    <a:pt x="13" y="23"/>
                    <a:pt x="48" y="0"/>
                    <a:pt x="80" y="6"/>
                  </a:cubicBezTo>
                  <a:cubicBezTo>
                    <a:pt x="112" y="13"/>
                    <a:pt x="143" y="39"/>
                    <a:pt x="142" y="6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9" name="îṡ1ide">
              <a:extLst>
                <a:ext uri="{FF2B5EF4-FFF2-40B4-BE49-F238E27FC236}">
                  <a16:creationId xmlns="" xmlns:a16="http://schemas.microsoft.com/office/drawing/2014/main" id="{06256E28-0A71-4C16-98F7-C3E456593CE6}"/>
                </a:ext>
              </a:extLst>
            </p:cNvPr>
            <p:cNvSpPr/>
            <p:nvPr/>
          </p:nvSpPr>
          <p:spPr bwMode="auto">
            <a:xfrm>
              <a:off x="3663788" y="2439405"/>
              <a:ext cx="660400" cy="695325"/>
            </a:xfrm>
            <a:custGeom>
              <a:avLst/>
              <a:gdLst>
                <a:gd name="T0" fmla="*/ 91 w 176"/>
                <a:gd name="T1" fmla="*/ 69 h 185"/>
                <a:gd name="T2" fmla="*/ 122 w 176"/>
                <a:gd name="T3" fmla="*/ 82 h 185"/>
                <a:gd name="T4" fmla="*/ 151 w 176"/>
                <a:gd name="T5" fmla="*/ 97 h 185"/>
                <a:gd name="T6" fmla="*/ 157 w 176"/>
                <a:gd name="T7" fmla="*/ 85 h 185"/>
                <a:gd name="T8" fmla="*/ 166 w 176"/>
                <a:gd name="T9" fmla="*/ 102 h 185"/>
                <a:gd name="T10" fmla="*/ 168 w 176"/>
                <a:gd name="T11" fmla="*/ 78 h 185"/>
                <a:gd name="T12" fmla="*/ 176 w 176"/>
                <a:gd name="T13" fmla="*/ 90 h 185"/>
                <a:gd name="T14" fmla="*/ 145 w 176"/>
                <a:gd name="T15" fmla="*/ 31 h 185"/>
                <a:gd name="T16" fmla="*/ 154 w 176"/>
                <a:gd name="T17" fmla="*/ 19 h 185"/>
                <a:gd name="T18" fmla="*/ 129 w 176"/>
                <a:gd name="T19" fmla="*/ 20 h 185"/>
                <a:gd name="T20" fmla="*/ 64 w 176"/>
                <a:gd name="T21" fmla="*/ 16 h 185"/>
                <a:gd name="T22" fmla="*/ 81 w 176"/>
                <a:gd name="T23" fmla="*/ 1 h 185"/>
                <a:gd name="T24" fmla="*/ 53 w 176"/>
                <a:gd name="T25" fmla="*/ 21 h 185"/>
                <a:gd name="T26" fmla="*/ 58 w 176"/>
                <a:gd name="T27" fmla="*/ 2 h 185"/>
                <a:gd name="T28" fmla="*/ 45 w 176"/>
                <a:gd name="T29" fmla="*/ 24 h 185"/>
                <a:gd name="T30" fmla="*/ 16 w 176"/>
                <a:gd name="T31" fmla="*/ 53 h 185"/>
                <a:gd name="T32" fmla="*/ 0 w 176"/>
                <a:gd name="T33" fmla="*/ 86 h 185"/>
                <a:gd name="T34" fmla="*/ 15 w 176"/>
                <a:gd name="T35" fmla="*/ 80 h 185"/>
                <a:gd name="T36" fmla="*/ 12 w 176"/>
                <a:gd name="T37" fmla="*/ 113 h 185"/>
                <a:gd name="T38" fmla="*/ 17 w 176"/>
                <a:gd name="T39" fmla="*/ 152 h 185"/>
                <a:gd name="T40" fmla="*/ 26 w 176"/>
                <a:gd name="T41" fmla="*/ 135 h 185"/>
                <a:gd name="T42" fmla="*/ 28 w 176"/>
                <a:gd name="T43" fmla="*/ 163 h 185"/>
                <a:gd name="T44" fmla="*/ 23 w 176"/>
                <a:gd name="T45" fmla="*/ 185 h 185"/>
                <a:gd name="T46" fmla="*/ 37 w 176"/>
                <a:gd name="T47" fmla="*/ 171 h 185"/>
                <a:gd name="T48" fmla="*/ 38 w 176"/>
                <a:gd name="T49" fmla="*/ 185 h 185"/>
                <a:gd name="T50" fmla="*/ 48 w 176"/>
                <a:gd name="T51" fmla="*/ 167 h 185"/>
                <a:gd name="T52" fmla="*/ 50 w 176"/>
                <a:gd name="T53" fmla="*/ 180 h 185"/>
                <a:gd name="T54" fmla="*/ 69 w 176"/>
                <a:gd name="T55" fmla="*/ 148 h 185"/>
                <a:gd name="T56" fmla="*/ 70 w 176"/>
                <a:gd name="T57" fmla="*/ 106 h 185"/>
                <a:gd name="T58" fmla="*/ 70 w 176"/>
                <a:gd name="T59" fmla="*/ 128 h 185"/>
                <a:gd name="T60" fmla="*/ 79 w 176"/>
                <a:gd name="T61" fmla="*/ 108 h 185"/>
                <a:gd name="T62" fmla="*/ 83 w 176"/>
                <a:gd name="T63" fmla="*/ 122 h 185"/>
                <a:gd name="T64" fmla="*/ 86 w 176"/>
                <a:gd name="T65" fmla="*/ 102 h 185"/>
                <a:gd name="T66" fmla="*/ 91 w 176"/>
                <a:gd name="T67" fmla="*/ 6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85">
                  <a:moveTo>
                    <a:pt x="91" y="69"/>
                  </a:moveTo>
                  <a:cubicBezTo>
                    <a:pt x="91" y="69"/>
                    <a:pt x="97" y="82"/>
                    <a:pt x="122" y="82"/>
                  </a:cubicBezTo>
                  <a:cubicBezTo>
                    <a:pt x="147" y="82"/>
                    <a:pt x="155" y="90"/>
                    <a:pt x="151" y="97"/>
                  </a:cubicBezTo>
                  <a:cubicBezTo>
                    <a:pt x="159" y="93"/>
                    <a:pt x="157" y="85"/>
                    <a:pt x="157" y="85"/>
                  </a:cubicBezTo>
                  <a:cubicBezTo>
                    <a:pt x="157" y="85"/>
                    <a:pt x="168" y="89"/>
                    <a:pt x="166" y="102"/>
                  </a:cubicBezTo>
                  <a:cubicBezTo>
                    <a:pt x="169" y="99"/>
                    <a:pt x="172" y="87"/>
                    <a:pt x="168" y="78"/>
                  </a:cubicBezTo>
                  <a:cubicBezTo>
                    <a:pt x="171" y="78"/>
                    <a:pt x="174" y="84"/>
                    <a:pt x="176" y="90"/>
                  </a:cubicBezTo>
                  <a:cubicBezTo>
                    <a:pt x="176" y="85"/>
                    <a:pt x="170" y="48"/>
                    <a:pt x="145" y="31"/>
                  </a:cubicBezTo>
                  <a:cubicBezTo>
                    <a:pt x="152" y="31"/>
                    <a:pt x="155" y="25"/>
                    <a:pt x="154" y="19"/>
                  </a:cubicBezTo>
                  <a:cubicBezTo>
                    <a:pt x="153" y="22"/>
                    <a:pt x="148" y="38"/>
                    <a:pt x="129" y="20"/>
                  </a:cubicBezTo>
                  <a:cubicBezTo>
                    <a:pt x="110" y="2"/>
                    <a:pt x="76" y="4"/>
                    <a:pt x="64" y="16"/>
                  </a:cubicBezTo>
                  <a:cubicBezTo>
                    <a:pt x="66" y="8"/>
                    <a:pt x="74" y="2"/>
                    <a:pt x="81" y="1"/>
                  </a:cubicBezTo>
                  <a:cubicBezTo>
                    <a:pt x="76" y="0"/>
                    <a:pt x="56" y="7"/>
                    <a:pt x="53" y="21"/>
                  </a:cubicBezTo>
                  <a:cubicBezTo>
                    <a:pt x="53" y="9"/>
                    <a:pt x="58" y="2"/>
                    <a:pt x="58" y="2"/>
                  </a:cubicBezTo>
                  <a:cubicBezTo>
                    <a:pt x="58" y="2"/>
                    <a:pt x="47" y="9"/>
                    <a:pt x="45" y="24"/>
                  </a:cubicBezTo>
                  <a:cubicBezTo>
                    <a:pt x="37" y="22"/>
                    <a:pt x="19" y="30"/>
                    <a:pt x="16" y="53"/>
                  </a:cubicBezTo>
                  <a:cubicBezTo>
                    <a:pt x="12" y="76"/>
                    <a:pt x="2" y="89"/>
                    <a:pt x="0" y="86"/>
                  </a:cubicBezTo>
                  <a:cubicBezTo>
                    <a:pt x="5" y="88"/>
                    <a:pt x="13" y="82"/>
                    <a:pt x="15" y="80"/>
                  </a:cubicBezTo>
                  <a:cubicBezTo>
                    <a:pt x="12" y="91"/>
                    <a:pt x="7" y="101"/>
                    <a:pt x="12" y="113"/>
                  </a:cubicBezTo>
                  <a:cubicBezTo>
                    <a:pt x="17" y="124"/>
                    <a:pt x="26" y="142"/>
                    <a:pt x="17" y="152"/>
                  </a:cubicBezTo>
                  <a:cubicBezTo>
                    <a:pt x="22" y="150"/>
                    <a:pt x="26" y="142"/>
                    <a:pt x="26" y="135"/>
                  </a:cubicBezTo>
                  <a:cubicBezTo>
                    <a:pt x="28" y="142"/>
                    <a:pt x="24" y="155"/>
                    <a:pt x="28" y="163"/>
                  </a:cubicBezTo>
                  <a:cubicBezTo>
                    <a:pt x="32" y="170"/>
                    <a:pt x="26" y="182"/>
                    <a:pt x="23" y="185"/>
                  </a:cubicBezTo>
                  <a:cubicBezTo>
                    <a:pt x="29" y="183"/>
                    <a:pt x="36" y="178"/>
                    <a:pt x="37" y="171"/>
                  </a:cubicBezTo>
                  <a:cubicBezTo>
                    <a:pt x="39" y="171"/>
                    <a:pt x="41" y="181"/>
                    <a:pt x="38" y="185"/>
                  </a:cubicBezTo>
                  <a:cubicBezTo>
                    <a:pt x="42" y="182"/>
                    <a:pt x="47" y="178"/>
                    <a:pt x="48" y="167"/>
                  </a:cubicBezTo>
                  <a:cubicBezTo>
                    <a:pt x="50" y="167"/>
                    <a:pt x="52" y="171"/>
                    <a:pt x="50" y="180"/>
                  </a:cubicBezTo>
                  <a:cubicBezTo>
                    <a:pt x="53" y="178"/>
                    <a:pt x="73" y="166"/>
                    <a:pt x="69" y="148"/>
                  </a:cubicBezTo>
                  <a:cubicBezTo>
                    <a:pt x="65" y="130"/>
                    <a:pt x="68" y="110"/>
                    <a:pt x="70" y="106"/>
                  </a:cubicBezTo>
                  <a:cubicBezTo>
                    <a:pt x="74" y="108"/>
                    <a:pt x="73" y="120"/>
                    <a:pt x="70" y="128"/>
                  </a:cubicBezTo>
                  <a:cubicBezTo>
                    <a:pt x="74" y="127"/>
                    <a:pt x="79" y="117"/>
                    <a:pt x="79" y="108"/>
                  </a:cubicBezTo>
                  <a:cubicBezTo>
                    <a:pt x="83" y="110"/>
                    <a:pt x="86" y="119"/>
                    <a:pt x="83" y="122"/>
                  </a:cubicBezTo>
                  <a:cubicBezTo>
                    <a:pt x="86" y="118"/>
                    <a:pt x="88" y="107"/>
                    <a:pt x="86" y="102"/>
                  </a:cubicBezTo>
                  <a:cubicBezTo>
                    <a:pt x="83" y="97"/>
                    <a:pt x="103" y="97"/>
                    <a:pt x="91" y="69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0" name="iṩļíḑê">
              <a:extLst>
                <a:ext uri="{FF2B5EF4-FFF2-40B4-BE49-F238E27FC236}">
                  <a16:creationId xmlns="" xmlns:a16="http://schemas.microsoft.com/office/drawing/2014/main" id="{D8731515-E850-41DF-AADD-E32F3BCA553C}"/>
                </a:ext>
              </a:extLst>
            </p:cNvPr>
            <p:cNvSpPr/>
            <p:nvPr/>
          </p:nvSpPr>
          <p:spPr bwMode="auto">
            <a:xfrm>
              <a:off x="4028913" y="2999793"/>
              <a:ext cx="220663" cy="179388"/>
            </a:xfrm>
            <a:custGeom>
              <a:avLst/>
              <a:gdLst>
                <a:gd name="T0" fmla="*/ 21 w 59"/>
                <a:gd name="T1" fmla="*/ 18 h 48"/>
                <a:gd name="T2" fmla="*/ 35 w 59"/>
                <a:gd name="T3" fmla="*/ 2 h 48"/>
                <a:gd name="T4" fmla="*/ 54 w 59"/>
                <a:gd name="T5" fmla="*/ 6 h 48"/>
                <a:gd name="T6" fmla="*/ 49 w 59"/>
                <a:gd name="T7" fmla="*/ 15 h 48"/>
                <a:gd name="T8" fmla="*/ 34 w 59"/>
                <a:gd name="T9" fmla="*/ 10 h 48"/>
                <a:gd name="T10" fmla="*/ 25 w 59"/>
                <a:gd name="T11" fmla="*/ 23 h 48"/>
                <a:gd name="T12" fmla="*/ 34 w 59"/>
                <a:gd name="T13" fmla="*/ 30 h 48"/>
                <a:gd name="T14" fmla="*/ 43 w 59"/>
                <a:gd name="T15" fmla="*/ 24 h 48"/>
                <a:gd name="T16" fmla="*/ 42 w 59"/>
                <a:gd name="T17" fmla="*/ 40 h 48"/>
                <a:gd name="T18" fmla="*/ 27 w 59"/>
                <a:gd name="T19" fmla="*/ 46 h 48"/>
                <a:gd name="T20" fmla="*/ 0 w 59"/>
                <a:gd name="T21" fmla="*/ 35 h 48"/>
                <a:gd name="T22" fmla="*/ 21 w 59"/>
                <a:gd name="T2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48">
                  <a:moveTo>
                    <a:pt x="21" y="18"/>
                  </a:moveTo>
                  <a:cubicBezTo>
                    <a:pt x="21" y="18"/>
                    <a:pt x="30" y="3"/>
                    <a:pt x="35" y="2"/>
                  </a:cubicBezTo>
                  <a:cubicBezTo>
                    <a:pt x="41" y="0"/>
                    <a:pt x="48" y="7"/>
                    <a:pt x="54" y="6"/>
                  </a:cubicBezTo>
                  <a:cubicBezTo>
                    <a:pt x="59" y="5"/>
                    <a:pt x="52" y="14"/>
                    <a:pt x="49" y="15"/>
                  </a:cubicBezTo>
                  <a:cubicBezTo>
                    <a:pt x="45" y="12"/>
                    <a:pt x="40" y="9"/>
                    <a:pt x="34" y="10"/>
                  </a:cubicBezTo>
                  <a:cubicBezTo>
                    <a:pt x="28" y="11"/>
                    <a:pt x="24" y="21"/>
                    <a:pt x="25" y="23"/>
                  </a:cubicBezTo>
                  <a:cubicBezTo>
                    <a:pt x="25" y="26"/>
                    <a:pt x="29" y="32"/>
                    <a:pt x="34" y="30"/>
                  </a:cubicBezTo>
                  <a:cubicBezTo>
                    <a:pt x="40" y="29"/>
                    <a:pt x="42" y="27"/>
                    <a:pt x="43" y="24"/>
                  </a:cubicBezTo>
                  <a:cubicBezTo>
                    <a:pt x="46" y="26"/>
                    <a:pt x="46" y="32"/>
                    <a:pt x="42" y="40"/>
                  </a:cubicBezTo>
                  <a:cubicBezTo>
                    <a:pt x="38" y="48"/>
                    <a:pt x="27" y="46"/>
                    <a:pt x="27" y="4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8" y="31"/>
                    <a:pt x="21" y="18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1" name="işḻiḑé">
              <a:extLst>
                <a:ext uri="{FF2B5EF4-FFF2-40B4-BE49-F238E27FC236}">
                  <a16:creationId xmlns="" xmlns:a16="http://schemas.microsoft.com/office/drawing/2014/main" id="{AF47A3DA-595C-4931-939F-AD9F388C8B8C}"/>
                </a:ext>
              </a:extLst>
            </p:cNvPr>
            <p:cNvSpPr/>
            <p:nvPr/>
          </p:nvSpPr>
          <p:spPr bwMode="auto">
            <a:xfrm>
              <a:off x="4128925" y="2821993"/>
              <a:ext cx="136525" cy="60325"/>
            </a:xfrm>
            <a:custGeom>
              <a:avLst/>
              <a:gdLst>
                <a:gd name="T0" fmla="*/ 32 w 36"/>
                <a:gd name="T1" fmla="*/ 16 h 16"/>
                <a:gd name="T2" fmla="*/ 33 w 36"/>
                <a:gd name="T3" fmla="*/ 4 h 16"/>
                <a:gd name="T4" fmla="*/ 0 w 36"/>
                <a:gd name="T5" fmla="*/ 6 h 16"/>
                <a:gd name="T6" fmla="*/ 32 w 36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6">
                  <a:moveTo>
                    <a:pt x="32" y="16"/>
                  </a:moveTo>
                  <a:cubicBezTo>
                    <a:pt x="32" y="16"/>
                    <a:pt x="36" y="8"/>
                    <a:pt x="33" y="4"/>
                  </a:cubicBezTo>
                  <a:cubicBezTo>
                    <a:pt x="30" y="0"/>
                    <a:pt x="7" y="9"/>
                    <a:pt x="0" y="6"/>
                  </a:cubicBezTo>
                  <a:cubicBezTo>
                    <a:pt x="11" y="13"/>
                    <a:pt x="32" y="10"/>
                    <a:pt x="32" y="16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2" name="i$ļîḓè">
              <a:extLst>
                <a:ext uri="{FF2B5EF4-FFF2-40B4-BE49-F238E27FC236}">
                  <a16:creationId xmlns="" xmlns:a16="http://schemas.microsoft.com/office/drawing/2014/main" id="{3FCCDCC8-DE39-46E0-84AA-FEBB6A5CEA16}"/>
                </a:ext>
              </a:extLst>
            </p:cNvPr>
            <p:cNvSpPr/>
            <p:nvPr/>
          </p:nvSpPr>
          <p:spPr bwMode="auto">
            <a:xfrm>
              <a:off x="3408200" y="3160130"/>
              <a:ext cx="698500" cy="1222375"/>
            </a:xfrm>
            <a:custGeom>
              <a:avLst/>
              <a:gdLst>
                <a:gd name="T0" fmla="*/ 94 w 186"/>
                <a:gd name="T1" fmla="*/ 0 h 325"/>
                <a:gd name="T2" fmla="*/ 138 w 186"/>
                <a:gd name="T3" fmla="*/ 23 h 325"/>
                <a:gd name="T4" fmla="*/ 180 w 186"/>
                <a:gd name="T5" fmla="*/ 113 h 325"/>
                <a:gd name="T6" fmla="*/ 158 w 186"/>
                <a:gd name="T7" fmla="*/ 201 h 325"/>
                <a:gd name="T8" fmla="*/ 163 w 186"/>
                <a:gd name="T9" fmla="*/ 301 h 325"/>
                <a:gd name="T10" fmla="*/ 26 w 186"/>
                <a:gd name="T11" fmla="*/ 325 h 325"/>
                <a:gd name="T12" fmla="*/ 31 w 186"/>
                <a:gd name="T13" fmla="*/ 238 h 325"/>
                <a:gd name="T14" fmla="*/ 94 w 186"/>
                <a:gd name="T1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25">
                  <a:moveTo>
                    <a:pt x="94" y="0"/>
                  </a:moveTo>
                  <a:cubicBezTo>
                    <a:pt x="94" y="0"/>
                    <a:pt x="120" y="39"/>
                    <a:pt x="138" y="23"/>
                  </a:cubicBezTo>
                  <a:cubicBezTo>
                    <a:pt x="145" y="34"/>
                    <a:pt x="175" y="87"/>
                    <a:pt x="180" y="113"/>
                  </a:cubicBezTo>
                  <a:cubicBezTo>
                    <a:pt x="186" y="138"/>
                    <a:pt x="165" y="167"/>
                    <a:pt x="158" y="201"/>
                  </a:cubicBezTo>
                  <a:cubicBezTo>
                    <a:pt x="151" y="234"/>
                    <a:pt x="154" y="275"/>
                    <a:pt x="163" y="301"/>
                  </a:cubicBezTo>
                  <a:cubicBezTo>
                    <a:pt x="121" y="301"/>
                    <a:pt x="42" y="306"/>
                    <a:pt x="26" y="325"/>
                  </a:cubicBezTo>
                  <a:cubicBezTo>
                    <a:pt x="27" y="286"/>
                    <a:pt x="35" y="266"/>
                    <a:pt x="31" y="238"/>
                  </a:cubicBezTo>
                  <a:cubicBezTo>
                    <a:pt x="24" y="189"/>
                    <a:pt x="0" y="44"/>
                    <a:pt x="94" y="0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3" name="iṩľîḋè">
              <a:extLst>
                <a:ext uri="{FF2B5EF4-FFF2-40B4-BE49-F238E27FC236}">
                  <a16:creationId xmlns="" xmlns:a16="http://schemas.microsoft.com/office/drawing/2014/main" id="{B6C789BD-EE1F-4918-A456-B20AB295EC3B}"/>
                </a:ext>
              </a:extLst>
            </p:cNvPr>
            <p:cNvSpPr/>
            <p:nvPr/>
          </p:nvSpPr>
          <p:spPr bwMode="auto">
            <a:xfrm>
              <a:off x="3509800" y="3896730"/>
              <a:ext cx="484188" cy="106363"/>
            </a:xfrm>
            <a:custGeom>
              <a:avLst/>
              <a:gdLst>
                <a:gd name="T0" fmla="*/ 0 w 129"/>
                <a:gd name="T1" fmla="*/ 15 h 28"/>
                <a:gd name="T2" fmla="*/ 2 w 129"/>
                <a:gd name="T3" fmla="*/ 28 h 28"/>
                <a:gd name="T4" fmla="*/ 128 w 129"/>
                <a:gd name="T5" fmla="*/ 28 h 28"/>
                <a:gd name="T6" fmla="*/ 129 w 129"/>
                <a:gd name="T7" fmla="*/ 15 h 28"/>
                <a:gd name="T8" fmla="*/ 0 w 129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8">
                  <a:moveTo>
                    <a:pt x="0" y="15"/>
                  </a:moveTo>
                  <a:cubicBezTo>
                    <a:pt x="1" y="20"/>
                    <a:pt x="1" y="24"/>
                    <a:pt x="2" y="28"/>
                  </a:cubicBezTo>
                  <a:cubicBezTo>
                    <a:pt x="41" y="12"/>
                    <a:pt x="88" y="12"/>
                    <a:pt x="128" y="28"/>
                  </a:cubicBezTo>
                  <a:cubicBezTo>
                    <a:pt x="128" y="24"/>
                    <a:pt x="129" y="19"/>
                    <a:pt x="129" y="15"/>
                  </a:cubicBezTo>
                  <a:cubicBezTo>
                    <a:pt x="89" y="0"/>
                    <a:pt x="41" y="4"/>
                    <a:pt x="0" y="15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4" name="íŝlidê">
              <a:extLst>
                <a:ext uri="{FF2B5EF4-FFF2-40B4-BE49-F238E27FC236}">
                  <a16:creationId xmlns="" xmlns:a16="http://schemas.microsoft.com/office/drawing/2014/main" id="{2323DA39-5807-45F1-A858-3927F6B78CD7}"/>
                </a:ext>
              </a:extLst>
            </p:cNvPr>
            <p:cNvSpPr/>
            <p:nvPr/>
          </p:nvSpPr>
          <p:spPr bwMode="auto">
            <a:xfrm>
              <a:off x="3525675" y="3995155"/>
              <a:ext cx="461963" cy="153988"/>
            </a:xfrm>
            <a:custGeom>
              <a:avLst/>
              <a:gdLst>
                <a:gd name="T0" fmla="*/ 0 w 123"/>
                <a:gd name="T1" fmla="*/ 14 h 41"/>
                <a:gd name="T2" fmla="*/ 0 w 123"/>
                <a:gd name="T3" fmla="*/ 16 h 41"/>
                <a:gd name="T4" fmla="*/ 1 w 123"/>
                <a:gd name="T5" fmla="*/ 41 h 41"/>
                <a:gd name="T6" fmla="*/ 123 w 123"/>
                <a:gd name="T7" fmla="*/ 27 h 41"/>
                <a:gd name="T8" fmla="*/ 123 w 123"/>
                <a:gd name="T9" fmla="*/ 10 h 41"/>
                <a:gd name="T10" fmla="*/ 0 w 123"/>
                <a:gd name="T11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41">
                  <a:moveTo>
                    <a:pt x="0" y="14"/>
                  </a:moveTo>
                  <a:cubicBezTo>
                    <a:pt x="0" y="14"/>
                    <a:pt x="0" y="15"/>
                    <a:pt x="0" y="16"/>
                  </a:cubicBezTo>
                  <a:cubicBezTo>
                    <a:pt x="1" y="25"/>
                    <a:pt x="1" y="33"/>
                    <a:pt x="1" y="41"/>
                  </a:cubicBezTo>
                  <a:cubicBezTo>
                    <a:pt x="40" y="27"/>
                    <a:pt x="81" y="24"/>
                    <a:pt x="123" y="27"/>
                  </a:cubicBezTo>
                  <a:cubicBezTo>
                    <a:pt x="123" y="21"/>
                    <a:pt x="123" y="15"/>
                    <a:pt x="123" y="10"/>
                  </a:cubicBezTo>
                  <a:cubicBezTo>
                    <a:pt x="82" y="0"/>
                    <a:pt x="41" y="4"/>
                    <a:pt x="0" y="14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5" name="îṩliḍê">
              <a:extLst>
                <a:ext uri="{FF2B5EF4-FFF2-40B4-BE49-F238E27FC236}">
                  <a16:creationId xmlns="" xmlns:a16="http://schemas.microsoft.com/office/drawing/2014/main" id="{ACA83962-7711-4843-9E9F-5FF7F7331843}"/>
                </a:ext>
              </a:extLst>
            </p:cNvPr>
            <p:cNvSpPr/>
            <p:nvPr/>
          </p:nvSpPr>
          <p:spPr bwMode="auto">
            <a:xfrm>
              <a:off x="4805200" y="3780843"/>
              <a:ext cx="481013" cy="203200"/>
            </a:xfrm>
            <a:custGeom>
              <a:avLst/>
              <a:gdLst>
                <a:gd name="T0" fmla="*/ 1 w 128"/>
                <a:gd name="T1" fmla="*/ 20 h 54"/>
                <a:gd name="T2" fmla="*/ 34 w 128"/>
                <a:gd name="T3" fmla="*/ 10 h 54"/>
                <a:gd name="T4" fmla="*/ 55 w 128"/>
                <a:gd name="T5" fmla="*/ 0 h 54"/>
                <a:gd name="T6" fmla="*/ 89 w 128"/>
                <a:gd name="T7" fmla="*/ 4 h 54"/>
                <a:gd name="T8" fmla="*/ 128 w 128"/>
                <a:gd name="T9" fmla="*/ 34 h 54"/>
                <a:gd name="T10" fmla="*/ 108 w 128"/>
                <a:gd name="T11" fmla="*/ 27 h 54"/>
                <a:gd name="T12" fmla="*/ 93 w 128"/>
                <a:gd name="T13" fmla="*/ 18 h 54"/>
                <a:gd name="T14" fmla="*/ 104 w 128"/>
                <a:gd name="T15" fmla="*/ 31 h 54"/>
                <a:gd name="T16" fmla="*/ 104 w 128"/>
                <a:gd name="T17" fmla="*/ 49 h 54"/>
                <a:gd name="T18" fmla="*/ 97 w 128"/>
                <a:gd name="T19" fmla="*/ 36 h 54"/>
                <a:gd name="T20" fmla="*/ 81 w 128"/>
                <a:gd name="T21" fmla="*/ 23 h 54"/>
                <a:gd name="T22" fmla="*/ 91 w 128"/>
                <a:gd name="T23" fmla="*/ 35 h 54"/>
                <a:gd name="T24" fmla="*/ 94 w 128"/>
                <a:gd name="T25" fmla="*/ 49 h 54"/>
                <a:gd name="T26" fmla="*/ 86 w 128"/>
                <a:gd name="T27" fmla="*/ 38 h 54"/>
                <a:gd name="T28" fmla="*/ 62 w 128"/>
                <a:gd name="T29" fmla="*/ 34 h 54"/>
                <a:gd name="T30" fmla="*/ 44 w 128"/>
                <a:gd name="T31" fmla="*/ 34 h 54"/>
                <a:gd name="T32" fmla="*/ 1 w 128"/>
                <a:gd name="T33" fmla="*/ 46 h 54"/>
                <a:gd name="T34" fmla="*/ 0 w 128"/>
                <a:gd name="T35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54">
                  <a:moveTo>
                    <a:pt x="1" y="20"/>
                  </a:moveTo>
                  <a:cubicBezTo>
                    <a:pt x="1" y="20"/>
                    <a:pt x="21" y="17"/>
                    <a:pt x="34" y="10"/>
                  </a:cubicBezTo>
                  <a:cubicBezTo>
                    <a:pt x="48" y="3"/>
                    <a:pt x="55" y="0"/>
                    <a:pt x="55" y="0"/>
                  </a:cubicBezTo>
                  <a:cubicBezTo>
                    <a:pt x="55" y="0"/>
                    <a:pt x="83" y="3"/>
                    <a:pt x="89" y="4"/>
                  </a:cubicBezTo>
                  <a:cubicBezTo>
                    <a:pt x="96" y="5"/>
                    <a:pt x="119" y="29"/>
                    <a:pt x="128" y="34"/>
                  </a:cubicBezTo>
                  <a:cubicBezTo>
                    <a:pt x="127" y="40"/>
                    <a:pt x="114" y="32"/>
                    <a:pt x="108" y="27"/>
                  </a:cubicBezTo>
                  <a:cubicBezTo>
                    <a:pt x="102" y="23"/>
                    <a:pt x="93" y="18"/>
                    <a:pt x="93" y="18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1"/>
                    <a:pt x="103" y="46"/>
                    <a:pt x="104" y="49"/>
                  </a:cubicBezTo>
                  <a:cubicBezTo>
                    <a:pt x="101" y="50"/>
                    <a:pt x="97" y="48"/>
                    <a:pt x="97" y="36"/>
                  </a:cubicBezTo>
                  <a:cubicBezTo>
                    <a:pt x="94" y="29"/>
                    <a:pt x="81" y="23"/>
                    <a:pt x="81" y="23"/>
                  </a:cubicBezTo>
                  <a:cubicBezTo>
                    <a:pt x="81" y="23"/>
                    <a:pt x="90" y="32"/>
                    <a:pt x="91" y="35"/>
                  </a:cubicBezTo>
                  <a:cubicBezTo>
                    <a:pt x="93" y="37"/>
                    <a:pt x="94" y="49"/>
                    <a:pt x="94" y="49"/>
                  </a:cubicBezTo>
                  <a:cubicBezTo>
                    <a:pt x="94" y="49"/>
                    <a:pt x="91" y="54"/>
                    <a:pt x="86" y="38"/>
                  </a:cubicBezTo>
                  <a:cubicBezTo>
                    <a:pt x="83" y="29"/>
                    <a:pt x="77" y="31"/>
                    <a:pt x="62" y="34"/>
                  </a:cubicBezTo>
                  <a:cubicBezTo>
                    <a:pt x="47" y="38"/>
                    <a:pt x="44" y="34"/>
                    <a:pt x="44" y="3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6" name="îṩļídê">
              <a:extLst>
                <a:ext uri="{FF2B5EF4-FFF2-40B4-BE49-F238E27FC236}">
                  <a16:creationId xmlns="" xmlns:a16="http://schemas.microsoft.com/office/drawing/2014/main" id="{BBC49D83-AB21-441B-8D3E-E75C491D214F}"/>
                </a:ext>
              </a:extLst>
            </p:cNvPr>
            <p:cNvSpPr/>
            <p:nvPr/>
          </p:nvSpPr>
          <p:spPr bwMode="auto">
            <a:xfrm>
              <a:off x="3614575" y="3247443"/>
              <a:ext cx="1258888" cy="904875"/>
            </a:xfrm>
            <a:custGeom>
              <a:avLst/>
              <a:gdLst>
                <a:gd name="T0" fmla="*/ 149 w 335"/>
                <a:gd name="T1" fmla="*/ 172 h 241"/>
                <a:gd name="T2" fmla="*/ 73 w 335"/>
                <a:gd name="T3" fmla="*/ 49 h 241"/>
                <a:gd name="T4" fmla="*/ 16 w 335"/>
                <a:gd name="T5" fmla="*/ 22 h 241"/>
                <a:gd name="T6" fmla="*/ 16 w 335"/>
                <a:gd name="T7" fmla="*/ 83 h 241"/>
                <a:gd name="T8" fmla="*/ 126 w 335"/>
                <a:gd name="T9" fmla="*/ 218 h 241"/>
                <a:gd name="T10" fmla="*/ 239 w 335"/>
                <a:gd name="T11" fmla="*/ 211 h 241"/>
                <a:gd name="T12" fmla="*/ 335 w 335"/>
                <a:gd name="T13" fmla="*/ 189 h 241"/>
                <a:gd name="T14" fmla="*/ 331 w 335"/>
                <a:gd name="T15" fmla="*/ 157 h 241"/>
                <a:gd name="T16" fmla="*/ 149 w 335"/>
                <a:gd name="T17" fmla="*/ 1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5" h="241">
                  <a:moveTo>
                    <a:pt x="149" y="172"/>
                  </a:move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6" y="202"/>
                    <a:pt x="317" y="193"/>
                    <a:pt x="335" y="189"/>
                  </a:cubicBezTo>
                  <a:cubicBezTo>
                    <a:pt x="331" y="157"/>
                    <a:pt x="331" y="157"/>
                    <a:pt x="331" y="157"/>
                  </a:cubicBezTo>
                  <a:cubicBezTo>
                    <a:pt x="276" y="159"/>
                    <a:pt x="149" y="172"/>
                    <a:pt x="149" y="172"/>
                  </a:cubicBezTo>
                  <a:close/>
                </a:path>
              </a:pathLst>
            </a:custGeom>
            <a:solidFill>
              <a:srgbClr val="E5583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7" name="ïŝ1îḓê">
              <a:extLst>
                <a:ext uri="{FF2B5EF4-FFF2-40B4-BE49-F238E27FC236}">
                  <a16:creationId xmlns="" xmlns:a16="http://schemas.microsoft.com/office/drawing/2014/main" id="{F3D5B660-0CC1-485F-BF30-37D6D0FF75DF}"/>
                </a:ext>
              </a:extLst>
            </p:cNvPr>
            <p:cNvSpPr/>
            <p:nvPr/>
          </p:nvSpPr>
          <p:spPr bwMode="auto">
            <a:xfrm>
              <a:off x="3922550" y="2425118"/>
              <a:ext cx="136525" cy="371475"/>
            </a:xfrm>
            <a:custGeom>
              <a:avLst/>
              <a:gdLst>
                <a:gd name="T0" fmla="*/ 15 w 36"/>
                <a:gd name="T1" fmla="*/ 93 h 99"/>
                <a:gd name="T2" fmla="*/ 6 w 36"/>
                <a:gd name="T3" fmla="*/ 98 h 99"/>
                <a:gd name="T4" fmla="*/ 6 w 36"/>
                <a:gd name="T5" fmla="*/ 98 h 99"/>
                <a:gd name="T6" fmla="*/ 1 w 36"/>
                <a:gd name="T7" fmla="*/ 89 h 99"/>
                <a:gd name="T8" fmla="*/ 21 w 36"/>
                <a:gd name="T9" fmla="*/ 7 h 99"/>
                <a:gd name="T10" fmla="*/ 30 w 36"/>
                <a:gd name="T11" fmla="*/ 1 h 99"/>
                <a:gd name="T12" fmla="*/ 30 w 36"/>
                <a:gd name="T13" fmla="*/ 1 h 99"/>
                <a:gd name="T14" fmla="*/ 35 w 36"/>
                <a:gd name="T15" fmla="*/ 10 h 99"/>
                <a:gd name="T16" fmla="*/ 15 w 36"/>
                <a:gd name="T17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99">
                  <a:moveTo>
                    <a:pt x="15" y="93"/>
                  </a:moveTo>
                  <a:cubicBezTo>
                    <a:pt x="14" y="97"/>
                    <a:pt x="10" y="99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2" y="97"/>
                    <a:pt x="0" y="93"/>
                    <a:pt x="1" y="8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3"/>
                    <a:pt x="26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4" y="2"/>
                    <a:pt x="36" y="6"/>
                    <a:pt x="35" y="10"/>
                  </a:cubicBezTo>
                  <a:lnTo>
                    <a:pt x="15" y="93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8" name="îšḷïďé">
              <a:extLst>
                <a:ext uri="{FF2B5EF4-FFF2-40B4-BE49-F238E27FC236}">
                  <a16:creationId xmlns="" xmlns:a16="http://schemas.microsoft.com/office/drawing/2014/main" id="{5CEC9FA1-1837-4EAD-94C8-4EC3A634E3A0}"/>
                </a:ext>
              </a:extLst>
            </p:cNvPr>
            <p:cNvSpPr/>
            <p:nvPr/>
          </p:nvSpPr>
          <p:spPr bwMode="auto">
            <a:xfrm>
              <a:off x="3836825" y="2736268"/>
              <a:ext cx="195263" cy="195263"/>
            </a:xfrm>
            <a:custGeom>
              <a:avLst/>
              <a:gdLst>
                <a:gd name="T0" fmla="*/ 49 w 52"/>
                <a:gd name="T1" fmla="*/ 31 h 52"/>
                <a:gd name="T2" fmla="*/ 21 w 52"/>
                <a:gd name="T3" fmla="*/ 49 h 52"/>
                <a:gd name="T4" fmla="*/ 3 w 52"/>
                <a:gd name="T5" fmla="*/ 20 h 52"/>
                <a:gd name="T6" fmla="*/ 32 w 52"/>
                <a:gd name="T7" fmla="*/ 3 h 52"/>
                <a:gd name="T8" fmla="*/ 49 w 52"/>
                <a:gd name="T9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9" y="31"/>
                  </a:moveTo>
                  <a:cubicBezTo>
                    <a:pt x="46" y="44"/>
                    <a:pt x="33" y="52"/>
                    <a:pt x="21" y="49"/>
                  </a:cubicBezTo>
                  <a:cubicBezTo>
                    <a:pt x="8" y="45"/>
                    <a:pt x="0" y="33"/>
                    <a:pt x="3" y="20"/>
                  </a:cubicBezTo>
                  <a:cubicBezTo>
                    <a:pt x="6" y="7"/>
                    <a:pt x="19" y="0"/>
                    <a:pt x="32" y="3"/>
                  </a:cubicBezTo>
                  <a:cubicBezTo>
                    <a:pt x="44" y="6"/>
                    <a:pt x="52" y="19"/>
                    <a:pt x="49" y="31"/>
                  </a:cubicBez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9" name="îṥliďê">
              <a:extLst>
                <a:ext uri="{FF2B5EF4-FFF2-40B4-BE49-F238E27FC236}">
                  <a16:creationId xmlns="" xmlns:a16="http://schemas.microsoft.com/office/drawing/2014/main" id="{4F9F7A67-0C48-442B-8C7F-4321A009B47F}"/>
                </a:ext>
              </a:extLst>
            </p:cNvPr>
            <p:cNvSpPr/>
            <p:nvPr/>
          </p:nvSpPr>
          <p:spPr bwMode="auto">
            <a:xfrm>
              <a:off x="6765763" y="3803068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7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5" y="50"/>
                    <a:pt x="12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0" name="îSḻiḋe">
              <a:extLst>
                <a:ext uri="{FF2B5EF4-FFF2-40B4-BE49-F238E27FC236}">
                  <a16:creationId xmlns="" xmlns:a16="http://schemas.microsoft.com/office/drawing/2014/main" id="{8FA9E08B-028B-482C-B8F5-3BA501307EAA}"/>
                </a:ext>
              </a:extLst>
            </p:cNvPr>
            <p:cNvSpPr/>
            <p:nvPr/>
          </p:nvSpPr>
          <p:spPr bwMode="auto">
            <a:xfrm>
              <a:off x="6710200" y="4006268"/>
              <a:ext cx="341313" cy="19050"/>
            </a:xfrm>
            <a:custGeom>
              <a:avLst/>
              <a:gdLst>
                <a:gd name="T0" fmla="*/ 91 w 91"/>
                <a:gd name="T1" fmla="*/ 2 h 5"/>
                <a:gd name="T2" fmla="*/ 88 w 91"/>
                <a:gd name="T3" fmla="*/ 5 h 5"/>
                <a:gd name="T4" fmla="*/ 3 w 91"/>
                <a:gd name="T5" fmla="*/ 5 h 5"/>
                <a:gd name="T6" fmla="*/ 0 w 91"/>
                <a:gd name="T7" fmla="*/ 2 h 5"/>
                <a:gd name="T8" fmla="*/ 0 w 91"/>
                <a:gd name="T9" fmla="*/ 2 h 5"/>
                <a:gd name="T10" fmla="*/ 3 w 91"/>
                <a:gd name="T11" fmla="*/ 0 h 5"/>
                <a:gd name="T12" fmla="*/ 88 w 91"/>
                <a:gd name="T13" fmla="*/ 0 h 5"/>
                <a:gd name="T14" fmla="*/ 91 w 9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">
                  <a:moveTo>
                    <a:pt x="91" y="2"/>
                  </a:moveTo>
                  <a:cubicBezTo>
                    <a:pt x="91" y="4"/>
                    <a:pt x="90" y="5"/>
                    <a:pt x="8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2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1" name="î$ḷïdè">
              <a:extLst>
                <a:ext uri="{FF2B5EF4-FFF2-40B4-BE49-F238E27FC236}">
                  <a16:creationId xmlns="" xmlns:a16="http://schemas.microsoft.com/office/drawing/2014/main" id="{93D6E571-A17A-468D-B85B-4AE8C70A49CB}"/>
                </a:ext>
              </a:extLst>
            </p:cNvPr>
            <p:cNvSpPr/>
            <p:nvPr/>
          </p:nvSpPr>
          <p:spPr bwMode="auto">
            <a:xfrm>
              <a:off x="6964200" y="3836405"/>
              <a:ext cx="90488" cy="139700"/>
            </a:xfrm>
            <a:custGeom>
              <a:avLst/>
              <a:gdLst>
                <a:gd name="T0" fmla="*/ 3 w 24"/>
                <a:gd name="T1" fmla="*/ 37 h 37"/>
                <a:gd name="T2" fmla="*/ 0 w 24"/>
                <a:gd name="T3" fmla="*/ 36 h 37"/>
                <a:gd name="T4" fmla="*/ 1 w 24"/>
                <a:gd name="T5" fmla="*/ 32 h 37"/>
                <a:gd name="T6" fmla="*/ 13 w 24"/>
                <a:gd name="T7" fmla="*/ 31 h 37"/>
                <a:gd name="T8" fmla="*/ 19 w 24"/>
                <a:gd name="T9" fmla="*/ 8 h 37"/>
                <a:gd name="T10" fmla="*/ 17 w 24"/>
                <a:gd name="T11" fmla="*/ 4 h 37"/>
                <a:gd name="T12" fmla="*/ 0 w 24"/>
                <a:gd name="T13" fmla="*/ 4 h 37"/>
                <a:gd name="T14" fmla="*/ 0 w 24"/>
                <a:gd name="T15" fmla="*/ 0 h 37"/>
                <a:gd name="T16" fmla="*/ 17 w 24"/>
                <a:gd name="T17" fmla="*/ 0 h 37"/>
                <a:gd name="T18" fmla="*/ 23 w 24"/>
                <a:gd name="T19" fmla="*/ 7 h 37"/>
                <a:gd name="T20" fmla="*/ 14 w 24"/>
                <a:gd name="T21" fmla="*/ 34 h 37"/>
                <a:gd name="T22" fmla="*/ 3 w 24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3" y="37"/>
                  </a:moveTo>
                  <a:cubicBezTo>
                    <a:pt x="1" y="37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1"/>
                  </a:cubicBezTo>
                  <a:cubicBezTo>
                    <a:pt x="17" y="29"/>
                    <a:pt x="20" y="15"/>
                    <a:pt x="19" y="8"/>
                  </a:cubicBezTo>
                  <a:cubicBezTo>
                    <a:pt x="18" y="5"/>
                    <a:pt x="18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5"/>
                    <a:pt x="22" y="31"/>
                    <a:pt x="14" y="34"/>
                  </a:cubicBezTo>
                  <a:cubicBezTo>
                    <a:pt x="9" y="36"/>
                    <a:pt x="5" y="37"/>
                    <a:pt x="3" y="37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2" name="ïŝľîḑé">
              <a:extLst>
                <a:ext uri="{FF2B5EF4-FFF2-40B4-BE49-F238E27FC236}">
                  <a16:creationId xmlns="" xmlns:a16="http://schemas.microsoft.com/office/drawing/2014/main" id="{DB2B9E72-FFDE-4970-921E-716DDED1C72F}"/>
                </a:ext>
              </a:extLst>
            </p:cNvPr>
            <p:cNvSpPr/>
            <p:nvPr/>
          </p:nvSpPr>
          <p:spPr bwMode="auto">
            <a:xfrm>
              <a:off x="5217950" y="3807830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6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4" y="50"/>
                    <a:pt x="12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3" name="íṣḻíḍe">
              <a:extLst>
                <a:ext uri="{FF2B5EF4-FFF2-40B4-BE49-F238E27FC236}">
                  <a16:creationId xmlns="" xmlns:a16="http://schemas.microsoft.com/office/drawing/2014/main" id="{2C4D021D-BB2F-4B97-81E9-BC45E607DF00}"/>
                </a:ext>
              </a:extLst>
            </p:cNvPr>
            <p:cNvSpPr/>
            <p:nvPr/>
          </p:nvSpPr>
          <p:spPr bwMode="auto">
            <a:xfrm>
              <a:off x="5162388" y="4006268"/>
              <a:ext cx="341313" cy="22225"/>
            </a:xfrm>
            <a:custGeom>
              <a:avLst/>
              <a:gdLst>
                <a:gd name="T0" fmla="*/ 91 w 91"/>
                <a:gd name="T1" fmla="*/ 3 h 6"/>
                <a:gd name="T2" fmla="*/ 88 w 91"/>
                <a:gd name="T3" fmla="*/ 6 h 6"/>
                <a:gd name="T4" fmla="*/ 2 w 91"/>
                <a:gd name="T5" fmla="*/ 6 h 6"/>
                <a:gd name="T6" fmla="*/ 0 w 91"/>
                <a:gd name="T7" fmla="*/ 3 h 6"/>
                <a:gd name="T8" fmla="*/ 0 w 91"/>
                <a:gd name="T9" fmla="*/ 3 h 6"/>
                <a:gd name="T10" fmla="*/ 2 w 91"/>
                <a:gd name="T11" fmla="*/ 0 h 6"/>
                <a:gd name="T12" fmla="*/ 88 w 91"/>
                <a:gd name="T13" fmla="*/ 0 h 6"/>
                <a:gd name="T14" fmla="*/ 91 w 91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6">
                  <a:moveTo>
                    <a:pt x="91" y="3"/>
                  </a:moveTo>
                  <a:cubicBezTo>
                    <a:pt x="91" y="4"/>
                    <a:pt x="90" y="6"/>
                    <a:pt x="88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3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4" name="işļíḍê">
              <a:extLst>
                <a:ext uri="{FF2B5EF4-FFF2-40B4-BE49-F238E27FC236}">
                  <a16:creationId xmlns="" xmlns:a16="http://schemas.microsoft.com/office/drawing/2014/main" id="{3B1F7A73-67F8-4F4B-973A-DB986670071B}"/>
                </a:ext>
              </a:extLst>
            </p:cNvPr>
            <p:cNvSpPr/>
            <p:nvPr/>
          </p:nvSpPr>
          <p:spPr bwMode="auto">
            <a:xfrm>
              <a:off x="5417975" y="3841168"/>
              <a:ext cx="90488" cy="134938"/>
            </a:xfrm>
            <a:custGeom>
              <a:avLst/>
              <a:gdLst>
                <a:gd name="T0" fmla="*/ 3 w 24"/>
                <a:gd name="T1" fmla="*/ 36 h 36"/>
                <a:gd name="T2" fmla="*/ 0 w 24"/>
                <a:gd name="T3" fmla="*/ 36 h 36"/>
                <a:gd name="T4" fmla="*/ 1 w 24"/>
                <a:gd name="T5" fmla="*/ 32 h 36"/>
                <a:gd name="T6" fmla="*/ 13 w 24"/>
                <a:gd name="T7" fmla="*/ 30 h 36"/>
                <a:gd name="T8" fmla="*/ 19 w 24"/>
                <a:gd name="T9" fmla="*/ 7 h 36"/>
                <a:gd name="T10" fmla="*/ 17 w 24"/>
                <a:gd name="T11" fmla="*/ 4 h 36"/>
                <a:gd name="T12" fmla="*/ 0 w 24"/>
                <a:gd name="T13" fmla="*/ 4 h 36"/>
                <a:gd name="T14" fmla="*/ 0 w 24"/>
                <a:gd name="T15" fmla="*/ 0 h 36"/>
                <a:gd name="T16" fmla="*/ 17 w 24"/>
                <a:gd name="T17" fmla="*/ 0 h 36"/>
                <a:gd name="T18" fmla="*/ 23 w 24"/>
                <a:gd name="T19" fmla="*/ 7 h 36"/>
                <a:gd name="T20" fmla="*/ 14 w 24"/>
                <a:gd name="T21" fmla="*/ 34 h 36"/>
                <a:gd name="T22" fmla="*/ 3 w 2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3" y="36"/>
                  </a:moveTo>
                  <a:cubicBezTo>
                    <a:pt x="1" y="36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0"/>
                  </a:cubicBezTo>
                  <a:cubicBezTo>
                    <a:pt x="17" y="28"/>
                    <a:pt x="20" y="15"/>
                    <a:pt x="19" y="7"/>
                  </a:cubicBezTo>
                  <a:cubicBezTo>
                    <a:pt x="18" y="5"/>
                    <a:pt x="17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4"/>
                    <a:pt x="22" y="31"/>
                    <a:pt x="14" y="34"/>
                  </a:cubicBezTo>
                  <a:cubicBezTo>
                    <a:pt x="9" y="36"/>
                    <a:pt x="5" y="36"/>
                    <a:pt x="3" y="36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5" name="îṡľîḑê">
              <a:extLst>
                <a:ext uri="{FF2B5EF4-FFF2-40B4-BE49-F238E27FC236}">
                  <a16:creationId xmlns="" xmlns:a16="http://schemas.microsoft.com/office/drawing/2014/main" id="{12B6BA08-C7A1-46E8-A199-56CA3F649FA3}"/>
                </a:ext>
              </a:extLst>
            </p:cNvPr>
            <p:cNvSpPr/>
            <p:nvPr/>
          </p:nvSpPr>
          <p:spPr bwMode="auto">
            <a:xfrm>
              <a:off x="8500900" y="5539793"/>
              <a:ext cx="228600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3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3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60" y="5"/>
                    <a:pt x="5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6" name="ïšľïdé">
              <a:extLst>
                <a:ext uri="{FF2B5EF4-FFF2-40B4-BE49-F238E27FC236}">
                  <a16:creationId xmlns="" xmlns:a16="http://schemas.microsoft.com/office/drawing/2014/main" id="{24A12B5F-0575-43B9-A6DA-1A4AFBFFF42B}"/>
                </a:ext>
              </a:extLst>
            </p:cNvPr>
            <p:cNvSpPr/>
            <p:nvPr/>
          </p:nvSpPr>
          <p:spPr bwMode="auto">
            <a:xfrm>
              <a:off x="8567575" y="4088818"/>
              <a:ext cx="95250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7" name="iṧḷíde">
              <a:extLst>
                <a:ext uri="{FF2B5EF4-FFF2-40B4-BE49-F238E27FC236}">
                  <a16:creationId xmlns="" xmlns:a16="http://schemas.microsoft.com/office/drawing/2014/main" id="{D1EFA0E5-1963-4740-8CCA-BD3F270DFCFE}"/>
                </a:ext>
              </a:extLst>
            </p:cNvPr>
            <p:cNvSpPr/>
            <p:nvPr/>
          </p:nvSpPr>
          <p:spPr bwMode="auto">
            <a:xfrm>
              <a:off x="4381338" y="4025318"/>
              <a:ext cx="4821238" cy="115888"/>
            </a:xfrm>
            <a:prstGeom prst="rect">
              <a:avLst/>
            </a:pr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98" name="组合 197">
            <a:extLst>
              <a:ext uri="{FF2B5EF4-FFF2-40B4-BE49-F238E27FC236}">
                <a16:creationId xmlns="" xmlns:a16="http://schemas.microsoft.com/office/drawing/2014/main" id="{10AF84AE-A3D5-4CF2-9E14-DF830A140963}"/>
              </a:ext>
            </a:extLst>
          </p:cNvPr>
          <p:cNvGrpSpPr/>
          <p:nvPr/>
        </p:nvGrpSpPr>
        <p:grpSpPr>
          <a:xfrm>
            <a:off x="8403155" y="5142679"/>
            <a:ext cx="2381517" cy="971342"/>
            <a:chOff x="3389687" y="2343753"/>
            <a:chExt cx="3012520" cy="971342"/>
          </a:xfrm>
        </p:grpSpPr>
        <p:sp>
          <p:nvSpPr>
            <p:cNvPr id="199" name="文本框 91">
              <a:extLst>
                <a:ext uri="{FF2B5EF4-FFF2-40B4-BE49-F238E27FC236}">
                  <a16:creationId xmlns="" xmlns:a16="http://schemas.microsoft.com/office/drawing/2014/main" id="{2637FC8D-1D78-4622-8B46-7E818D8737C4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0" name="文本框 92">
              <a:extLst>
                <a:ext uri="{FF2B5EF4-FFF2-40B4-BE49-F238E27FC236}">
                  <a16:creationId xmlns="" xmlns:a16="http://schemas.microsoft.com/office/drawing/2014/main" id="{550F1E46-0E2F-49D4-826E-59221A6B3CDF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01" name="组合 200">
            <a:extLst>
              <a:ext uri="{FF2B5EF4-FFF2-40B4-BE49-F238E27FC236}">
                <a16:creationId xmlns="" xmlns:a16="http://schemas.microsoft.com/office/drawing/2014/main" id="{31A0DB88-152F-48F0-B500-1478D1B0D142}"/>
              </a:ext>
            </a:extLst>
          </p:cNvPr>
          <p:cNvGrpSpPr/>
          <p:nvPr/>
        </p:nvGrpSpPr>
        <p:grpSpPr>
          <a:xfrm>
            <a:off x="864493" y="5142679"/>
            <a:ext cx="2381517" cy="971342"/>
            <a:chOff x="3389687" y="2343753"/>
            <a:chExt cx="3012520" cy="971342"/>
          </a:xfrm>
        </p:grpSpPr>
        <p:sp>
          <p:nvSpPr>
            <p:cNvPr id="202" name="文本框 94">
              <a:extLst>
                <a:ext uri="{FF2B5EF4-FFF2-40B4-BE49-F238E27FC236}">
                  <a16:creationId xmlns="" xmlns:a16="http://schemas.microsoft.com/office/drawing/2014/main" id="{550A3E1A-3F82-40DF-9C7E-3E939B54765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3" name="文本框 95">
              <a:extLst>
                <a:ext uri="{FF2B5EF4-FFF2-40B4-BE49-F238E27FC236}">
                  <a16:creationId xmlns="" xmlns:a16="http://schemas.microsoft.com/office/drawing/2014/main" id="{AA08E082-7A3E-4976-998B-9F1292F775B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04" name="组合 203">
            <a:extLst>
              <a:ext uri="{FF2B5EF4-FFF2-40B4-BE49-F238E27FC236}">
                <a16:creationId xmlns="" xmlns:a16="http://schemas.microsoft.com/office/drawing/2014/main" id="{45FB06B1-63B6-419E-9EDA-6018017E5C50}"/>
              </a:ext>
            </a:extLst>
          </p:cNvPr>
          <p:cNvGrpSpPr/>
          <p:nvPr/>
        </p:nvGrpSpPr>
        <p:grpSpPr>
          <a:xfrm>
            <a:off x="7263286" y="3719579"/>
            <a:ext cx="2381517" cy="971342"/>
            <a:chOff x="1403951" y="2343753"/>
            <a:chExt cx="3012520" cy="971342"/>
          </a:xfrm>
        </p:grpSpPr>
        <p:sp>
          <p:nvSpPr>
            <p:cNvPr id="205" name="文本框 97">
              <a:extLst>
                <a:ext uri="{FF2B5EF4-FFF2-40B4-BE49-F238E27FC236}">
                  <a16:creationId xmlns="" xmlns:a16="http://schemas.microsoft.com/office/drawing/2014/main" id="{1CEA8502-5812-4837-AE7E-77C8ABCC4CB3}"/>
                </a:ext>
              </a:extLst>
            </p:cNvPr>
            <p:cNvSpPr txBox="1"/>
            <p:nvPr/>
          </p:nvSpPr>
          <p:spPr>
            <a:xfrm>
              <a:off x="1403951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46A4DB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6" name="文本框 98">
              <a:extLst>
                <a:ext uri="{FF2B5EF4-FFF2-40B4-BE49-F238E27FC236}">
                  <a16:creationId xmlns="" xmlns:a16="http://schemas.microsoft.com/office/drawing/2014/main" id="{3220F1EA-7ADC-4003-9439-DC706CAE33E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07" name="组合 206">
            <a:extLst>
              <a:ext uri="{FF2B5EF4-FFF2-40B4-BE49-F238E27FC236}">
                <a16:creationId xmlns="" xmlns:a16="http://schemas.microsoft.com/office/drawing/2014/main" id="{2A291800-B484-452A-A8F5-639DE77F9562}"/>
              </a:ext>
            </a:extLst>
          </p:cNvPr>
          <p:cNvGrpSpPr/>
          <p:nvPr/>
        </p:nvGrpSpPr>
        <p:grpSpPr>
          <a:xfrm>
            <a:off x="2071837" y="3719579"/>
            <a:ext cx="2381517" cy="971342"/>
            <a:chOff x="3389687" y="2343753"/>
            <a:chExt cx="3012520" cy="971342"/>
          </a:xfrm>
        </p:grpSpPr>
        <p:sp>
          <p:nvSpPr>
            <p:cNvPr id="208" name="文本框 100">
              <a:extLst>
                <a:ext uri="{FF2B5EF4-FFF2-40B4-BE49-F238E27FC236}">
                  <a16:creationId xmlns="" xmlns:a16="http://schemas.microsoft.com/office/drawing/2014/main" id="{798FA0EE-DA58-4015-9319-F45C87D26D57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46A4DB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9" name="文本框 101">
              <a:extLst>
                <a:ext uri="{FF2B5EF4-FFF2-40B4-BE49-F238E27FC236}">
                  <a16:creationId xmlns="" xmlns:a16="http://schemas.microsoft.com/office/drawing/2014/main" id="{E230ACF1-AA9D-45D0-8EC8-25502D94468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0" name="组合 209">
            <a:extLst>
              <a:ext uri="{FF2B5EF4-FFF2-40B4-BE49-F238E27FC236}">
                <a16:creationId xmlns="" xmlns:a16="http://schemas.microsoft.com/office/drawing/2014/main" id="{8149BBE0-ECF0-4637-BE2E-C517EA2B5001}"/>
              </a:ext>
            </a:extLst>
          </p:cNvPr>
          <p:cNvGrpSpPr/>
          <p:nvPr/>
        </p:nvGrpSpPr>
        <p:grpSpPr>
          <a:xfrm>
            <a:off x="4673578" y="3003294"/>
            <a:ext cx="2381517" cy="971342"/>
            <a:chOff x="1403951" y="2343753"/>
            <a:chExt cx="3012520" cy="971342"/>
          </a:xfrm>
        </p:grpSpPr>
        <p:sp>
          <p:nvSpPr>
            <p:cNvPr id="211" name="文本框 103">
              <a:extLst>
                <a:ext uri="{FF2B5EF4-FFF2-40B4-BE49-F238E27FC236}">
                  <a16:creationId xmlns="" xmlns:a16="http://schemas.microsoft.com/office/drawing/2014/main" id="{D7627968-A40D-4BD2-AF7D-89F7FEC92513}"/>
                </a:ext>
              </a:extLst>
            </p:cNvPr>
            <p:cNvSpPr txBox="1"/>
            <p:nvPr/>
          </p:nvSpPr>
          <p:spPr>
            <a:xfrm>
              <a:off x="1701883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12" name="文本框 104">
              <a:extLst>
                <a:ext uri="{FF2B5EF4-FFF2-40B4-BE49-F238E27FC236}">
                  <a16:creationId xmlns="" xmlns:a16="http://schemas.microsoft.com/office/drawing/2014/main" id="{CA5A597A-736B-423A-B6A2-FAE6C8CADAB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3" name="组合 212">
            <a:extLst>
              <a:ext uri="{FF2B5EF4-FFF2-40B4-BE49-F238E27FC236}">
                <a16:creationId xmlns="" xmlns:a16="http://schemas.microsoft.com/office/drawing/2014/main" id="{249CD076-0434-4A29-A458-1CFDD3B60CEB}"/>
              </a:ext>
            </a:extLst>
          </p:cNvPr>
          <p:cNvGrpSpPr/>
          <p:nvPr/>
        </p:nvGrpSpPr>
        <p:grpSpPr>
          <a:xfrm>
            <a:off x="3365770" y="1201617"/>
            <a:ext cx="5012652" cy="759961"/>
            <a:chOff x="3389687" y="2200691"/>
            <a:chExt cx="5012652" cy="759961"/>
          </a:xfrm>
        </p:grpSpPr>
        <p:sp>
          <p:nvSpPr>
            <p:cNvPr id="214" name="文本框 106">
              <a:extLst>
                <a:ext uri="{FF2B5EF4-FFF2-40B4-BE49-F238E27FC236}">
                  <a16:creationId xmlns="" xmlns:a16="http://schemas.microsoft.com/office/drawing/2014/main" id="{82571D38-0C6F-4085-B882-5FD76E38991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职业定位</a:t>
              </a:r>
            </a:p>
          </p:txBody>
        </p:sp>
        <p:sp>
          <p:nvSpPr>
            <p:cNvPr id="215" name="文本框 107">
              <a:extLst>
                <a:ext uri="{FF2B5EF4-FFF2-40B4-BE49-F238E27FC236}">
                  <a16:creationId xmlns="" xmlns:a16="http://schemas.microsoft.com/office/drawing/2014/main" id="{C7566F3F-E581-486B-AACB-9FD1F69ACAE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808709" y="2048194"/>
            <a:ext cx="6213987" cy="4936483"/>
            <a:chOff x="2989007" y="1195085"/>
            <a:chExt cx="6213987" cy="4936483"/>
          </a:xfrm>
        </p:grpSpPr>
        <p:sp>
          <p:nvSpPr>
            <p:cNvPr id="79" name="ïṩ1îḋè">
              <a:extLst>
                <a:ext uri="{FF2B5EF4-FFF2-40B4-BE49-F238E27FC236}">
                  <a16:creationId xmlns=""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ï$ļïḓè">
              <a:extLst>
                <a:ext uri="{FF2B5EF4-FFF2-40B4-BE49-F238E27FC236}">
                  <a16:creationId xmlns=""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ṣ1ïḍe">
              <a:extLst>
                <a:ext uri="{FF2B5EF4-FFF2-40B4-BE49-F238E27FC236}">
                  <a16:creationId xmlns=""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íṧľiḓé">
              <a:extLst>
                <a:ext uri="{FF2B5EF4-FFF2-40B4-BE49-F238E27FC236}">
                  <a16:creationId xmlns=""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ïşḻíďè">
              <a:extLst>
                <a:ext uri="{FF2B5EF4-FFF2-40B4-BE49-F238E27FC236}">
                  <a16:creationId xmlns=""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śḷíḑè">
              <a:extLst>
                <a:ext uri="{FF2B5EF4-FFF2-40B4-BE49-F238E27FC236}">
                  <a16:creationId xmlns=""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ïṡļîḍè">
              <a:extLst>
                <a:ext uri="{FF2B5EF4-FFF2-40B4-BE49-F238E27FC236}">
                  <a16:creationId xmlns=""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iS1iḑe">
              <a:extLst>
                <a:ext uri="{FF2B5EF4-FFF2-40B4-BE49-F238E27FC236}">
                  <a16:creationId xmlns=""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ṡḻïḍé">
              <a:extLst>
                <a:ext uri="{FF2B5EF4-FFF2-40B4-BE49-F238E27FC236}">
                  <a16:creationId xmlns=""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ŝļîḓè">
              <a:extLst>
                <a:ext uri="{FF2B5EF4-FFF2-40B4-BE49-F238E27FC236}">
                  <a16:creationId xmlns=""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ṩliḑé">
              <a:extLst>
                <a:ext uri="{FF2B5EF4-FFF2-40B4-BE49-F238E27FC236}">
                  <a16:creationId xmlns=""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îṧ1îďê">
              <a:extLst>
                <a:ext uri="{FF2B5EF4-FFF2-40B4-BE49-F238E27FC236}">
                  <a16:creationId xmlns=""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îṧľiďé">
              <a:extLst>
                <a:ext uri="{FF2B5EF4-FFF2-40B4-BE49-F238E27FC236}">
                  <a16:creationId xmlns=""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îṧlïdé">
              <a:extLst>
                <a:ext uri="{FF2B5EF4-FFF2-40B4-BE49-F238E27FC236}">
                  <a16:creationId xmlns=""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îṩḻiḍê">
              <a:extLst>
                <a:ext uri="{FF2B5EF4-FFF2-40B4-BE49-F238E27FC236}">
                  <a16:creationId xmlns=""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ïṡḷíḋê">
              <a:extLst>
                <a:ext uri="{FF2B5EF4-FFF2-40B4-BE49-F238E27FC236}">
                  <a16:creationId xmlns=""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iSľíḑê">
              <a:extLst>
                <a:ext uri="{FF2B5EF4-FFF2-40B4-BE49-F238E27FC236}">
                  <a16:creationId xmlns=""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iṥľïḋé">
              <a:extLst>
                <a:ext uri="{FF2B5EF4-FFF2-40B4-BE49-F238E27FC236}">
                  <a16:creationId xmlns=""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išḷïdê">
              <a:extLst>
                <a:ext uri="{FF2B5EF4-FFF2-40B4-BE49-F238E27FC236}">
                  <a16:creationId xmlns=""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iṣlîḑe">
              <a:extLst>
                <a:ext uri="{FF2B5EF4-FFF2-40B4-BE49-F238E27FC236}">
                  <a16:creationId xmlns=""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ṡliďé">
              <a:extLst>
                <a:ext uri="{FF2B5EF4-FFF2-40B4-BE49-F238E27FC236}">
                  <a16:creationId xmlns=""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íśļîďê">
              <a:extLst>
                <a:ext uri="{FF2B5EF4-FFF2-40B4-BE49-F238E27FC236}">
                  <a16:creationId xmlns=""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íSlíḓé">
              <a:extLst>
                <a:ext uri="{FF2B5EF4-FFF2-40B4-BE49-F238E27FC236}">
                  <a16:creationId xmlns=""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ŝlidé">
              <a:extLst>
                <a:ext uri="{FF2B5EF4-FFF2-40B4-BE49-F238E27FC236}">
                  <a16:creationId xmlns=""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šlïḋé">
              <a:extLst>
                <a:ext uri="{FF2B5EF4-FFF2-40B4-BE49-F238E27FC236}">
                  <a16:creationId xmlns=""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îṩļíḓe">
              <a:extLst>
                <a:ext uri="{FF2B5EF4-FFF2-40B4-BE49-F238E27FC236}">
                  <a16:creationId xmlns=""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îšḷîḑê">
              <a:extLst>
                <a:ext uri="{FF2B5EF4-FFF2-40B4-BE49-F238E27FC236}">
                  <a16:creationId xmlns=""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iṥ1ïḑe">
              <a:extLst>
                <a:ext uri="{FF2B5EF4-FFF2-40B4-BE49-F238E27FC236}">
                  <a16:creationId xmlns=""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îṥḷîḍê">
              <a:extLst>
                <a:ext uri="{FF2B5EF4-FFF2-40B4-BE49-F238E27FC236}">
                  <a16:creationId xmlns=""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ṩľïde">
              <a:extLst>
                <a:ext uri="{FF2B5EF4-FFF2-40B4-BE49-F238E27FC236}">
                  <a16:creationId xmlns=""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ṩ1iďè">
              <a:extLst>
                <a:ext uri="{FF2B5EF4-FFF2-40B4-BE49-F238E27FC236}">
                  <a16:creationId xmlns=""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šliďê">
              <a:extLst>
                <a:ext uri="{FF2B5EF4-FFF2-40B4-BE49-F238E27FC236}">
                  <a16:creationId xmlns=""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ïṥ1idé">
              <a:extLst>
                <a:ext uri="{FF2B5EF4-FFF2-40B4-BE49-F238E27FC236}">
                  <a16:creationId xmlns=""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î$liḋé">
              <a:extLst>
                <a:ext uri="{FF2B5EF4-FFF2-40B4-BE49-F238E27FC236}">
                  <a16:creationId xmlns=""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ïş1îḍè">
              <a:extLst>
                <a:ext uri="{FF2B5EF4-FFF2-40B4-BE49-F238E27FC236}">
                  <a16:creationId xmlns=""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ŝḻîḋe">
              <a:extLst>
                <a:ext uri="{FF2B5EF4-FFF2-40B4-BE49-F238E27FC236}">
                  <a16:creationId xmlns=""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ïSļîḑê">
              <a:extLst>
                <a:ext uri="{FF2B5EF4-FFF2-40B4-BE49-F238E27FC236}">
                  <a16:creationId xmlns=""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ïṡļïḓê">
              <a:extLst>
                <a:ext uri="{FF2B5EF4-FFF2-40B4-BE49-F238E27FC236}">
                  <a16:creationId xmlns=""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ṣlïḋê">
              <a:extLst>
                <a:ext uri="{FF2B5EF4-FFF2-40B4-BE49-F238E27FC236}">
                  <a16:creationId xmlns=""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ślíḋê">
              <a:extLst>
                <a:ext uri="{FF2B5EF4-FFF2-40B4-BE49-F238E27FC236}">
                  <a16:creationId xmlns=""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íṣľiḍe">
              <a:extLst>
                <a:ext uri="{FF2B5EF4-FFF2-40B4-BE49-F238E27FC236}">
                  <a16:creationId xmlns=""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i$lïḋe">
              <a:extLst>
                <a:ext uri="{FF2B5EF4-FFF2-40B4-BE49-F238E27FC236}">
                  <a16:creationId xmlns=""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şļíḍê">
              <a:extLst>
                <a:ext uri="{FF2B5EF4-FFF2-40B4-BE49-F238E27FC236}">
                  <a16:creationId xmlns=""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š1íďê">
              <a:extLst>
                <a:ext uri="{FF2B5EF4-FFF2-40B4-BE49-F238E27FC236}">
                  <a16:creationId xmlns=""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şļiďê">
              <a:extLst>
                <a:ext uri="{FF2B5EF4-FFF2-40B4-BE49-F238E27FC236}">
                  <a16:creationId xmlns=""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ïṣḷîḋê">
              <a:extLst>
                <a:ext uri="{FF2B5EF4-FFF2-40B4-BE49-F238E27FC236}">
                  <a16:creationId xmlns=""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íṧḻíďé">
              <a:extLst>
                <a:ext uri="{FF2B5EF4-FFF2-40B4-BE49-F238E27FC236}">
                  <a16:creationId xmlns=""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šľiďè">
              <a:extLst>
                <a:ext uri="{FF2B5EF4-FFF2-40B4-BE49-F238E27FC236}">
                  <a16:creationId xmlns=""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śḻídè">
              <a:extLst>
                <a:ext uri="{FF2B5EF4-FFF2-40B4-BE49-F238E27FC236}">
                  <a16:creationId xmlns=""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ïşļîdé">
              <a:extLst>
                <a:ext uri="{FF2B5EF4-FFF2-40B4-BE49-F238E27FC236}">
                  <a16:creationId xmlns=""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îSlídé">
              <a:extLst>
                <a:ext uri="{FF2B5EF4-FFF2-40B4-BE49-F238E27FC236}">
                  <a16:creationId xmlns=""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í$ļîdé">
              <a:extLst>
                <a:ext uri="{FF2B5EF4-FFF2-40B4-BE49-F238E27FC236}">
                  <a16:creationId xmlns=""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ïš1îďe">
              <a:extLst>
                <a:ext uri="{FF2B5EF4-FFF2-40B4-BE49-F238E27FC236}">
                  <a16:creationId xmlns=""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ŝḻiḓé">
              <a:extLst>
                <a:ext uri="{FF2B5EF4-FFF2-40B4-BE49-F238E27FC236}">
                  <a16:creationId xmlns=""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rgbClr val="E5583A">
                <a:lumMod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ṡľíďè">
              <a:extLst>
                <a:ext uri="{FF2B5EF4-FFF2-40B4-BE49-F238E27FC236}">
                  <a16:creationId xmlns=""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rgbClr val="E5583A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šļíḑê">
              <a:extLst>
                <a:ext uri="{FF2B5EF4-FFF2-40B4-BE49-F238E27FC236}">
                  <a16:creationId xmlns=""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$ḷîďé">
              <a:extLst>
                <a:ext uri="{FF2B5EF4-FFF2-40B4-BE49-F238E27FC236}">
                  <a16:creationId xmlns=""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îṥ1íḑè">
              <a:extLst>
                <a:ext uri="{FF2B5EF4-FFF2-40B4-BE49-F238E27FC236}">
                  <a16:creationId xmlns=""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$1îdè">
              <a:extLst>
                <a:ext uri="{FF2B5EF4-FFF2-40B4-BE49-F238E27FC236}">
                  <a16:creationId xmlns=""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îṥlîḋé">
              <a:extLst>
                <a:ext uri="{FF2B5EF4-FFF2-40B4-BE49-F238E27FC236}">
                  <a16:creationId xmlns=""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šľiḍè">
              <a:extLst>
                <a:ext uri="{FF2B5EF4-FFF2-40B4-BE49-F238E27FC236}">
                  <a16:creationId xmlns=""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ïṣliḍé">
              <a:extLst>
                <a:ext uri="{FF2B5EF4-FFF2-40B4-BE49-F238E27FC236}">
                  <a16:creationId xmlns=""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íŝḻiḑè">
              <a:extLst>
                <a:ext uri="{FF2B5EF4-FFF2-40B4-BE49-F238E27FC236}">
                  <a16:creationId xmlns=""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ṧḷidé">
              <a:extLst>
                <a:ext uri="{FF2B5EF4-FFF2-40B4-BE49-F238E27FC236}">
                  <a16:creationId xmlns=""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ṧḷíḓe">
              <a:extLst>
                <a:ext uri="{FF2B5EF4-FFF2-40B4-BE49-F238E27FC236}">
                  <a16:creationId xmlns=""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îṣḻiḑê">
              <a:extLst>
                <a:ext uri="{FF2B5EF4-FFF2-40B4-BE49-F238E27FC236}">
                  <a16:creationId xmlns=""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íṩlïḋê">
              <a:extLst>
                <a:ext uri="{FF2B5EF4-FFF2-40B4-BE49-F238E27FC236}">
                  <a16:creationId xmlns=""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$ḻíḋè">
              <a:extLst>
                <a:ext uri="{FF2B5EF4-FFF2-40B4-BE49-F238E27FC236}">
                  <a16:creationId xmlns=""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ṡ1ïdè">
              <a:extLst>
                <a:ext uri="{FF2B5EF4-FFF2-40B4-BE49-F238E27FC236}">
                  <a16:creationId xmlns=""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rgbClr val="81B9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şḻîďé">
              <a:extLst>
                <a:ext uri="{FF2B5EF4-FFF2-40B4-BE49-F238E27FC236}">
                  <a16:creationId xmlns=""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ŝḻíḑê">
              <a:extLst>
                <a:ext uri="{FF2B5EF4-FFF2-40B4-BE49-F238E27FC236}">
                  <a16:creationId xmlns=""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B94F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î$lïḓe">
              <a:extLst>
                <a:ext uri="{FF2B5EF4-FFF2-40B4-BE49-F238E27FC236}">
                  <a16:creationId xmlns=""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51" name="文本框 74">
            <a:extLst>
              <a:ext uri="{FF2B5EF4-FFF2-40B4-BE49-F238E27FC236}">
                <a16:creationId xmlns=""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4833109" y="5451838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</a:rPr>
              <a:t>计划执行</a:t>
            </a:r>
          </a:p>
        </p:txBody>
      </p:sp>
      <p:sp>
        <p:nvSpPr>
          <p:cNvPr id="152" name="文本框 75">
            <a:extLst>
              <a:ext uri="{FF2B5EF4-FFF2-40B4-BE49-F238E27FC236}">
                <a16:creationId xmlns=""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504156" y="6169462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 user print the</a:t>
            </a:r>
          </a:p>
        </p:txBody>
      </p:sp>
      <p:sp>
        <p:nvSpPr>
          <p:cNvPr id="153" name="文本框 76">
            <a:extLst>
              <a:ext uri="{FF2B5EF4-FFF2-40B4-BE49-F238E27FC236}">
                <a16:creationId xmlns=""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4833109" y="3611370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PART 04</a:t>
            </a:r>
            <a:endParaRPr lang="zh-CN" altLang="en-US" sz="2400" b="1" dirty="0">
              <a:solidFill>
                <a:srgbClr val="FFFFFF"/>
              </a:solidFill>
              <a:latin typeface="Century Gothic" panose="020B050202020202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1832170"/>
            <a:ext cx="6213987" cy="4936483"/>
            <a:chOff x="2989007" y="1195085"/>
            <a:chExt cx="6213987" cy="4936483"/>
          </a:xfrm>
        </p:grpSpPr>
        <p:sp>
          <p:nvSpPr>
            <p:cNvPr id="79" name="ïṩ1îḋè">
              <a:extLst>
                <a:ext uri="{FF2B5EF4-FFF2-40B4-BE49-F238E27FC236}">
                  <a16:creationId xmlns=""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ï$ļïḓè">
              <a:extLst>
                <a:ext uri="{FF2B5EF4-FFF2-40B4-BE49-F238E27FC236}">
                  <a16:creationId xmlns=""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ṣ1ïḍe">
              <a:extLst>
                <a:ext uri="{FF2B5EF4-FFF2-40B4-BE49-F238E27FC236}">
                  <a16:creationId xmlns=""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íṧľiḓé">
              <a:extLst>
                <a:ext uri="{FF2B5EF4-FFF2-40B4-BE49-F238E27FC236}">
                  <a16:creationId xmlns=""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ïşḻíďè">
              <a:extLst>
                <a:ext uri="{FF2B5EF4-FFF2-40B4-BE49-F238E27FC236}">
                  <a16:creationId xmlns=""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śḷíḑè">
              <a:extLst>
                <a:ext uri="{FF2B5EF4-FFF2-40B4-BE49-F238E27FC236}">
                  <a16:creationId xmlns=""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ïṡļîḍè">
              <a:extLst>
                <a:ext uri="{FF2B5EF4-FFF2-40B4-BE49-F238E27FC236}">
                  <a16:creationId xmlns=""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iS1iḑe">
              <a:extLst>
                <a:ext uri="{FF2B5EF4-FFF2-40B4-BE49-F238E27FC236}">
                  <a16:creationId xmlns=""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ṡḻïḍé">
              <a:extLst>
                <a:ext uri="{FF2B5EF4-FFF2-40B4-BE49-F238E27FC236}">
                  <a16:creationId xmlns=""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ŝļîḓè">
              <a:extLst>
                <a:ext uri="{FF2B5EF4-FFF2-40B4-BE49-F238E27FC236}">
                  <a16:creationId xmlns=""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ṩliḑé">
              <a:extLst>
                <a:ext uri="{FF2B5EF4-FFF2-40B4-BE49-F238E27FC236}">
                  <a16:creationId xmlns=""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îṧ1îďê">
              <a:extLst>
                <a:ext uri="{FF2B5EF4-FFF2-40B4-BE49-F238E27FC236}">
                  <a16:creationId xmlns=""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îṧľiďé">
              <a:extLst>
                <a:ext uri="{FF2B5EF4-FFF2-40B4-BE49-F238E27FC236}">
                  <a16:creationId xmlns=""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îṧlïdé">
              <a:extLst>
                <a:ext uri="{FF2B5EF4-FFF2-40B4-BE49-F238E27FC236}">
                  <a16:creationId xmlns=""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îṩḻiḍê">
              <a:extLst>
                <a:ext uri="{FF2B5EF4-FFF2-40B4-BE49-F238E27FC236}">
                  <a16:creationId xmlns=""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ïṡḷíḋê">
              <a:extLst>
                <a:ext uri="{FF2B5EF4-FFF2-40B4-BE49-F238E27FC236}">
                  <a16:creationId xmlns=""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iSľíḑê">
              <a:extLst>
                <a:ext uri="{FF2B5EF4-FFF2-40B4-BE49-F238E27FC236}">
                  <a16:creationId xmlns=""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iṥľïḋé">
              <a:extLst>
                <a:ext uri="{FF2B5EF4-FFF2-40B4-BE49-F238E27FC236}">
                  <a16:creationId xmlns=""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išḷïdê">
              <a:extLst>
                <a:ext uri="{FF2B5EF4-FFF2-40B4-BE49-F238E27FC236}">
                  <a16:creationId xmlns=""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iṣlîḑe">
              <a:extLst>
                <a:ext uri="{FF2B5EF4-FFF2-40B4-BE49-F238E27FC236}">
                  <a16:creationId xmlns=""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ṡliďé">
              <a:extLst>
                <a:ext uri="{FF2B5EF4-FFF2-40B4-BE49-F238E27FC236}">
                  <a16:creationId xmlns=""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íśļîďê">
              <a:extLst>
                <a:ext uri="{FF2B5EF4-FFF2-40B4-BE49-F238E27FC236}">
                  <a16:creationId xmlns=""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íSlíḓé">
              <a:extLst>
                <a:ext uri="{FF2B5EF4-FFF2-40B4-BE49-F238E27FC236}">
                  <a16:creationId xmlns=""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ŝlidé">
              <a:extLst>
                <a:ext uri="{FF2B5EF4-FFF2-40B4-BE49-F238E27FC236}">
                  <a16:creationId xmlns=""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šlïḋé">
              <a:extLst>
                <a:ext uri="{FF2B5EF4-FFF2-40B4-BE49-F238E27FC236}">
                  <a16:creationId xmlns=""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îṩļíḓe">
              <a:extLst>
                <a:ext uri="{FF2B5EF4-FFF2-40B4-BE49-F238E27FC236}">
                  <a16:creationId xmlns=""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îšḷîḑê">
              <a:extLst>
                <a:ext uri="{FF2B5EF4-FFF2-40B4-BE49-F238E27FC236}">
                  <a16:creationId xmlns=""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iṥ1ïḑe">
              <a:extLst>
                <a:ext uri="{FF2B5EF4-FFF2-40B4-BE49-F238E27FC236}">
                  <a16:creationId xmlns=""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îṥḷîḍê">
              <a:extLst>
                <a:ext uri="{FF2B5EF4-FFF2-40B4-BE49-F238E27FC236}">
                  <a16:creationId xmlns=""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ṩľïde">
              <a:extLst>
                <a:ext uri="{FF2B5EF4-FFF2-40B4-BE49-F238E27FC236}">
                  <a16:creationId xmlns=""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ṩ1iďè">
              <a:extLst>
                <a:ext uri="{FF2B5EF4-FFF2-40B4-BE49-F238E27FC236}">
                  <a16:creationId xmlns=""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šliďê">
              <a:extLst>
                <a:ext uri="{FF2B5EF4-FFF2-40B4-BE49-F238E27FC236}">
                  <a16:creationId xmlns=""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ïṥ1idé">
              <a:extLst>
                <a:ext uri="{FF2B5EF4-FFF2-40B4-BE49-F238E27FC236}">
                  <a16:creationId xmlns=""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î$liḋé">
              <a:extLst>
                <a:ext uri="{FF2B5EF4-FFF2-40B4-BE49-F238E27FC236}">
                  <a16:creationId xmlns=""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ïş1îḍè">
              <a:extLst>
                <a:ext uri="{FF2B5EF4-FFF2-40B4-BE49-F238E27FC236}">
                  <a16:creationId xmlns=""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ŝḻîḋe">
              <a:extLst>
                <a:ext uri="{FF2B5EF4-FFF2-40B4-BE49-F238E27FC236}">
                  <a16:creationId xmlns=""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ïSļîḑê">
              <a:extLst>
                <a:ext uri="{FF2B5EF4-FFF2-40B4-BE49-F238E27FC236}">
                  <a16:creationId xmlns=""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ïṡļïḓê">
              <a:extLst>
                <a:ext uri="{FF2B5EF4-FFF2-40B4-BE49-F238E27FC236}">
                  <a16:creationId xmlns=""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ṣlïḋê">
              <a:extLst>
                <a:ext uri="{FF2B5EF4-FFF2-40B4-BE49-F238E27FC236}">
                  <a16:creationId xmlns=""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ślíḋê">
              <a:extLst>
                <a:ext uri="{FF2B5EF4-FFF2-40B4-BE49-F238E27FC236}">
                  <a16:creationId xmlns=""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íṣľiḍe">
              <a:extLst>
                <a:ext uri="{FF2B5EF4-FFF2-40B4-BE49-F238E27FC236}">
                  <a16:creationId xmlns=""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i$lïḋe">
              <a:extLst>
                <a:ext uri="{FF2B5EF4-FFF2-40B4-BE49-F238E27FC236}">
                  <a16:creationId xmlns=""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şļíḍê">
              <a:extLst>
                <a:ext uri="{FF2B5EF4-FFF2-40B4-BE49-F238E27FC236}">
                  <a16:creationId xmlns=""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š1íďê">
              <a:extLst>
                <a:ext uri="{FF2B5EF4-FFF2-40B4-BE49-F238E27FC236}">
                  <a16:creationId xmlns=""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şļiďê">
              <a:extLst>
                <a:ext uri="{FF2B5EF4-FFF2-40B4-BE49-F238E27FC236}">
                  <a16:creationId xmlns=""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ïṣḷîḋê">
              <a:extLst>
                <a:ext uri="{FF2B5EF4-FFF2-40B4-BE49-F238E27FC236}">
                  <a16:creationId xmlns=""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íṧḻíďé">
              <a:extLst>
                <a:ext uri="{FF2B5EF4-FFF2-40B4-BE49-F238E27FC236}">
                  <a16:creationId xmlns=""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šľiďè">
              <a:extLst>
                <a:ext uri="{FF2B5EF4-FFF2-40B4-BE49-F238E27FC236}">
                  <a16:creationId xmlns=""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śḻídè">
              <a:extLst>
                <a:ext uri="{FF2B5EF4-FFF2-40B4-BE49-F238E27FC236}">
                  <a16:creationId xmlns=""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ïşļîdé">
              <a:extLst>
                <a:ext uri="{FF2B5EF4-FFF2-40B4-BE49-F238E27FC236}">
                  <a16:creationId xmlns=""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îSlídé">
              <a:extLst>
                <a:ext uri="{FF2B5EF4-FFF2-40B4-BE49-F238E27FC236}">
                  <a16:creationId xmlns=""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í$ļîdé">
              <a:extLst>
                <a:ext uri="{FF2B5EF4-FFF2-40B4-BE49-F238E27FC236}">
                  <a16:creationId xmlns=""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ïš1îďe">
              <a:extLst>
                <a:ext uri="{FF2B5EF4-FFF2-40B4-BE49-F238E27FC236}">
                  <a16:creationId xmlns=""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ŝḻiḓé">
              <a:extLst>
                <a:ext uri="{FF2B5EF4-FFF2-40B4-BE49-F238E27FC236}">
                  <a16:creationId xmlns=""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rgbClr val="E5583A">
                <a:lumMod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ṡľíďè">
              <a:extLst>
                <a:ext uri="{FF2B5EF4-FFF2-40B4-BE49-F238E27FC236}">
                  <a16:creationId xmlns=""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rgbClr val="E5583A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šļíḑê">
              <a:extLst>
                <a:ext uri="{FF2B5EF4-FFF2-40B4-BE49-F238E27FC236}">
                  <a16:creationId xmlns=""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$ḷîďé">
              <a:extLst>
                <a:ext uri="{FF2B5EF4-FFF2-40B4-BE49-F238E27FC236}">
                  <a16:creationId xmlns=""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îṥ1íḑè">
              <a:extLst>
                <a:ext uri="{FF2B5EF4-FFF2-40B4-BE49-F238E27FC236}">
                  <a16:creationId xmlns=""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$1îdè">
              <a:extLst>
                <a:ext uri="{FF2B5EF4-FFF2-40B4-BE49-F238E27FC236}">
                  <a16:creationId xmlns=""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îṥlîḋé">
              <a:extLst>
                <a:ext uri="{FF2B5EF4-FFF2-40B4-BE49-F238E27FC236}">
                  <a16:creationId xmlns=""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šľiḍè">
              <a:extLst>
                <a:ext uri="{FF2B5EF4-FFF2-40B4-BE49-F238E27FC236}">
                  <a16:creationId xmlns=""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ïṣliḍé">
              <a:extLst>
                <a:ext uri="{FF2B5EF4-FFF2-40B4-BE49-F238E27FC236}">
                  <a16:creationId xmlns=""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íŝḻiḑè">
              <a:extLst>
                <a:ext uri="{FF2B5EF4-FFF2-40B4-BE49-F238E27FC236}">
                  <a16:creationId xmlns=""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ṧḷidé">
              <a:extLst>
                <a:ext uri="{FF2B5EF4-FFF2-40B4-BE49-F238E27FC236}">
                  <a16:creationId xmlns=""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ṧḷíḓe">
              <a:extLst>
                <a:ext uri="{FF2B5EF4-FFF2-40B4-BE49-F238E27FC236}">
                  <a16:creationId xmlns=""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îṣḻiḑê">
              <a:extLst>
                <a:ext uri="{FF2B5EF4-FFF2-40B4-BE49-F238E27FC236}">
                  <a16:creationId xmlns=""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íṩlïḋê">
              <a:extLst>
                <a:ext uri="{FF2B5EF4-FFF2-40B4-BE49-F238E27FC236}">
                  <a16:creationId xmlns=""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$ḻíḋè">
              <a:extLst>
                <a:ext uri="{FF2B5EF4-FFF2-40B4-BE49-F238E27FC236}">
                  <a16:creationId xmlns=""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ṡ1ïdè">
              <a:extLst>
                <a:ext uri="{FF2B5EF4-FFF2-40B4-BE49-F238E27FC236}">
                  <a16:creationId xmlns=""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rgbClr val="81B9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şḻîďé">
              <a:extLst>
                <a:ext uri="{FF2B5EF4-FFF2-40B4-BE49-F238E27FC236}">
                  <a16:creationId xmlns=""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ŝḻíḑê">
              <a:extLst>
                <a:ext uri="{FF2B5EF4-FFF2-40B4-BE49-F238E27FC236}">
                  <a16:creationId xmlns=""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B94F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î$lïḓe">
              <a:extLst>
                <a:ext uri="{FF2B5EF4-FFF2-40B4-BE49-F238E27FC236}">
                  <a16:creationId xmlns=""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51" name="文本框 74">
            <a:extLst>
              <a:ext uri="{FF2B5EF4-FFF2-40B4-BE49-F238E27FC236}">
                <a16:creationId xmlns=""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5013407" y="5235814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</a:rPr>
              <a:t>认知自我</a:t>
            </a:r>
          </a:p>
        </p:txBody>
      </p:sp>
      <p:sp>
        <p:nvSpPr>
          <p:cNvPr id="152" name="文本框 75">
            <a:extLst>
              <a:ext uri="{FF2B5EF4-FFF2-40B4-BE49-F238E27FC236}">
                <a16:creationId xmlns=""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684454" y="5953438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 user print the</a:t>
            </a:r>
          </a:p>
        </p:txBody>
      </p:sp>
      <p:sp>
        <p:nvSpPr>
          <p:cNvPr id="153" name="文本框 76">
            <a:extLst>
              <a:ext uri="{FF2B5EF4-FFF2-40B4-BE49-F238E27FC236}">
                <a16:creationId xmlns=""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5013407" y="3395346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PART 01</a:t>
            </a:r>
            <a:endParaRPr lang="zh-CN" altLang="en-US" sz="2400" b="1" dirty="0">
              <a:solidFill>
                <a:srgbClr val="FFFFFF"/>
              </a:solidFill>
              <a:latin typeface="Century Gothic" panose="020B050202020202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组合 179">
            <a:extLst>
              <a:ext uri="{FF2B5EF4-FFF2-40B4-BE49-F238E27FC236}">
                <a16:creationId xmlns="" xmlns:a16="http://schemas.microsoft.com/office/drawing/2014/main" id="{B5484553-4233-4719-9A4E-47C71854859B}"/>
              </a:ext>
            </a:extLst>
          </p:cNvPr>
          <p:cNvGrpSpPr/>
          <p:nvPr/>
        </p:nvGrpSpPr>
        <p:grpSpPr>
          <a:xfrm>
            <a:off x="6144997" y="3116269"/>
            <a:ext cx="4701012" cy="3868408"/>
            <a:chOff x="3262313" y="1712913"/>
            <a:chExt cx="5243512" cy="4314825"/>
          </a:xfrm>
        </p:grpSpPr>
        <p:sp>
          <p:nvSpPr>
            <p:cNvPr id="181" name="işḷîďé">
              <a:extLst>
                <a:ext uri="{FF2B5EF4-FFF2-40B4-BE49-F238E27FC236}">
                  <a16:creationId xmlns="" xmlns:a16="http://schemas.microsoft.com/office/drawing/2014/main" id="{A2955345-36C5-4D3D-BF7E-EAB77D628BEA}"/>
                </a:ext>
              </a:extLst>
            </p:cNvPr>
            <p:cNvSpPr/>
            <p:nvPr/>
          </p:nvSpPr>
          <p:spPr bwMode="auto">
            <a:xfrm>
              <a:off x="3490913" y="5802313"/>
              <a:ext cx="1657350" cy="1730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2" name="îṣḻîḋe">
              <a:extLst>
                <a:ext uri="{FF2B5EF4-FFF2-40B4-BE49-F238E27FC236}">
                  <a16:creationId xmlns="" xmlns:a16="http://schemas.microsoft.com/office/drawing/2014/main" id="{D5FD51AB-D304-4F1F-A37D-FE555B3B01B0}"/>
                </a:ext>
              </a:extLst>
            </p:cNvPr>
            <p:cNvSpPr/>
            <p:nvPr/>
          </p:nvSpPr>
          <p:spPr bwMode="auto">
            <a:xfrm>
              <a:off x="5435600" y="5854700"/>
              <a:ext cx="1155700" cy="1730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3" name="ï$lidè">
              <a:extLst>
                <a:ext uri="{FF2B5EF4-FFF2-40B4-BE49-F238E27FC236}">
                  <a16:creationId xmlns="" xmlns:a16="http://schemas.microsoft.com/office/drawing/2014/main" id="{724E54DE-4555-4DFF-B255-77B71B1ADD5C}"/>
                </a:ext>
              </a:extLst>
            </p:cNvPr>
            <p:cNvSpPr/>
            <p:nvPr/>
          </p:nvSpPr>
          <p:spPr bwMode="auto">
            <a:xfrm>
              <a:off x="7011988" y="5854700"/>
              <a:ext cx="1236662" cy="173038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4" name="îṥḷíde">
              <a:extLst>
                <a:ext uri="{FF2B5EF4-FFF2-40B4-BE49-F238E27FC236}">
                  <a16:creationId xmlns="" xmlns:a16="http://schemas.microsoft.com/office/drawing/2014/main" id="{4E00C594-BE6A-4368-B525-9CD601186ADF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5" name="îśḻiḋé">
              <a:extLst>
                <a:ext uri="{FF2B5EF4-FFF2-40B4-BE49-F238E27FC236}">
                  <a16:creationId xmlns="" xmlns:a16="http://schemas.microsoft.com/office/drawing/2014/main" id="{ECED8A6D-56B5-4CAB-9C5F-321448979EDC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6" name="iṥļiḍe">
              <a:extLst>
                <a:ext uri="{FF2B5EF4-FFF2-40B4-BE49-F238E27FC236}">
                  <a16:creationId xmlns="" xmlns:a16="http://schemas.microsoft.com/office/drawing/2014/main" id="{B3EEFA5D-D8FB-418D-8EA4-9C189825CB2C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7" name="ïślïḓè">
              <a:extLst>
                <a:ext uri="{FF2B5EF4-FFF2-40B4-BE49-F238E27FC236}">
                  <a16:creationId xmlns="" xmlns:a16="http://schemas.microsoft.com/office/drawing/2014/main" id="{BB6D6788-9B12-4CE5-9ADB-9E1511418531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8" name="îslîḋe">
              <a:extLst>
                <a:ext uri="{FF2B5EF4-FFF2-40B4-BE49-F238E27FC236}">
                  <a16:creationId xmlns="" xmlns:a16="http://schemas.microsoft.com/office/drawing/2014/main" id="{9C559668-9C96-41D4-BED6-52AA1F5A64CA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9" name="îšḻíḍe">
              <a:extLst>
                <a:ext uri="{FF2B5EF4-FFF2-40B4-BE49-F238E27FC236}">
                  <a16:creationId xmlns="" xmlns:a16="http://schemas.microsoft.com/office/drawing/2014/main" id="{C796BEAC-78A9-47F1-A7B2-217572E08901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0" name="ïSḻïḑê">
              <a:extLst>
                <a:ext uri="{FF2B5EF4-FFF2-40B4-BE49-F238E27FC236}">
                  <a16:creationId xmlns="" xmlns:a16="http://schemas.microsoft.com/office/drawing/2014/main" id="{2713B802-0D2B-4C06-80CA-A7EC9D175C97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1" name="ïṡļïďé">
              <a:extLst>
                <a:ext uri="{FF2B5EF4-FFF2-40B4-BE49-F238E27FC236}">
                  <a16:creationId xmlns="" xmlns:a16="http://schemas.microsoft.com/office/drawing/2014/main" id="{AFDB224D-888A-48B1-972D-6623DF5444DA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2" name="íşḷiḑê">
              <a:extLst>
                <a:ext uri="{FF2B5EF4-FFF2-40B4-BE49-F238E27FC236}">
                  <a16:creationId xmlns="" xmlns:a16="http://schemas.microsoft.com/office/drawing/2014/main" id="{5FA17DD1-2049-4726-9FCB-BF9D58589162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3" name="îṧḻïḍé">
              <a:extLst>
                <a:ext uri="{FF2B5EF4-FFF2-40B4-BE49-F238E27FC236}">
                  <a16:creationId xmlns="" xmlns:a16="http://schemas.microsoft.com/office/drawing/2014/main" id="{C9BF3CE5-DF14-4119-9FBE-F4242D96DAFF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4" name="ïsḻïḍê">
              <a:extLst>
                <a:ext uri="{FF2B5EF4-FFF2-40B4-BE49-F238E27FC236}">
                  <a16:creationId xmlns="" xmlns:a16="http://schemas.microsoft.com/office/drawing/2014/main" id="{0CA4829D-324C-4096-9E57-104E82EA1558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5" name="îṩļîdê">
              <a:extLst>
                <a:ext uri="{FF2B5EF4-FFF2-40B4-BE49-F238E27FC236}">
                  <a16:creationId xmlns="" xmlns:a16="http://schemas.microsoft.com/office/drawing/2014/main" id="{C177FCFB-40F6-4FD0-80D4-88338A5AB4A3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6" name="išḻíďè">
              <a:extLst>
                <a:ext uri="{FF2B5EF4-FFF2-40B4-BE49-F238E27FC236}">
                  <a16:creationId xmlns="" xmlns:a16="http://schemas.microsoft.com/office/drawing/2014/main" id="{AAD233D9-BA7A-4BF8-B7E2-A17ADCB90E64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7" name="îśliďé">
              <a:extLst>
                <a:ext uri="{FF2B5EF4-FFF2-40B4-BE49-F238E27FC236}">
                  <a16:creationId xmlns="" xmlns:a16="http://schemas.microsoft.com/office/drawing/2014/main" id="{2312D977-0706-460C-8CC7-0E8F85B7A0C2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8" name="îṩļiďè">
              <a:extLst>
                <a:ext uri="{FF2B5EF4-FFF2-40B4-BE49-F238E27FC236}">
                  <a16:creationId xmlns="" xmlns:a16="http://schemas.microsoft.com/office/drawing/2014/main" id="{ACC4826A-24F9-4FEE-9497-4D0C9BF64FDA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9" name="işḷíḑe">
              <a:extLst>
                <a:ext uri="{FF2B5EF4-FFF2-40B4-BE49-F238E27FC236}">
                  <a16:creationId xmlns="" xmlns:a16="http://schemas.microsoft.com/office/drawing/2014/main" id="{1C62F392-7003-4624-A815-CED822225C6C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0" name="îšḻíḋê">
              <a:extLst>
                <a:ext uri="{FF2B5EF4-FFF2-40B4-BE49-F238E27FC236}">
                  <a16:creationId xmlns="" xmlns:a16="http://schemas.microsoft.com/office/drawing/2014/main" id="{D0702E32-E701-463B-856B-B3EAA86F1169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1" name="îṩḻïḍê">
              <a:extLst>
                <a:ext uri="{FF2B5EF4-FFF2-40B4-BE49-F238E27FC236}">
                  <a16:creationId xmlns="" xmlns:a16="http://schemas.microsoft.com/office/drawing/2014/main" id="{5B6D8256-A3E6-4382-A406-5C0CB31ADBBA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2" name="ïṥḷíďè">
              <a:extLst>
                <a:ext uri="{FF2B5EF4-FFF2-40B4-BE49-F238E27FC236}">
                  <a16:creationId xmlns="" xmlns:a16="http://schemas.microsoft.com/office/drawing/2014/main" id="{9EAB3D1B-B252-41C1-BBC3-767B6EEE78DD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3" name="iṧlïḑe">
              <a:extLst>
                <a:ext uri="{FF2B5EF4-FFF2-40B4-BE49-F238E27FC236}">
                  <a16:creationId xmlns="" xmlns:a16="http://schemas.microsoft.com/office/drawing/2014/main" id="{B433FF70-7172-4B14-A5D7-13C027BCBBB5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4" name="î$1iḓé">
              <a:extLst>
                <a:ext uri="{FF2B5EF4-FFF2-40B4-BE49-F238E27FC236}">
                  <a16:creationId xmlns="" xmlns:a16="http://schemas.microsoft.com/office/drawing/2014/main" id="{8381325B-07F8-40D4-AD68-B5D84C1DE32B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5" name="iṧľíḍe">
              <a:extLst>
                <a:ext uri="{FF2B5EF4-FFF2-40B4-BE49-F238E27FC236}">
                  <a16:creationId xmlns="" xmlns:a16="http://schemas.microsoft.com/office/drawing/2014/main" id="{FBE0F3C7-EA44-486B-A5D7-F15DFF767A46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6" name="ïṥ1iďè">
              <a:extLst>
                <a:ext uri="{FF2B5EF4-FFF2-40B4-BE49-F238E27FC236}">
                  <a16:creationId xmlns="" xmlns:a16="http://schemas.microsoft.com/office/drawing/2014/main" id="{C819693D-B58A-4668-BB06-93B766F8AF6A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7" name="iṧľídé">
              <a:extLst>
                <a:ext uri="{FF2B5EF4-FFF2-40B4-BE49-F238E27FC236}">
                  <a16:creationId xmlns="" xmlns:a16="http://schemas.microsoft.com/office/drawing/2014/main" id="{E522716E-450D-45DD-AFAF-A0D8F6380393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8" name="íşlîḓè">
              <a:extLst>
                <a:ext uri="{FF2B5EF4-FFF2-40B4-BE49-F238E27FC236}">
                  <a16:creationId xmlns="" xmlns:a16="http://schemas.microsoft.com/office/drawing/2014/main" id="{CE8F953D-1B6C-4894-9820-EA25D131A156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09" name="îśliḑè">
              <a:extLst>
                <a:ext uri="{FF2B5EF4-FFF2-40B4-BE49-F238E27FC236}">
                  <a16:creationId xmlns="" xmlns:a16="http://schemas.microsoft.com/office/drawing/2014/main" id="{2A70F2B9-2751-4405-A193-6859AFAEFD02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0" name="ïśļide">
              <a:extLst>
                <a:ext uri="{FF2B5EF4-FFF2-40B4-BE49-F238E27FC236}">
                  <a16:creationId xmlns="" xmlns:a16="http://schemas.microsoft.com/office/drawing/2014/main" id="{23730D93-0838-4B6F-8D24-D8B4077C61F8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1" name="îśḷîḓê">
              <a:extLst>
                <a:ext uri="{FF2B5EF4-FFF2-40B4-BE49-F238E27FC236}">
                  <a16:creationId xmlns="" xmlns:a16="http://schemas.microsoft.com/office/drawing/2014/main" id="{B4AA5660-924E-4924-BC77-0802E496B0A7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2" name="iSlîḑê">
              <a:extLst>
                <a:ext uri="{FF2B5EF4-FFF2-40B4-BE49-F238E27FC236}">
                  <a16:creationId xmlns="" xmlns:a16="http://schemas.microsoft.com/office/drawing/2014/main" id="{0CE66363-4F34-4E83-8C48-53838ABB088D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3" name="ïṧḷíďê">
              <a:extLst>
                <a:ext uri="{FF2B5EF4-FFF2-40B4-BE49-F238E27FC236}">
                  <a16:creationId xmlns="" xmlns:a16="http://schemas.microsoft.com/office/drawing/2014/main" id="{B833DCF2-87C8-40D9-ADD8-51A162C4B1E6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4" name="iSļïḓe">
              <a:extLst>
                <a:ext uri="{FF2B5EF4-FFF2-40B4-BE49-F238E27FC236}">
                  <a16:creationId xmlns="" xmlns:a16="http://schemas.microsoft.com/office/drawing/2014/main" id="{5C0F3121-CAAB-4F3F-9C7D-35FCF3E47DD1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5" name="iṧḻïḋé">
              <a:extLst>
                <a:ext uri="{FF2B5EF4-FFF2-40B4-BE49-F238E27FC236}">
                  <a16:creationId xmlns="" xmlns:a16="http://schemas.microsoft.com/office/drawing/2014/main" id="{6FD631A4-EB30-489C-95FE-BEC72947B324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6" name="ïşḷiḓé">
              <a:extLst>
                <a:ext uri="{FF2B5EF4-FFF2-40B4-BE49-F238E27FC236}">
                  <a16:creationId xmlns="" xmlns:a16="http://schemas.microsoft.com/office/drawing/2014/main" id="{6E997C03-4E56-4701-9055-F270798703A6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7" name="ïŝ1íḑé">
              <a:extLst>
                <a:ext uri="{FF2B5EF4-FFF2-40B4-BE49-F238E27FC236}">
                  <a16:creationId xmlns="" xmlns:a16="http://schemas.microsoft.com/office/drawing/2014/main" id="{F3CC111F-84A3-463F-ABF5-0BC7B513E70A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8" name="íšļíḋê">
              <a:extLst>
                <a:ext uri="{FF2B5EF4-FFF2-40B4-BE49-F238E27FC236}">
                  <a16:creationId xmlns="" xmlns:a16="http://schemas.microsoft.com/office/drawing/2014/main" id="{5401CDC2-1137-49CB-B554-D26F8CEFB973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19" name="îṩľîďe">
              <a:extLst>
                <a:ext uri="{FF2B5EF4-FFF2-40B4-BE49-F238E27FC236}">
                  <a16:creationId xmlns="" xmlns:a16="http://schemas.microsoft.com/office/drawing/2014/main" id="{E12495D3-D50D-4A3A-9BD6-0B4303088B3A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0" name="íṥľîdé">
              <a:extLst>
                <a:ext uri="{FF2B5EF4-FFF2-40B4-BE49-F238E27FC236}">
                  <a16:creationId xmlns="" xmlns:a16="http://schemas.microsoft.com/office/drawing/2014/main" id="{D9019FBC-CA2E-472E-B4FB-C92E1FA07395}"/>
                </a:ext>
              </a:extLst>
            </p:cNvPr>
            <p:cNvSpPr/>
            <p:nvPr/>
          </p:nvSpPr>
          <p:spPr bwMode="auto">
            <a:xfrm>
              <a:off x="7299325" y="5524500"/>
              <a:ext cx="714375" cy="423863"/>
            </a:xfrm>
            <a:prstGeom prst="rect">
              <a:avLst/>
            </a:pr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1" name="íślide">
              <a:extLst>
                <a:ext uri="{FF2B5EF4-FFF2-40B4-BE49-F238E27FC236}">
                  <a16:creationId xmlns="" xmlns:a16="http://schemas.microsoft.com/office/drawing/2014/main" id="{B2D1928E-28FD-4B3C-8D55-0EB524B7D3F5}"/>
                </a:ext>
              </a:extLst>
            </p:cNvPr>
            <p:cNvSpPr/>
            <p:nvPr/>
          </p:nvSpPr>
          <p:spPr bwMode="auto">
            <a:xfrm>
              <a:off x="7483475" y="5492750"/>
              <a:ext cx="157162" cy="73025"/>
            </a:xfrm>
            <a:custGeom>
              <a:avLst/>
              <a:gdLst>
                <a:gd name="T0" fmla="*/ 51 w 59"/>
                <a:gd name="T1" fmla="*/ 5 h 27"/>
                <a:gd name="T2" fmla="*/ 37 w 59"/>
                <a:gd name="T3" fmla="*/ 12 h 27"/>
                <a:gd name="T4" fmla="*/ 34 w 59"/>
                <a:gd name="T5" fmla="*/ 7 h 27"/>
                <a:gd name="T6" fmla="*/ 28 w 59"/>
                <a:gd name="T7" fmla="*/ 3 h 27"/>
                <a:gd name="T8" fmla="*/ 25 w 59"/>
                <a:gd name="T9" fmla="*/ 3 h 27"/>
                <a:gd name="T10" fmla="*/ 12 w 59"/>
                <a:gd name="T11" fmla="*/ 11 h 27"/>
                <a:gd name="T12" fmla="*/ 2 w 59"/>
                <a:gd name="T13" fmla="*/ 23 h 27"/>
                <a:gd name="T14" fmla="*/ 15 w 59"/>
                <a:gd name="T15" fmla="*/ 24 h 27"/>
                <a:gd name="T16" fmla="*/ 34 w 59"/>
                <a:gd name="T17" fmla="*/ 18 h 27"/>
                <a:gd name="T18" fmla="*/ 49 w 59"/>
                <a:gd name="T19" fmla="*/ 11 h 27"/>
                <a:gd name="T20" fmla="*/ 59 w 59"/>
                <a:gd name="T21" fmla="*/ 5 h 27"/>
                <a:gd name="T22" fmla="*/ 59 w 59"/>
                <a:gd name="T23" fmla="*/ 0 h 27"/>
                <a:gd name="T24" fmla="*/ 51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51" y="5"/>
                  </a:moveTo>
                  <a:cubicBezTo>
                    <a:pt x="47" y="7"/>
                    <a:pt x="42" y="11"/>
                    <a:pt x="37" y="12"/>
                  </a:cubicBezTo>
                  <a:cubicBezTo>
                    <a:pt x="36" y="11"/>
                    <a:pt x="35" y="9"/>
                    <a:pt x="34" y="7"/>
                  </a:cubicBezTo>
                  <a:cubicBezTo>
                    <a:pt x="32" y="5"/>
                    <a:pt x="30" y="4"/>
                    <a:pt x="28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1" y="6"/>
                    <a:pt x="17" y="8"/>
                    <a:pt x="12" y="11"/>
                  </a:cubicBezTo>
                  <a:cubicBezTo>
                    <a:pt x="10" y="13"/>
                    <a:pt x="0" y="18"/>
                    <a:pt x="2" y="23"/>
                  </a:cubicBezTo>
                  <a:cubicBezTo>
                    <a:pt x="3" y="27"/>
                    <a:pt x="12" y="25"/>
                    <a:pt x="15" y="24"/>
                  </a:cubicBezTo>
                  <a:cubicBezTo>
                    <a:pt x="22" y="22"/>
                    <a:pt x="28" y="21"/>
                    <a:pt x="34" y="18"/>
                  </a:cubicBezTo>
                  <a:cubicBezTo>
                    <a:pt x="39" y="16"/>
                    <a:pt x="44" y="13"/>
                    <a:pt x="49" y="11"/>
                  </a:cubicBezTo>
                  <a:cubicBezTo>
                    <a:pt x="52" y="9"/>
                    <a:pt x="58" y="8"/>
                    <a:pt x="59" y="5"/>
                  </a:cubicBezTo>
                  <a:cubicBezTo>
                    <a:pt x="59" y="3"/>
                    <a:pt x="59" y="2"/>
                    <a:pt x="59" y="0"/>
                  </a:cubicBezTo>
                  <a:cubicBezTo>
                    <a:pt x="57" y="2"/>
                    <a:pt x="54" y="3"/>
                    <a:pt x="51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2" name="îṥlíḑè">
              <a:extLst>
                <a:ext uri="{FF2B5EF4-FFF2-40B4-BE49-F238E27FC236}">
                  <a16:creationId xmlns="" xmlns:a16="http://schemas.microsoft.com/office/drawing/2014/main" id="{A8ABFF09-D402-430E-BE4B-222D1B401E4B}"/>
                </a:ext>
              </a:extLst>
            </p:cNvPr>
            <p:cNvSpPr/>
            <p:nvPr/>
          </p:nvSpPr>
          <p:spPr bwMode="auto">
            <a:xfrm>
              <a:off x="7502525" y="5508625"/>
              <a:ext cx="66675" cy="34925"/>
            </a:xfrm>
            <a:custGeom>
              <a:avLst/>
              <a:gdLst>
                <a:gd name="T0" fmla="*/ 17 w 25"/>
                <a:gd name="T1" fmla="*/ 1 h 13"/>
                <a:gd name="T2" fmla="*/ 6 w 25"/>
                <a:gd name="T3" fmla="*/ 8 h 13"/>
                <a:gd name="T4" fmla="*/ 3 w 25"/>
                <a:gd name="T5" fmla="*/ 13 h 13"/>
                <a:gd name="T6" fmla="*/ 8 w 25"/>
                <a:gd name="T7" fmla="*/ 12 h 13"/>
                <a:gd name="T8" fmla="*/ 19 w 25"/>
                <a:gd name="T9" fmla="*/ 7 h 13"/>
                <a:gd name="T10" fmla="*/ 24 w 25"/>
                <a:gd name="T11" fmla="*/ 4 h 13"/>
                <a:gd name="T12" fmla="*/ 20 w 25"/>
                <a:gd name="T13" fmla="*/ 0 h 13"/>
                <a:gd name="T14" fmla="*/ 20 w 25"/>
                <a:gd name="T15" fmla="*/ 0 h 13"/>
                <a:gd name="T16" fmla="*/ 17 w 25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3">
                  <a:moveTo>
                    <a:pt x="17" y="1"/>
                  </a:moveTo>
                  <a:cubicBezTo>
                    <a:pt x="14" y="3"/>
                    <a:pt x="9" y="5"/>
                    <a:pt x="6" y="8"/>
                  </a:cubicBezTo>
                  <a:cubicBezTo>
                    <a:pt x="4" y="9"/>
                    <a:pt x="0" y="12"/>
                    <a:pt x="3" y="13"/>
                  </a:cubicBezTo>
                  <a:cubicBezTo>
                    <a:pt x="5" y="13"/>
                    <a:pt x="7" y="12"/>
                    <a:pt x="8" y="12"/>
                  </a:cubicBezTo>
                  <a:cubicBezTo>
                    <a:pt x="12" y="11"/>
                    <a:pt x="16" y="9"/>
                    <a:pt x="19" y="7"/>
                  </a:cubicBezTo>
                  <a:cubicBezTo>
                    <a:pt x="21" y="6"/>
                    <a:pt x="25" y="6"/>
                    <a:pt x="24" y="4"/>
                  </a:cubicBezTo>
                  <a:cubicBezTo>
                    <a:pt x="24" y="2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3" name="îŝḻíḓè">
              <a:extLst>
                <a:ext uri="{FF2B5EF4-FFF2-40B4-BE49-F238E27FC236}">
                  <a16:creationId xmlns="" xmlns:a16="http://schemas.microsoft.com/office/drawing/2014/main" id="{277DFC0F-016C-4BEC-AE08-D087092B28B2}"/>
                </a:ext>
              </a:extLst>
            </p:cNvPr>
            <p:cNvSpPr/>
            <p:nvPr/>
          </p:nvSpPr>
          <p:spPr bwMode="auto">
            <a:xfrm>
              <a:off x="7412038" y="3965575"/>
              <a:ext cx="487362" cy="1558925"/>
            </a:xfrm>
            <a:custGeom>
              <a:avLst/>
              <a:gdLst>
                <a:gd name="T0" fmla="*/ 165 w 183"/>
                <a:gd name="T1" fmla="*/ 54 h 586"/>
                <a:gd name="T2" fmla="*/ 142 w 183"/>
                <a:gd name="T3" fmla="*/ 5 h 586"/>
                <a:gd name="T4" fmla="*/ 91 w 183"/>
                <a:gd name="T5" fmla="*/ 13 h 586"/>
                <a:gd name="T6" fmla="*/ 47 w 183"/>
                <a:gd name="T7" fmla="*/ 0 h 586"/>
                <a:gd name="T8" fmla="*/ 21 w 183"/>
                <a:gd name="T9" fmla="*/ 52 h 586"/>
                <a:gd name="T10" fmla="*/ 10 w 183"/>
                <a:gd name="T11" fmla="*/ 182 h 586"/>
                <a:gd name="T12" fmla="*/ 29 w 183"/>
                <a:gd name="T13" fmla="*/ 272 h 586"/>
                <a:gd name="T14" fmla="*/ 36 w 183"/>
                <a:gd name="T15" fmla="*/ 379 h 586"/>
                <a:gd name="T16" fmla="*/ 56 w 183"/>
                <a:gd name="T17" fmla="*/ 514 h 586"/>
                <a:gd name="T18" fmla="*/ 64 w 183"/>
                <a:gd name="T19" fmla="*/ 543 h 586"/>
                <a:gd name="T20" fmla="*/ 66 w 183"/>
                <a:gd name="T21" fmla="*/ 562 h 586"/>
                <a:gd name="T22" fmla="*/ 63 w 183"/>
                <a:gd name="T23" fmla="*/ 569 h 586"/>
                <a:gd name="T24" fmla="*/ 56 w 183"/>
                <a:gd name="T25" fmla="*/ 574 h 586"/>
                <a:gd name="T26" fmla="*/ 52 w 183"/>
                <a:gd name="T27" fmla="*/ 577 h 586"/>
                <a:gd name="T28" fmla="*/ 55 w 183"/>
                <a:gd name="T29" fmla="*/ 577 h 586"/>
                <a:gd name="T30" fmla="*/ 61 w 183"/>
                <a:gd name="T31" fmla="*/ 581 h 586"/>
                <a:gd name="T32" fmla="*/ 64 w 183"/>
                <a:gd name="T33" fmla="*/ 586 h 586"/>
                <a:gd name="T34" fmla="*/ 78 w 183"/>
                <a:gd name="T35" fmla="*/ 579 h 586"/>
                <a:gd name="T36" fmla="*/ 86 w 183"/>
                <a:gd name="T37" fmla="*/ 574 h 586"/>
                <a:gd name="T38" fmla="*/ 86 w 183"/>
                <a:gd name="T39" fmla="*/ 567 h 586"/>
                <a:gd name="T40" fmla="*/ 85 w 183"/>
                <a:gd name="T41" fmla="*/ 555 h 586"/>
                <a:gd name="T42" fmla="*/ 83 w 183"/>
                <a:gd name="T43" fmla="*/ 544 h 586"/>
                <a:gd name="T44" fmla="*/ 82 w 183"/>
                <a:gd name="T45" fmla="*/ 428 h 586"/>
                <a:gd name="T46" fmla="*/ 81 w 183"/>
                <a:gd name="T47" fmla="*/ 282 h 586"/>
                <a:gd name="T48" fmla="*/ 80 w 183"/>
                <a:gd name="T49" fmla="*/ 215 h 586"/>
                <a:gd name="T50" fmla="*/ 80 w 183"/>
                <a:gd name="T51" fmla="*/ 193 h 586"/>
                <a:gd name="T52" fmla="*/ 80 w 183"/>
                <a:gd name="T53" fmla="*/ 173 h 586"/>
                <a:gd name="T54" fmla="*/ 100 w 183"/>
                <a:gd name="T55" fmla="*/ 167 h 586"/>
                <a:gd name="T56" fmla="*/ 101 w 183"/>
                <a:gd name="T57" fmla="*/ 198 h 586"/>
                <a:gd name="T58" fmla="*/ 101 w 183"/>
                <a:gd name="T59" fmla="*/ 230 h 586"/>
                <a:gd name="T60" fmla="*/ 100 w 183"/>
                <a:gd name="T61" fmla="*/ 321 h 586"/>
                <a:gd name="T62" fmla="*/ 99 w 183"/>
                <a:gd name="T63" fmla="*/ 428 h 586"/>
                <a:gd name="T64" fmla="*/ 98 w 183"/>
                <a:gd name="T65" fmla="*/ 544 h 586"/>
                <a:gd name="T66" fmla="*/ 97 w 183"/>
                <a:gd name="T67" fmla="*/ 555 h 586"/>
                <a:gd name="T68" fmla="*/ 96 w 183"/>
                <a:gd name="T69" fmla="*/ 567 h 586"/>
                <a:gd name="T70" fmla="*/ 95 w 183"/>
                <a:gd name="T71" fmla="*/ 574 h 586"/>
                <a:gd name="T72" fmla="*/ 103 w 183"/>
                <a:gd name="T73" fmla="*/ 579 h 586"/>
                <a:gd name="T74" fmla="*/ 118 w 183"/>
                <a:gd name="T75" fmla="*/ 586 h 586"/>
                <a:gd name="T76" fmla="*/ 120 w 183"/>
                <a:gd name="T77" fmla="*/ 581 h 586"/>
                <a:gd name="T78" fmla="*/ 127 w 183"/>
                <a:gd name="T79" fmla="*/ 577 h 586"/>
                <a:gd name="T80" fmla="*/ 130 w 183"/>
                <a:gd name="T81" fmla="*/ 577 h 586"/>
                <a:gd name="T82" fmla="*/ 125 w 183"/>
                <a:gd name="T83" fmla="*/ 574 h 586"/>
                <a:gd name="T84" fmla="*/ 118 w 183"/>
                <a:gd name="T85" fmla="*/ 569 h 586"/>
                <a:gd name="T86" fmla="*/ 115 w 183"/>
                <a:gd name="T87" fmla="*/ 562 h 586"/>
                <a:gd name="T88" fmla="*/ 118 w 183"/>
                <a:gd name="T89" fmla="*/ 543 h 586"/>
                <a:gd name="T90" fmla="*/ 125 w 183"/>
                <a:gd name="T91" fmla="*/ 514 h 586"/>
                <a:gd name="T92" fmla="*/ 145 w 183"/>
                <a:gd name="T93" fmla="*/ 379 h 586"/>
                <a:gd name="T94" fmla="*/ 152 w 183"/>
                <a:gd name="T95" fmla="*/ 275 h 586"/>
                <a:gd name="T96" fmla="*/ 174 w 183"/>
                <a:gd name="T97" fmla="*/ 180 h 586"/>
                <a:gd name="T98" fmla="*/ 165 w 183"/>
                <a:gd name="T99" fmla="*/ 5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" h="586">
                  <a:moveTo>
                    <a:pt x="165" y="54"/>
                  </a:moveTo>
                  <a:cubicBezTo>
                    <a:pt x="158" y="37"/>
                    <a:pt x="151" y="14"/>
                    <a:pt x="142" y="5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8" y="9"/>
                    <a:pt x="29" y="35"/>
                    <a:pt x="21" y="52"/>
                  </a:cubicBezTo>
                  <a:cubicBezTo>
                    <a:pt x="4" y="85"/>
                    <a:pt x="0" y="140"/>
                    <a:pt x="10" y="182"/>
                  </a:cubicBezTo>
                  <a:cubicBezTo>
                    <a:pt x="18" y="217"/>
                    <a:pt x="19" y="236"/>
                    <a:pt x="29" y="272"/>
                  </a:cubicBezTo>
                  <a:cubicBezTo>
                    <a:pt x="42" y="313"/>
                    <a:pt x="42" y="339"/>
                    <a:pt x="36" y="379"/>
                  </a:cubicBezTo>
                  <a:cubicBezTo>
                    <a:pt x="27" y="430"/>
                    <a:pt x="42" y="466"/>
                    <a:pt x="56" y="514"/>
                  </a:cubicBezTo>
                  <a:cubicBezTo>
                    <a:pt x="64" y="543"/>
                    <a:pt x="64" y="543"/>
                    <a:pt x="64" y="543"/>
                  </a:cubicBezTo>
                  <a:cubicBezTo>
                    <a:pt x="66" y="552"/>
                    <a:pt x="67" y="555"/>
                    <a:pt x="66" y="562"/>
                  </a:cubicBezTo>
                  <a:cubicBezTo>
                    <a:pt x="66" y="565"/>
                    <a:pt x="65" y="567"/>
                    <a:pt x="63" y="569"/>
                  </a:cubicBezTo>
                  <a:cubicBezTo>
                    <a:pt x="61" y="571"/>
                    <a:pt x="58" y="572"/>
                    <a:pt x="56" y="574"/>
                  </a:cubicBezTo>
                  <a:cubicBezTo>
                    <a:pt x="54" y="575"/>
                    <a:pt x="53" y="576"/>
                    <a:pt x="52" y="577"/>
                  </a:cubicBezTo>
                  <a:cubicBezTo>
                    <a:pt x="53" y="577"/>
                    <a:pt x="54" y="577"/>
                    <a:pt x="55" y="577"/>
                  </a:cubicBezTo>
                  <a:cubicBezTo>
                    <a:pt x="57" y="578"/>
                    <a:pt x="59" y="579"/>
                    <a:pt x="61" y="581"/>
                  </a:cubicBezTo>
                  <a:cubicBezTo>
                    <a:pt x="62" y="583"/>
                    <a:pt x="63" y="585"/>
                    <a:pt x="64" y="586"/>
                  </a:cubicBezTo>
                  <a:cubicBezTo>
                    <a:pt x="69" y="585"/>
                    <a:pt x="74" y="581"/>
                    <a:pt x="78" y="579"/>
                  </a:cubicBezTo>
                  <a:cubicBezTo>
                    <a:pt x="81" y="577"/>
                    <a:pt x="84" y="576"/>
                    <a:pt x="86" y="574"/>
                  </a:cubicBezTo>
                  <a:cubicBezTo>
                    <a:pt x="86" y="572"/>
                    <a:pt x="86" y="569"/>
                    <a:pt x="86" y="567"/>
                  </a:cubicBezTo>
                  <a:cubicBezTo>
                    <a:pt x="86" y="563"/>
                    <a:pt x="85" y="559"/>
                    <a:pt x="85" y="555"/>
                  </a:cubicBezTo>
                  <a:cubicBezTo>
                    <a:pt x="84" y="551"/>
                    <a:pt x="84" y="547"/>
                    <a:pt x="83" y="544"/>
                  </a:cubicBezTo>
                  <a:cubicBezTo>
                    <a:pt x="83" y="544"/>
                    <a:pt x="82" y="453"/>
                    <a:pt x="82" y="428"/>
                  </a:cubicBezTo>
                  <a:cubicBezTo>
                    <a:pt x="82" y="379"/>
                    <a:pt x="81" y="331"/>
                    <a:pt x="81" y="282"/>
                  </a:cubicBezTo>
                  <a:cubicBezTo>
                    <a:pt x="81" y="259"/>
                    <a:pt x="80" y="237"/>
                    <a:pt x="80" y="215"/>
                  </a:cubicBezTo>
                  <a:cubicBezTo>
                    <a:pt x="80" y="207"/>
                    <a:pt x="80" y="200"/>
                    <a:pt x="80" y="193"/>
                  </a:cubicBezTo>
                  <a:cubicBezTo>
                    <a:pt x="80" y="191"/>
                    <a:pt x="79" y="174"/>
                    <a:pt x="80" y="173"/>
                  </a:cubicBezTo>
                  <a:cubicBezTo>
                    <a:pt x="84" y="167"/>
                    <a:pt x="97" y="161"/>
                    <a:pt x="100" y="167"/>
                  </a:cubicBezTo>
                  <a:cubicBezTo>
                    <a:pt x="101" y="170"/>
                    <a:pt x="101" y="195"/>
                    <a:pt x="101" y="198"/>
                  </a:cubicBezTo>
                  <a:cubicBezTo>
                    <a:pt x="101" y="208"/>
                    <a:pt x="101" y="219"/>
                    <a:pt x="101" y="230"/>
                  </a:cubicBezTo>
                  <a:cubicBezTo>
                    <a:pt x="101" y="260"/>
                    <a:pt x="100" y="290"/>
                    <a:pt x="100" y="321"/>
                  </a:cubicBezTo>
                  <a:cubicBezTo>
                    <a:pt x="100" y="357"/>
                    <a:pt x="99" y="392"/>
                    <a:pt x="99" y="428"/>
                  </a:cubicBezTo>
                  <a:cubicBezTo>
                    <a:pt x="99" y="453"/>
                    <a:pt x="98" y="544"/>
                    <a:pt x="98" y="544"/>
                  </a:cubicBezTo>
                  <a:cubicBezTo>
                    <a:pt x="97" y="547"/>
                    <a:pt x="97" y="551"/>
                    <a:pt x="97" y="555"/>
                  </a:cubicBezTo>
                  <a:cubicBezTo>
                    <a:pt x="96" y="559"/>
                    <a:pt x="96" y="563"/>
                    <a:pt x="96" y="567"/>
                  </a:cubicBezTo>
                  <a:cubicBezTo>
                    <a:pt x="96" y="569"/>
                    <a:pt x="95" y="572"/>
                    <a:pt x="95" y="574"/>
                  </a:cubicBezTo>
                  <a:cubicBezTo>
                    <a:pt x="98" y="576"/>
                    <a:pt x="100" y="577"/>
                    <a:pt x="103" y="579"/>
                  </a:cubicBezTo>
                  <a:cubicBezTo>
                    <a:pt x="108" y="581"/>
                    <a:pt x="112" y="585"/>
                    <a:pt x="118" y="586"/>
                  </a:cubicBezTo>
                  <a:cubicBezTo>
                    <a:pt x="119" y="585"/>
                    <a:pt x="119" y="583"/>
                    <a:pt x="120" y="581"/>
                  </a:cubicBezTo>
                  <a:cubicBezTo>
                    <a:pt x="122" y="579"/>
                    <a:pt x="124" y="578"/>
                    <a:pt x="127" y="577"/>
                  </a:cubicBezTo>
                  <a:cubicBezTo>
                    <a:pt x="128" y="577"/>
                    <a:pt x="129" y="577"/>
                    <a:pt x="130" y="577"/>
                  </a:cubicBezTo>
                  <a:cubicBezTo>
                    <a:pt x="128" y="576"/>
                    <a:pt x="127" y="575"/>
                    <a:pt x="125" y="574"/>
                  </a:cubicBezTo>
                  <a:cubicBezTo>
                    <a:pt x="123" y="572"/>
                    <a:pt x="121" y="571"/>
                    <a:pt x="118" y="569"/>
                  </a:cubicBezTo>
                  <a:cubicBezTo>
                    <a:pt x="116" y="567"/>
                    <a:pt x="115" y="565"/>
                    <a:pt x="115" y="562"/>
                  </a:cubicBezTo>
                  <a:cubicBezTo>
                    <a:pt x="114" y="555"/>
                    <a:pt x="116" y="552"/>
                    <a:pt x="118" y="543"/>
                  </a:cubicBezTo>
                  <a:cubicBezTo>
                    <a:pt x="125" y="514"/>
                    <a:pt x="125" y="514"/>
                    <a:pt x="125" y="514"/>
                  </a:cubicBezTo>
                  <a:cubicBezTo>
                    <a:pt x="139" y="466"/>
                    <a:pt x="154" y="430"/>
                    <a:pt x="145" y="379"/>
                  </a:cubicBezTo>
                  <a:cubicBezTo>
                    <a:pt x="139" y="339"/>
                    <a:pt x="139" y="315"/>
                    <a:pt x="152" y="275"/>
                  </a:cubicBezTo>
                  <a:cubicBezTo>
                    <a:pt x="162" y="239"/>
                    <a:pt x="166" y="216"/>
                    <a:pt x="174" y="180"/>
                  </a:cubicBezTo>
                  <a:cubicBezTo>
                    <a:pt x="183" y="139"/>
                    <a:pt x="182" y="93"/>
                    <a:pt x="165" y="54"/>
                  </a:cubicBez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4" name="íṣ1íḋê">
              <a:extLst>
                <a:ext uri="{FF2B5EF4-FFF2-40B4-BE49-F238E27FC236}">
                  <a16:creationId xmlns="" xmlns:a16="http://schemas.microsoft.com/office/drawing/2014/main" id="{83F82B32-9F39-4DA6-8A59-F5F720A38F33}"/>
                </a:ext>
              </a:extLst>
            </p:cNvPr>
            <p:cNvSpPr/>
            <p:nvPr/>
          </p:nvSpPr>
          <p:spPr bwMode="auto">
            <a:xfrm>
              <a:off x="7664450" y="5492750"/>
              <a:ext cx="157162" cy="73025"/>
            </a:xfrm>
            <a:custGeom>
              <a:avLst/>
              <a:gdLst>
                <a:gd name="T0" fmla="*/ 8 w 59"/>
                <a:gd name="T1" fmla="*/ 5 h 27"/>
                <a:gd name="T2" fmla="*/ 23 w 59"/>
                <a:gd name="T3" fmla="*/ 12 h 27"/>
                <a:gd name="T4" fmla="*/ 25 w 59"/>
                <a:gd name="T5" fmla="*/ 7 h 27"/>
                <a:gd name="T6" fmla="*/ 32 w 59"/>
                <a:gd name="T7" fmla="*/ 3 h 27"/>
                <a:gd name="T8" fmla="*/ 35 w 59"/>
                <a:gd name="T9" fmla="*/ 3 h 27"/>
                <a:gd name="T10" fmla="*/ 47 w 59"/>
                <a:gd name="T11" fmla="*/ 11 h 27"/>
                <a:gd name="T12" fmla="*/ 58 w 59"/>
                <a:gd name="T13" fmla="*/ 23 h 27"/>
                <a:gd name="T14" fmla="*/ 44 w 59"/>
                <a:gd name="T15" fmla="*/ 24 h 27"/>
                <a:gd name="T16" fmla="*/ 25 w 59"/>
                <a:gd name="T17" fmla="*/ 18 h 27"/>
                <a:gd name="T18" fmla="*/ 11 w 59"/>
                <a:gd name="T19" fmla="*/ 11 h 27"/>
                <a:gd name="T20" fmla="*/ 0 w 59"/>
                <a:gd name="T21" fmla="*/ 5 h 27"/>
                <a:gd name="T22" fmla="*/ 0 w 59"/>
                <a:gd name="T23" fmla="*/ 0 h 27"/>
                <a:gd name="T24" fmla="*/ 8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8" y="5"/>
                  </a:moveTo>
                  <a:cubicBezTo>
                    <a:pt x="13" y="7"/>
                    <a:pt x="17" y="11"/>
                    <a:pt x="23" y="12"/>
                  </a:cubicBezTo>
                  <a:cubicBezTo>
                    <a:pt x="24" y="11"/>
                    <a:pt x="24" y="9"/>
                    <a:pt x="25" y="7"/>
                  </a:cubicBezTo>
                  <a:cubicBezTo>
                    <a:pt x="27" y="5"/>
                    <a:pt x="29" y="4"/>
                    <a:pt x="32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9" y="6"/>
                    <a:pt x="43" y="8"/>
                    <a:pt x="47" y="11"/>
                  </a:cubicBezTo>
                  <a:cubicBezTo>
                    <a:pt x="50" y="13"/>
                    <a:pt x="59" y="18"/>
                    <a:pt x="58" y="23"/>
                  </a:cubicBezTo>
                  <a:cubicBezTo>
                    <a:pt x="56" y="27"/>
                    <a:pt x="47" y="25"/>
                    <a:pt x="44" y="24"/>
                  </a:cubicBezTo>
                  <a:cubicBezTo>
                    <a:pt x="37" y="22"/>
                    <a:pt x="32" y="21"/>
                    <a:pt x="25" y="18"/>
                  </a:cubicBezTo>
                  <a:cubicBezTo>
                    <a:pt x="20" y="16"/>
                    <a:pt x="16" y="13"/>
                    <a:pt x="11" y="11"/>
                  </a:cubicBezTo>
                  <a:cubicBezTo>
                    <a:pt x="8" y="9"/>
                    <a:pt x="1" y="8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3" y="2"/>
                    <a:pt x="5" y="3"/>
                    <a:pt x="8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5" name="iṩḷïďé">
              <a:extLst>
                <a:ext uri="{FF2B5EF4-FFF2-40B4-BE49-F238E27FC236}">
                  <a16:creationId xmlns="" xmlns:a16="http://schemas.microsoft.com/office/drawing/2014/main" id="{BA8E46C7-4895-4844-9C4F-B79E0169FE19}"/>
                </a:ext>
              </a:extLst>
            </p:cNvPr>
            <p:cNvSpPr/>
            <p:nvPr/>
          </p:nvSpPr>
          <p:spPr bwMode="auto">
            <a:xfrm>
              <a:off x="7734300" y="5508625"/>
              <a:ext cx="68262" cy="34925"/>
            </a:xfrm>
            <a:custGeom>
              <a:avLst/>
              <a:gdLst>
                <a:gd name="T0" fmla="*/ 8 w 26"/>
                <a:gd name="T1" fmla="*/ 1 h 13"/>
                <a:gd name="T2" fmla="*/ 20 w 26"/>
                <a:gd name="T3" fmla="*/ 8 h 13"/>
                <a:gd name="T4" fmla="*/ 23 w 26"/>
                <a:gd name="T5" fmla="*/ 13 h 13"/>
                <a:gd name="T6" fmla="*/ 18 w 26"/>
                <a:gd name="T7" fmla="*/ 12 h 13"/>
                <a:gd name="T8" fmla="*/ 7 w 26"/>
                <a:gd name="T9" fmla="*/ 7 h 13"/>
                <a:gd name="T10" fmla="*/ 1 w 26"/>
                <a:gd name="T11" fmla="*/ 4 h 13"/>
                <a:gd name="T12" fmla="*/ 5 w 26"/>
                <a:gd name="T13" fmla="*/ 0 h 13"/>
                <a:gd name="T14" fmla="*/ 5 w 26"/>
                <a:gd name="T15" fmla="*/ 0 h 13"/>
                <a:gd name="T16" fmla="*/ 8 w 26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3">
                  <a:moveTo>
                    <a:pt x="8" y="1"/>
                  </a:moveTo>
                  <a:cubicBezTo>
                    <a:pt x="11" y="3"/>
                    <a:pt x="17" y="5"/>
                    <a:pt x="20" y="8"/>
                  </a:cubicBezTo>
                  <a:cubicBezTo>
                    <a:pt x="22" y="9"/>
                    <a:pt x="26" y="12"/>
                    <a:pt x="23" y="13"/>
                  </a:cubicBezTo>
                  <a:cubicBezTo>
                    <a:pt x="21" y="13"/>
                    <a:pt x="19" y="12"/>
                    <a:pt x="18" y="12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5" y="6"/>
                    <a:pt x="0" y="6"/>
                    <a:pt x="1" y="4"/>
                  </a:cubicBezTo>
                  <a:cubicBezTo>
                    <a:pt x="2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6" name="îṣḻiďê">
              <a:extLst>
                <a:ext uri="{FF2B5EF4-FFF2-40B4-BE49-F238E27FC236}">
                  <a16:creationId xmlns="" xmlns:a16="http://schemas.microsoft.com/office/drawing/2014/main" id="{B24C12E6-37C6-497E-BD6F-46C73291F982}"/>
                </a:ext>
              </a:extLst>
            </p:cNvPr>
            <p:cNvSpPr/>
            <p:nvPr/>
          </p:nvSpPr>
          <p:spPr bwMode="auto">
            <a:xfrm>
              <a:off x="7381875" y="4040188"/>
              <a:ext cx="549275" cy="1431925"/>
            </a:xfrm>
            <a:custGeom>
              <a:avLst/>
              <a:gdLst>
                <a:gd name="T0" fmla="*/ 103 w 206"/>
                <a:gd name="T1" fmla="*/ 532 h 538"/>
                <a:gd name="T2" fmla="*/ 136 w 206"/>
                <a:gd name="T3" fmla="*/ 532 h 538"/>
                <a:gd name="T4" fmla="*/ 149 w 206"/>
                <a:gd name="T5" fmla="*/ 464 h 538"/>
                <a:gd name="T6" fmla="*/ 157 w 206"/>
                <a:gd name="T7" fmla="*/ 303 h 538"/>
                <a:gd name="T8" fmla="*/ 193 w 206"/>
                <a:gd name="T9" fmla="*/ 141 h 538"/>
                <a:gd name="T10" fmla="*/ 166 w 206"/>
                <a:gd name="T11" fmla="*/ 0 h 538"/>
                <a:gd name="T12" fmla="*/ 39 w 206"/>
                <a:gd name="T13" fmla="*/ 0 h 538"/>
                <a:gd name="T14" fmla="*/ 13 w 206"/>
                <a:gd name="T15" fmla="*/ 141 h 538"/>
                <a:gd name="T16" fmla="*/ 49 w 206"/>
                <a:gd name="T17" fmla="*/ 303 h 538"/>
                <a:gd name="T18" fmla="*/ 56 w 206"/>
                <a:gd name="T19" fmla="*/ 464 h 538"/>
                <a:gd name="T20" fmla="*/ 70 w 206"/>
                <a:gd name="T21" fmla="*/ 532 h 538"/>
                <a:gd name="T22" fmla="*/ 103 w 206"/>
                <a:gd name="T23" fmla="*/ 532 h 538"/>
                <a:gd name="T24" fmla="*/ 101 w 206"/>
                <a:gd name="T25" fmla="*/ 439 h 538"/>
                <a:gd name="T26" fmla="*/ 99 w 206"/>
                <a:gd name="T27" fmla="*/ 265 h 538"/>
                <a:gd name="T28" fmla="*/ 98 w 206"/>
                <a:gd name="T29" fmla="*/ 196 h 538"/>
                <a:gd name="T30" fmla="*/ 98 w 206"/>
                <a:gd name="T31" fmla="*/ 142 h 538"/>
                <a:gd name="T32" fmla="*/ 109 w 206"/>
                <a:gd name="T33" fmla="*/ 142 h 538"/>
                <a:gd name="T34" fmla="*/ 108 w 206"/>
                <a:gd name="T35" fmla="*/ 169 h 538"/>
                <a:gd name="T36" fmla="*/ 108 w 206"/>
                <a:gd name="T37" fmla="*/ 189 h 538"/>
                <a:gd name="T38" fmla="*/ 107 w 206"/>
                <a:gd name="T39" fmla="*/ 255 h 538"/>
                <a:gd name="T40" fmla="*/ 105 w 206"/>
                <a:gd name="T41" fmla="*/ 431 h 538"/>
                <a:gd name="T42" fmla="*/ 103 w 206"/>
                <a:gd name="T43" fmla="*/ 5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6" h="538">
                  <a:moveTo>
                    <a:pt x="103" y="532"/>
                  </a:moveTo>
                  <a:cubicBezTo>
                    <a:pt x="116" y="538"/>
                    <a:pt x="136" y="532"/>
                    <a:pt x="136" y="532"/>
                  </a:cubicBezTo>
                  <a:cubicBezTo>
                    <a:pt x="149" y="464"/>
                    <a:pt x="149" y="464"/>
                    <a:pt x="149" y="464"/>
                  </a:cubicBezTo>
                  <a:cubicBezTo>
                    <a:pt x="171" y="374"/>
                    <a:pt x="155" y="319"/>
                    <a:pt x="157" y="303"/>
                  </a:cubicBezTo>
                  <a:cubicBezTo>
                    <a:pt x="158" y="287"/>
                    <a:pt x="180" y="220"/>
                    <a:pt x="193" y="141"/>
                  </a:cubicBezTo>
                  <a:cubicBezTo>
                    <a:pt x="206" y="62"/>
                    <a:pt x="166" y="0"/>
                    <a:pt x="16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0" y="62"/>
                    <a:pt x="13" y="141"/>
                  </a:cubicBezTo>
                  <a:cubicBezTo>
                    <a:pt x="26" y="220"/>
                    <a:pt x="47" y="287"/>
                    <a:pt x="49" y="303"/>
                  </a:cubicBezTo>
                  <a:cubicBezTo>
                    <a:pt x="51" y="319"/>
                    <a:pt x="35" y="374"/>
                    <a:pt x="56" y="464"/>
                  </a:cubicBezTo>
                  <a:cubicBezTo>
                    <a:pt x="70" y="532"/>
                    <a:pt x="70" y="532"/>
                    <a:pt x="70" y="532"/>
                  </a:cubicBezTo>
                  <a:cubicBezTo>
                    <a:pt x="70" y="532"/>
                    <a:pt x="90" y="538"/>
                    <a:pt x="103" y="532"/>
                  </a:cubicBezTo>
                  <a:cubicBezTo>
                    <a:pt x="102" y="501"/>
                    <a:pt x="102" y="470"/>
                    <a:pt x="101" y="439"/>
                  </a:cubicBezTo>
                  <a:cubicBezTo>
                    <a:pt x="100" y="381"/>
                    <a:pt x="100" y="323"/>
                    <a:pt x="99" y="265"/>
                  </a:cubicBezTo>
                  <a:cubicBezTo>
                    <a:pt x="98" y="242"/>
                    <a:pt x="98" y="219"/>
                    <a:pt x="98" y="196"/>
                  </a:cubicBezTo>
                  <a:cubicBezTo>
                    <a:pt x="98" y="189"/>
                    <a:pt x="97" y="148"/>
                    <a:pt x="98" y="142"/>
                  </a:cubicBezTo>
                  <a:cubicBezTo>
                    <a:pt x="98" y="142"/>
                    <a:pt x="108" y="138"/>
                    <a:pt x="109" y="142"/>
                  </a:cubicBezTo>
                  <a:cubicBezTo>
                    <a:pt x="109" y="143"/>
                    <a:pt x="108" y="168"/>
                    <a:pt x="108" y="169"/>
                  </a:cubicBezTo>
                  <a:cubicBezTo>
                    <a:pt x="109" y="176"/>
                    <a:pt x="108" y="182"/>
                    <a:pt x="108" y="189"/>
                  </a:cubicBezTo>
                  <a:cubicBezTo>
                    <a:pt x="108" y="211"/>
                    <a:pt x="108" y="233"/>
                    <a:pt x="107" y="255"/>
                  </a:cubicBezTo>
                  <a:cubicBezTo>
                    <a:pt x="106" y="313"/>
                    <a:pt x="106" y="372"/>
                    <a:pt x="105" y="431"/>
                  </a:cubicBezTo>
                  <a:cubicBezTo>
                    <a:pt x="104" y="464"/>
                    <a:pt x="104" y="498"/>
                    <a:pt x="103" y="532"/>
                  </a:cubicBez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7" name="ïśļïḑé">
              <a:extLst>
                <a:ext uri="{FF2B5EF4-FFF2-40B4-BE49-F238E27FC236}">
                  <a16:creationId xmlns="" xmlns:a16="http://schemas.microsoft.com/office/drawing/2014/main" id="{FD500A9A-1519-4251-839E-AF0F7E107DEB}"/>
                </a:ext>
              </a:extLst>
            </p:cNvPr>
            <p:cNvSpPr/>
            <p:nvPr/>
          </p:nvSpPr>
          <p:spPr bwMode="auto">
            <a:xfrm>
              <a:off x="7813675" y="4144963"/>
              <a:ext cx="77787" cy="98425"/>
            </a:xfrm>
            <a:custGeom>
              <a:avLst/>
              <a:gdLst>
                <a:gd name="T0" fmla="*/ 0 w 29"/>
                <a:gd name="T1" fmla="*/ 0 h 37"/>
                <a:gd name="T2" fmla="*/ 1 w 29"/>
                <a:gd name="T3" fmla="*/ 2 h 37"/>
                <a:gd name="T4" fmla="*/ 3 w 29"/>
                <a:gd name="T5" fmla="*/ 7 h 37"/>
                <a:gd name="T6" fmla="*/ 7 w 29"/>
                <a:gd name="T7" fmla="*/ 14 h 37"/>
                <a:gd name="T8" fmla="*/ 12 w 29"/>
                <a:gd name="T9" fmla="*/ 21 h 37"/>
                <a:gd name="T10" fmla="*/ 17 w 29"/>
                <a:gd name="T11" fmla="*/ 28 h 37"/>
                <a:gd name="T12" fmla="*/ 23 w 29"/>
                <a:gd name="T13" fmla="*/ 33 h 37"/>
                <a:gd name="T14" fmla="*/ 25 w 29"/>
                <a:gd name="T15" fmla="*/ 35 h 37"/>
                <a:gd name="T16" fmla="*/ 27 w 29"/>
                <a:gd name="T17" fmla="*/ 36 h 37"/>
                <a:gd name="T18" fmla="*/ 29 w 29"/>
                <a:gd name="T19" fmla="*/ 37 h 37"/>
                <a:gd name="T20" fmla="*/ 28 w 29"/>
                <a:gd name="T21" fmla="*/ 37 h 37"/>
                <a:gd name="T22" fmla="*/ 26 w 29"/>
                <a:gd name="T23" fmla="*/ 37 h 37"/>
                <a:gd name="T24" fmla="*/ 24 w 29"/>
                <a:gd name="T25" fmla="*/ 36 h 37"/>
                <a:gd name="T26" fmla="*/ 21 w 29"/>
                <a:gd name="T27" fmla="*/ 35 h 37"/>
                <a:gd name="T28" fmla="*/ 15 w 29"/>
                <a:gd name="T29" fmla="*/ 30 h 37"/>
                <a:gd name="T30" fmla="*/ 12 w 29"/>
                <a:gd name="T31" fmla="*/ 27 h 37"/>
                <a:gd name="T32" fmla="*/ 9 w 29"/>
                <a:gd name="T33" fmla="*/ 23 h 37"/>
                <a:gd name="T34" fmla="*/ 4 w 29"/>
                <a:gd name="T35" fmla="*/ 15 h 37"/>
                <a:gd name="T36" fmla="*/ 1 w 29"/>
                <a:gd name="T37" fmla="*/ 8 h 37"/>
                <a:gd name="T38" fmla="*/ 1 w 29"/>
                <a:gd name="T39" fmla="*/ 5 h 37"/>
                <a:gd name="T40" fmla="*/ 0 w 29"/>
                <a:gd name="T41" fmla="*/ 2 h 37"/>
                <a:gd name="T42" fmla="*/ 0 w 29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37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2" y="4"/>
                    <a:pt x="2" y="5"/>
                    <a:pt x="3" y="7"/>
                  </a:cubicBezTo>
                  <a:cubicBezTo>
                    <a:pt x="4" y="9"/>
                    <a:pt x="6" y="11"/>
                    <a:pt x="7" y="14"/>
                  </a:cubicBezTo>
                  <a:cubicBezTo>
                    <a:pt x="9" y="16"/>
                    <a:pt x="10" y="18"/>
                    <a:pt x="12" y="21"/>
                  </a:cubicBezTo>
                  <a:cubicBezTo>
                    <a:pt x="14" y="23"/>
                    <a:pt x="16" y="25"/>
                    <a:pt x="17" y="28"/>
                  </a:cubicBezTo>
                  <a:cubicBezTo>
                    <a:pt x="19" y="30"/>
                    <a:pt x="21" y="31"/>
                    <a:pt x="23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6" y="36"/>
                    <a:pt x="26" y="36"/>
                    <a:pt x="27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5" y="37"/>
                    <a:pt x="24" y="36"/>
                  </a:cubicBezTo>
                  <a:cubicBezTo>
                    <a:pt x="23" y="36"/>
                    <a:pt x="22" y="35"/>
                    <a:pt x="21" y="35"/>
                  </a:cubicBezTo>
                  <a:cubicBezTo>
                    <a:pt x="19" y="34"/>
                    <a:pt x="17" y="32"/>
                    <a:pt x="15" y="30"/>
                  </a:cubicBezTo>
                  <a:cubicBezTo>
                    <a:pt x="14" y="29"/>
                    <a:pt x="13" y="28"/>
                    <a:pt x="12" y="27"/>
                  </a:cubicBezTo>
                  <a:cubicBezTo>
                    <a:pt x="11" y="26"/>
                    <a:pt x="10" y="24"/>
                    <a:pt x="9" y="23"/>
                  </a:cubicBezTo>
                  <a:cubicBezTo>
                    <a:pt x="7" y="21"/>
                    <a:pt x="5" y="18"/>
                    <a:pt x="4" y="15"/>
                  </a:cubicBezTo>
                  <a:cubicBezTo>
                    <a:pt x="3" y="13"/>
                    <a:pt x="2" y="10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8" name="íSḻïďè">
              <a:extLst>
                <a:ext uri="{FF2B5EF4-FFF2-40B4-BE49-F238E27FC236}">
                  <a16:creationId xmlns="" xmlns:a16="http://schemas.microsoft.com/office/drawing/2014/main" id="{6448D789-4A8B-477E-AD59-59015B8F63E7}"/>
                </a:ext>
              </a:extLst>
            </p:cNvPr>
            <p:cNvSpPr/>
            <p:nvPr/>
          </p:nvSpPr>
          <p:spPr bwMode="auto">
            <a:xfrm>
              <a:off x="7439025" y="4129088"/>
              <a:ext cx="63500" cy="90488"/>
            </a:xfrm>
            <a:custGeom>
              <a:avLst/>
              <a:gdLst>
                <a:gd name="T0" fmla="*/ 0 w 24"/>
                <a:gd name="T1" fmla="*/ 34 h 34"/>
                <a:gd name="T2" fmla="*/ 5 w 24"/>
                <a:gd name="T3" fmla="*/ 30 h 34"/>
                <a:gd name="T4" fmla="*/ 15 w 24"/>
                <a:gd name="T5" fmla="*/ 20 h 34"/>
                <a:gd name="T6" fmla="*/ 19 w 24"/>
                <a:gd name="T7" fmla="*/ 13 h 34"/>
                <a:gd name="T8" fmla="*/ 21 w 24"/>
                <a:gd name="T9" fmla="*/ 10 h 34"/>
                <a:gd name="T10" fmla="*/ 22 w 24"/>
                <a:gd name="T11" fmla="*/ 7 h 34"/>
                <a:gd name="T12" fmla="*/ 23 w 24"/>
                <a:gd name="T13" fmla="*/ 2 h 34"/>
                <a:gd name="T14" fmla="*/ 24 w 24"/>
                <a:gd name="T15" fmla="*/ 0 h 34"/>
                <a:gd name="T16" fmla="*/ 24 w 24"/>
                <a:gd name="T17" fmla="*/ 2 h 34"/>
                <a:gd name="T18" fmla="*/ 24 w 24"/>
                <a:gd name="T19" fmla="*/ 7 h 34"/>
                <a:gd name="T20" fmla="*/ 22 w 24"/>
                <a:gd name="T21" fmla="*/ 15 h 34"/>
                <a:gd name="T22" fmla="*/ 21 w 24"/>
                <a:gd name="T23" fmla="*/ 18 h 34"/>
                <a:gd name="T24" fmla="*/ 18 w 24"/>
                <a:gd name="T25" fmla="*/ 22 h 34"/>
                <a:gd name="T26" fmla="*/ 6 w 24"/>
                <a:gd name="T27" fmla="*/ 32 h 34"/>
                <a:gd name="T28" fmla="*/ 1 w 24"/>
                <a:gd name="T29" fmla="*/ 34 h 34"/>
                <a:gd name="T30" fmla="*/ 0 w 24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0" y="34"/>
                  </a:moveTo>
                  <a:cubicBezTo>
                    <a:pt x="0" y="34"/>
                    <a:pt x="2" y="33"/>
                    <a:pt x="5" y="30"/>
                  </a:cubicBezTo>
                  <a:cubicBezTo>
                    <a:pt x="8" y="28"/>
                    <a:pt x="12" y="24"/>
                    <a:pt x="15" y="20"/>
                  </a:cubicBezTo>
                  <a:cubicBezTo>
                    <a:pt x="17" y="18"/>
                    <a:pt x="18" y="15"/>
                    <a:pt x="19" y="13"/>
                  </a:cubicBezTo>
                  <a:cubicBezTo>
                    <a:pt x="20" y="12"/>
                    <a:pt x="20" y="11"/>
                    <a:pt x="21" y="10"/>
                  </a:cubicBezTo>
                  <a:cubicBezTo>
                    <a:pt x="21" y="9"/>
                    <a:pt x="21" y="8"/>
                    <a:pt x="22" y="7"/>
                  </a:cubicBezTo>
                  <a:cubicBezTo>
                    <a:pt x="22" y="5"/>
                    <a:pt x="23" y="3"/>
                    <a:pt x="23" y="2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5"/>
                    <a:pt x="24" y="7"/>
                  </a:cubicBezTo>
                  <a:cubicBezTo>
                    <a:pt x="24" y="10"/>
                    <a:pt x="23" y="12"/>
                    <a:pt x="22" y="15"/>
                  </a:cubicBezTo>
                  <a:cubicBezTo>
                    <a:pt x="22" y="16"/>
                    <a:pt x="21" y="17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7"/>
                    <a:pt x="10" y="30"/>
                    <a:pt x="6" y="32"/>
                  </a:cubicBezTo>
                  <a:cubicBezTo>
                    <a:pt x="4" y="33"/>
                    <a:pt x="3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9" name="íşḷïḋè">
              <a:extLst>
                <a:ext uri="{FF2B5EF4-FFF2-40B4-BE49-F238E27FC236}">
                  <a16:creationId xmlns="" xmlns:a16="http://schemas.microsoft.com/office/drawing/2014/main" id="{1F5D0785-8A4C-4A74-BB66-90CDCCA7C865}"/>
                </a:ext>
              </a:extLst>
            </p:cNvPr>
            <p:cNvSpPr/>
            <p:nvPr/>
          </p:nvSpPr>
          <p:spPr bwMode="auto">
            <a:xfrm>
              <a:off x="7624763" y="4405313"/>
              <a:ext cx="133350" cy="20638"/>
            </a:xfrm>
            <a:custGeom>
              <a:avLst/>
              <a:gdLst>
                <a:gd name="T0" fmla="*/ 0 w 50"/>
                <a:gd name="T1" fmla="*/ 8 h 8"/>
                <a:gd name="T2" fmla="*/ 2 w 50"/>
                <a:gd name="T3" fmla="*/ 6 h 8"/>
                <a:gd name="T4" fmla="*/ 4 w 50"/>
                <a:gd name="T5" fmla="*/ 5 h 8"/>
                <a:gd name="T6" fmla="*/ 7 w 50"/>
                <a:gd name="T7" fmla="*/ 4 h 8"/>
                <a:gd name="T8" fmla="*/ 11 w 50"/>
                <a:gd name="T9" fmla="*/ 2 h 8"/>
                <a:gd name="T10" fmla="*/ 15 w 50"/>
                <a:gd name="T11" fmla="*/ 1 h 8"/>
                <a:gd name="T12" fmla="*/ 20 w 50"/>
                <a:gd name="T13" fmla="*/ 0 h 8"/>
                <a:gd name="T14" fmla="*/ 25 w 50"/>
                <a:gd name="T15" fmla="*/ 0 h 8"/>
                <a:gd name="T16" fmla="*/ 34 w 50"/>
                <a:gd name="T17" fmla="*/ 0 h 8"/>
                <a:gd name="T18" fmla="*/ 42 w 50"/>
                <a:gd name="T19" fmla="*/ 0 h 8"/>
                <a:gd name="T20" fmla="*/ 50 w 50"/>
                <a:gd name="T21" fmla="*/ 2 h 8"/>
                <a:gd name="T22" fmla="*/ 42 w 50"/>
                <a:gd name="T23" fmla="*/ 3 h 8"/>
                <a:gd name="T24" fmla="*/ 25 w 50"/>
                <a:gd name="T25" fmla="*/ 4 h 8"/>
                <a:gd name="T26" fmla="*/ 16 w 50"/>
                <a:gd name="T27" fmla="*/ 4 h 8"/>
                <a:gd name="T28" fmla="*/ 11 w 50"/>
                <a:gd name="T29" fmla="*/ 5 h 8"/>
                <a:gd name="T30" fmla="*/ 8 w 50"/>
                <a:gd name="T31" fmla="*/ 6 h 8"/>
                <a:gd name="T32" fmla="*/ 5 w 50"/>
                <a:gd name="T33" fmla="*/ 6 h 8"/>
                <a:gd name="T34" fmla="*/ 2 w 50"/>
                <a:gd name="T35" fmla="*/ 7 h 8"/>
                <a:gd name="T36" fmla="*/ 0 w 50"/>
                <a:gd name="T3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8">
                  <a:moveTo>
                    <a:pt x="0" y="8"/>
                  </a:moveTo>
                  <a:cubicBezTo>
                    <a:pt x="0" y="8"/>
                    <a:pt x="1" y="7"/>
                    <a:pt x="2" y="6"/>
                  </a:cubicBezTo>
                  <a:cubicBezTo>
                    <a:pt x="2" y="6"/>
                    <a:pt x="3" y="6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3"/>
                    <a:pt x="9" y="3"/>
                    <a:pt x="11" y="2"/>
                  </a:cubicBezTo>
                  <a:cubicBezTo>
                    <a:pt x="12" y="2"/>
                    <a:pt x="14" y="1"/>
                    <a:pt x="15" y="1"/>
                  </a:cubicBezTo>
                  <a:cubicBezTo>
                    <a:pt x="17" y="1"/>
                    <a:pt x="18" y="0"/>
                    <a:pt x="20" y="0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8" y="0"/>
                    <a:pt x="31" y="0"/>
                    <a:pt x="34" y="0"/>
                  </a:cubicBezTo>
                  <a:cubicBezTo>
                    <a:pt x="37" y="0"/>
                    <a:pt x="40" y="0"/>
                    <a:pt x="42" y="0"/>
                  </a:cubicBezTo>
                  <a:cubicBezTo>
                    <a:pt x="47" y="1"/>
                    <a:pt x="50" y="2"/>
                    <a:pt x="50" y="2"/>
                  </a:cubicBezTo>
                  <a:cubicBezTo>
                    <a:pt x="50" y="2"/>
                    <a:pt x="47" y="2"/>
                    <a:pt x="42" y="3"/>
                  </a:cubicBezTo>
                  <a:cubicBezTo>
                    <a:pt x="38" y="3"/>
                    <a:pt x="31" y="3"/>
                    <a:pt x="25" y="4"/>
                  </a:cubicBezTo>
                  <a:cubicBezTo>
                    <a:pt x="22" y="4"/>
                    <a:pt x="19" y="4"/>
                    <a:pt x="16" y="4"/>
                  </a:cubicBezTo>
                  <a:cubicBezTo>
                    <a:pt x="14" y="5"/>
                    <a:pt x="13" y="5"/>
                    <a:pt x="11" y="5"/>
                  </a:cubicBezTo>
                  <a:cubicBezTo>
                    <a:pt x="10" y="5"/>
                    <a:pt x="9" y="5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7"/>
                    <a:pt x="3" y="7"/>
                    <a:pt x="2" y="7"/>
                  </a:cubicBezTo>
                  <a:cubicBezTo>
                    <a:pt x="1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0" name="íşḻíďé">
              <a:extLst>
                <a:ext uri="{FF2B5EF4-FFF2-40B4-BE49-F238E27FC236}">
                  <a16:creationId xmlns="" xmlns:a16="http://schemas.microsoft.com/office/drawing/2014/main" id="{BAE7E443-0370-42F4-89CE-E118D0D7C3BE}"/>
                </a:ext>
              </a:extLst>
            </p:cNvPr>
            <p:cNvSpPr/>
            <p:nvPr/>
          </p:nvSpPr>
          <p:spPr bwMode="auto">
            <a:xfrm>
              <a:off x="7653338" y="4129088"/>
              <a:ext cx="11112" cy="279400"/>
            </a:xfrm>
            <a:custGeom>
              <a:avLst/>
              <a:gdLst>
                <a:gd name="T0" fmla="*/ 1 w 4"/>
                <a:gd name="T1" fmla="*/ 0 h 105"/>
                <a:gd name="T2" fmla="*/ 1 w 4"/>
                <a:gd name="T3" fmla="*/ 5 h 105"/>
                <a:gd name="T4" fmla="*/ 2 w 4"/>
                <a:gd name="T5" fmla="*/ 17 h 105"/>
                <a:gd name="T6" fmla="*/ 3 w 4"/>
                <a:gd name="T7" fmla="*/ 34 h 105"/>
                <a:gd name="T8" fmla="*/ 4 w 4"/>
                <a:gd name="T9" fmla="*/ 53 h 105"/>
                <a:gd name="T10" fmla="*/ 3 w 4"/>
                <a:gd name="T11" fmla="*/ 72 h 105"/>
                <a:gd name="T12" fmla="*/ 2 w 4"/>
                <a:gd name="T13" fmla="*/ 89 h 105"/>
                <a:gd name="T14" fmla="*/ 1 w 4"/>
                <a:gd name="T15" fmla="*/ 101 h 105"/>
                <a:gd name="T16" fmla="*/ 1 w 4"/>
                <a:gd name="T17" fmla="*/ 105 h 105"/>
                <a:gd name="T18" fmla="*/ 1 w 4"/>
                <a:gd name="T19" fmla="*/ 101 h 105"/>
                <a:gd name="T20" fmla="*/ 0 w 4"/>
                <a:gd name="T21" fmla="*/ 89 h 105"/>
                <a:gd name="T22" fmla="*/ 0 w 4"/>
                <a:gd name="T23" fmla="*/ 72 h 105"/>
                <a:gd name="T24" fmla="*/ 0 w 4"/>
                <a:gd name="T25" fmla="*/ 53 h 105"/>
                <a:gd name="T26" fmla="*/ 0 w 4"/>
                <a:gd name="T27" fmla="*/ 34 h 105"/>
                <a:gd name="T28" fmla="*/ 0 w 4"/>
                <a:gd name="T29" fmla="*/ 25 h 105"/>
                <a:gd name="T30" fmla="*/ 0 w 4"/>
                <a:gd name="T31" fmla="*/ 17 h 105"/>
                <a:gd name="T32" fmla="*/ 0 w 4"/>
                <a:gd name="T33" fmla="*/ 5 h 105"/>
                <a:gd name="T34" fmla="*/ 1 w 4"/>
                <a:gd name="T3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105">
                  <a:moveTo>
                    <a:pt x="1" y="0"/>
                  </a:moveTo>
                  <a:cubicBezTo>
                    <a:pt x="1" y="0"/>
                    <a:pt x="1" y="2"/>
                    <a:pt x="1" y="5"/>
                  </a:cubicBezTo>
                  <a:cubicBezTo>
                    <a:pt x="1" y="8"/>
                    <a:pt x="2" y="12"/>
                    <a:pt x="2" y="17"/>
                  </a:cubicBezTo>
                  <a:cubicBezTo>
                    <a:pt x="3" y="22"/>
                    <a:pt x="3" y="27"/>
                    <a:pt x="3" y="34"/>
                  </a:cubicBezTo>
                  <a:cubicBezTo>
                    <a:pt x="4" y="40"/>
                    <a:pt x="4" y="46"/>
                    <a:pt x="4" y="53"/>
                  </a:cubicBezTo>
                  <a:cubicBezTo>
                    <a:pt x="4" y="59"/>
                    <a:pt x="3" y="66"/>
                    <a:pt x="3" y="72"/>
                  </a:cubicBezTo>
                  <a:cubicBezTo>
                    <a:pt x="3" y="78"/>
                    <a:pt x="3" y="84"/>
                    <a:pt x="2" y="89"/>
                  </a:cubicBezTo>
                  <a:cubicBezTo>
                    <a:pt x="2" y="94"/>
                    <a:pt x="2" y="98"/>
                    <a:pt x="1" y="101"/>
                  </a:cubicBezTo>
                  <a:cubicBezTo>
                    <a:pt x="1" y="104"/>
                    <a:pt x="1" y="105"/>
                    <a:pt x="1" y="105"/>
                  </a:cubicBezTo>
                  <a:cubicBezTo>
                    <a:pt x="1" y="105"/>
                    <a:pt x="1" y="104"/>
                    <a:pt x="1" y="101"/>
                  </a:cubicBezTo>
                  <a:cubicBezTo>
                    <a:pt x="1" y="98"/>
                    <a:pt x="0" y="94"/>
                    <a:pt x="0" y="89"/>
                  </a:cubicBezTo>
                  <a:cubicBezTo>
                    <a:pt x="0" y="84"/>
                    <a:pt x="0" y="78"/>
                    <a:pt x="0" y="72"/>
                  </a:cubicBezTo>
                  <a:cubicBezTo>
                    <a:pt x="0" y="66"/>
                    <a:pt x="0" y="59"/>
                    <a:pt x="0" y="53"/>
                  </a:cubicBezTo>
                  <a:cubicBezTo>
                    <a:pt x="0" y="46"/>
                    <a:pt x="0" y="40"/>
                    <a:pt x="0" y="34"/>
                  </a:cubicBezTo>
                  <a:cubicBezTo>
                    <a:pt x="0" y="31"/>
                    <a:pt x="0" y="28"/>
                    <a:pt x="0" y="25"/>
                  </a:cubicBezTo>
                  <a:cubicBezTo>
                    <a:pt x="0" y="22"/>
                    <a:pt x="0" y="19"/>
                    <a:pt x="0" y="17"/>
                  </a:cubicBezTo>
                  <a:cubicBezTo>
                    <a:pt x="0" y="12"/>
                    <a:pt x="0" y="8"/>
                    <a:pt x="0" y="5"/>
                  </a:cubicBezTo>
                  <a:cubicBezTo>
                    <a:pt x="0" y="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1" name="íṣļîḓê">
              <a:extLst>
                <a:ext uri="{FF2B5EF4-FFF2-40B4-BE49-F238E27FC236}">
                  <a16:creationId xmlns="" xmlns:a16="http://schemas.microsoft.com/office/drawing/2014/main" id="{077BE931-EB65-4DA7-9F28-9DE68C73A107}"/>
                </a:ext>
              </a:extLst>
            </p:cNvPr>
            <p:cNvSpPr/>
            <p:nvPr/>
          </p:nvSpPr>
          <p:spPr bwMode="auto">
            <a:xfrm>
              <a:off x="7656513" y="4122738"/>
              <a:ext cx="53975" cy="207963"/>
            </a:xfrm>
            <a:custGeom>
              <a:avLst/>
              <a:gdLst>
                <a:gd name="T0" fmla="*/ 13 w 20"/>
                <a:gd name="T1" fmla="*/ 0 h 78"/>
                <a:gd name="T2" fmla="*/ 14 w 20"/>
                <a:gd name="T3" fmla="*/ 4 h 78"/>
                <a:gd name="T4" fmla="*/ 17 w 20"/>
                <a:gd name="T5" fmla="*/ 13 h 78"/>
                <a:gd name="T6" fmla="*/ 20 w 20"/>
                <a:gd name="T7" fmla="*/ 43 h 78"/>
                <a:gd name="T8" fmla="*/ 18 w 20"/>
                <a:gd name="T9" fmla="*/ 59 h 78"/>
                <a:gd name="T10" fmla="*/ 15 w 20"/>
                <a:gd name="T11" fmla="*/ 66 h 78"/>
                <a:gd name="T12" fmla="*/ 12 w 20"/>
                <a:gd name="T13" fmla="*/ 72 h 78"/>
                <a:gd name="T14" fmla="*/ 8 w 20"/>
                <a:gd name="T15" fmla="*/ 76 h 78"/>
                <a:gd name="T16" fmla="*/ 6 w 20"/>
                <a:gd name="T17" fmla="*/ 77 h 78"/>
                <a:gd name="T18" fmla="*/ 4 w 20"/>
                <a:gd name="T19" fmla="*/ 78 h 78"/>
                <a:gd name="T20" fmla="*/ 1 w 20"/>
                <a:gd name="T21" fmla="*/ 78 h 78"/>
                <a:gd name="T22" fmla="*/ 0 w 20"/>
                <a:gd name="T23" fmla="*/ 78 h 78"/>
                <a:gd name="T24" fmla="*/ 3 w 20"/>
                <a:gd name="T25" fmla="*/ 77 h 78"/>
                <a:gd name="T26" fmla="*/ 5 w 20"/>
                <a:gd name="T27" fmla="*/ 76 h 78"/>
                <a:gd name="T28" fmla="*/ 7 w 20"/>
                <a:gd name="T29" fmla="*/ 75 h 78"/>
                <a:gd name="T30" fmla="*/ 10 w 20"/>
                <a:gd name="T31" fmla="*/ 71 h 78"/>
                <a:gd name="T32" fmla="*/ 13 w 20"/>
                <a:gd name="T33" fmla="*/ 65 h 78"/>
                <a:gd name="T34" fmla="*/ 14 w 20"/>
                <a:gd name="T35" fmla="*/ 58 h 78"/>
                <a:gd name="T36" fmla="*/ 16 w 20"/>
                <a:gd name="T37" fmla="*/ 43 h 78"/>
                <a:gd name="T38" fmla="*/ 15 w 20"/>
                <a:gd name="T39" fmla="*/ 13 h 78"/>
                <a:gd name="T40" fmla="*/ 13 w 20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78">
                  <a:moveTo>
                    <a:pt x="13" y="0"/>
                  </a:moveTo>
                  <a:cubicBezTo>
                    <a:pt x="13" y="0"/>
                    <a:pt x="14" y="1"/>
                    <a:pt x="14" y="4"/>
                  </a:cubicBezTo>
                  <a:cubicBezTo>
                    <a:pt x="15" y="6"/>
                    <a:pt x="16" y="9"/>
                    <a:pt x="17" y="13"/>
                  </a:cubicBezTo>
                  <a:cubicBezTo>
                    <a:pt x="18" y="21"/>
                    <a:pt x="20" y="32"/>
                    <a:pt x="20" y="43"/>
                  </a:cubicBezTo>
                  <a:cubicBezTo>
                    <a:pt x="19" y="48"/>
                    <a:pt x="19" y="54"/>
                    <a:pt x="18" y="59"/>
                  </a:cubicBezTo>
                  <a:cubicBezTo>
                    <a:pt x="17" y="61"/>
                    <a:pt x="16" y="64"/>
                    <a:pt x="15" y="66"/>
                  </a:cubicBezTo>
                  <a:cubicBezTo>
                    <a:pt x="14" y="68"/>
                    <a:pt x="13" y="70"/>
                    <a:pt x="12" y="72"/>
                  </a:cubicBezTo>
                  <a:cubicBezTo>
                    <a:pt x="11" y="73"/>
                    <a:pt x="9" y="75"/>
                    <a:pt x="8" y="76"/>
                  </a:cubicBezTo>
                  <a:cubicBezTo>
                    <a:pt x="7" y="76"/>
                    <a:pt x="6" y="77"/>
                    <a:pt x="6" y="77"/>
                  </a:cubicBezTo>
                  <a:cubicBezTo>
                    <a:pt x="5" y="77"/>
                    <a:pt x="4" y="77"/>
                    <a:pt x="4" y="78"/>
                  </a:cubicBezTo>
                  <a:cubicBezTo>
                    <a:pt x="2" y="78"/>
                    <a:pt x="2" y="78"/>
                    <a:pt x="1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" y="78"/>
                    <a:pt x="3" y="77"/>
                  </a:cubicBezTo>
                  <a:cubicBezTo>
                    <a:pt x="4" y="77"/>
                    <a:pt x="4" y="76"/>
                    <a:pt x="5" y="76"/>
                  </a:cubicBezTo>
                  <a:cubicBezTo>
                    <a:pt x="6" y="76"/>
                    <a:pt x="6" y="75"/>
                    <a:pt x="7" y="75"/>
                  </a:cubicBezTo>
                  <a:cubicBezTo>
                    <a:pt x="8" y="74"/>
                    <a:pt x="9" y="72"/>
                    <a:pt x="10" y="71"/>
                  </a:cubicBezTo>
                  <a:cubicBezTo>
                    <a:pt x="11" y="69"/>
                    <a:pt x="12" y="67"/>
                    <a:pt x="13" y="65"/>
                  </a:cubicBezTo>
                  <a:cubicBezTo>
                    <a:pt x="13" y="63"/>
                    <a:pt x="14" y="60"/>
                    <a:pt x="14" y="58"/>
                  </a:cubicBezTo>
                  <a:cubicBezTo>
                    <a:pt x="15" y="53"/>
                    <a:pt x="15" y="48"/>
                    <a:pt x="16" y="43"/>
                  </a:cubicBezTo>
                  <a:cubicBezTo>
                    <a:pt x="16" y="32"/>
                    <a:pt x="15" y="21"/>
                    <a:pt x="15" y="13"/>
                  </a:cubicBezTo>
                  <a:cubicBezTo>
                    <a:pt x="14" y="5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2" name="îṥḷiḑé">
              <a:extLst>
                <a:ext uri="{FF2B5EF4-FFF2-40B4-BE49-F238E27FC236}">
                  <a16:creationId xmlns="" xmlns:a16="http://schemas.microsoft.com/office/drawing/2014/main" id="{558CCF46-A61E-4CCE-AB01-61CA75B83698}"/>
                </a:ext>
              </a:extLst>
            </p:cNvPr>
            <p:cNvSpPr/>
            <p:nvPr/>
          </p:nvSpPr>
          <p:spPr bwMode="auto">
            <a:xfrm>
              <a:off x="7439025" y="4003675"/>
              <a:ext cx="436562" cy="220663"/>
            </a:xfrm>
            <a:custGeom>
              <a:avLst/>
              <a:gdLst>
                <a:gd name="T0" fmla="*/ 21 w 164"/>
                <a:gd name="T1" fmla="*/ 0 h 83"/>
                <a:gd name="T2" fmla="*/ 0 w 164"/>
                <a:gd name="T3" fmla="*/ 30 h 83"/>
                <a:gd name="T4" fmla="*/ 57 w 164"/>
                <a:gd name="T5" fmla="*/ 83 h 83"/>
                <a:gd name="T6" fmla="*/ 88 w 164"/>
                <a:gd name="T7" fmla="*/ 45 h 83"/>
                <a:gd name="T8" fmla="*/ 120 w 164"/>
                <a:gd name="T9" fmla="*/ 83 h 83"/>
                <a:gd name="T10" fmla="*/ 164 w 164"/>
                <a:gd name="T11" fmla="*/ 33 h 83"/>
                <a:gd name="T12" fmla="*/ 140 w 164"/>
                <a:gd name="T13" fmla="*/ 0 h 83"/>
                <a:gd name="T14" fmla="*/ 21 w 164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83">
                  <a:moveTo>
                    <a:pt x="21" y="0"/>
                  </a:moveTo>
                  <a:cubicBezTo>
                    <a:pt x="18" y="10"/>
                    <a:pt x="6" y="24"/>
                    <a:pt x="0" y="30"/>
                  </a:cubicBezTo>
                  <a:cubicBezTo>
                    <a:pt x="8" y="46"/>
                    <a:pt x="46" y="78"/>
                    <a:pt x="57" y="83"/>
                  </a:cubicBezTo>
                  <a:cubicBezTo>
                    <a:pt x="67" y="69"/>
                    <a:pt x="88" y="45"/>
                    <a:pt x="88" y="45"/>
                  </a:cubicBezTo>
                  <a:cubicBezTo>
                    <a:pt x="94" y="52"/>
                    <a:pt x="110" y="73"/>
                    <a:pt x="120" y="83"/>
                  </a:cubicBezTo>
                  <a:cubicBezTo>
                    <a:pt x="129" y="79"/>
                    <a:pt x="163" y="45"/>
                    <a:pt x="164" y="33"/>
                  </a:cubicBezTo>
                  <a:cubicBezTo>
                    <a:pt x="158" y="25"/>
                    <a:pt x="146" y="8"/>
                    <a:pt x="140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3" name="ïṩ1îḋe">
              <a:extLst>
                <a:ext uri="{FF2B5EF4-FFF2-40B4-BE49-F238E27FC236}">
                  <a16:creationId xmlns="" xmlns:a16="http://schemas.microsoft.com/office/drawing/2014/main" id="{0EF7A197-1458-46C5-A988-80EC3DE5A596}"/>
                </a:ext>
              </a:extLst>
            </p:cNvPr>
            <p:cNvSpPr/>
            <p:nvPr/>
          </p:nvSpPr>
          <p:spPr bwMode="auto">
            <a:xfrm>
              <a:off x="7502525" y="2992438"/>
              <a:ext cx="342900" cy="668338"/>
            </a:xfrm>
            <a:custGeom>
              <a:avLst/>
              <a:gdLst>
                <a:gd name="T0" fmla="*/ 62 w 129"/>
                <a:gd name="T1" fmla="*/ 3 h 251"/>
                <a:gd name="T2" fmla="*/ 58 w 129"/>
                <a:gd name="T3" fmla="*/ 2 h 251"/>
                <a:gd name="T4" fmla="*/ 18 w 129"/>
                <a:gd name="T5" fmla="*/ 16 h 251"/>
                <a:gd name="T6" fmla="*/ 2 w 129"/>
                <a:gd name="T7" fmla="*/ 86 h 251"/>
                <a:gd name="T8" fmla="*/ 5 w 129"/>
                <a:gd name="T9" fmla="*/ 126 h 251"/>
                <a:gd name="T10" fmla="*/ 3 w 129"/>
                <a:gd name="T11" fmla="*/ 176 h 251"/>
                <a:gd name="T12" fmla="*/ 4 w 129"/>
                <a:gd name="T13" fmla="*/ 190 h 251"/>
                <a:gd name="T14" fmla="*/ 13 w 129"/>
                <a:gd name="T15" fmla="*/ 199 h 251"/>
                <a:gd name="T16" fmla="*/ 8 w 129"/>
                <a:gd name="T17" fmla="*/ 210 h 251"/>
                <a:gd name="T18" fmla="*/ 10 w 129"/>
                <a:gd name="T19" fmla="*/ 226 h 251"/>
                <a:gd name="T20" fmla="*/ 48 w 129"/>
                <a:gd name="T21" fmla="*/ 250 h 251"/>
                <a:gd name="T22" fmla="*/ 70 w 129"/>
                <a:gd name="T23" fmla="*/ 241 h 251"/>
                <a:gd name="T24" fmla="*/ 85 w 129"/>
                <a:gd name="T25" fmla="*/ 223 h 251"/>
                <a:gd name="T26" fmla="*/ 115 w 129"/>
                <a:gd name="T27" fmla="*/ 223 h 251"/>
                <a:gd name="T28" fmla="*/ 125 w 129"/>
                <a:gd name="T29" fmla="*/ 196 h 251"/>
                <a:gd name="T30" fmla="*/ 124 w 129"/>
                <a:gd name="T31" fmla="*/ 172 h 251"/>
                <a:gd name="T32" fmla="*/ 126 w 129"/>
                <a:gd name="T33" fmla="*/ 151 h 251"/>
                <a:gd name="T34" fmla="*/ 125 w 129"/>
                <a:gd name="T35" fmla="*/ 118 h 251"/>
                <a:gd name="T36" fmla="*/ 127 w 129"/>
                <a:gd name="T37" fmla="*/ 84 h 251"/>
                <a:gd name="T38" fmla="*/ 111 w 129"/>
                <a:gd name="T39" fmla="*/ 14 h 251"/>
                <a:gd name="T40" fmla="*/ 87 w 129"/>
                <a:gd name="T41" fmla="*/ 3 h 251"/>
                <a:gd name="T42" fmla="*/ 62 w 129"/>
                <a:gd name="T43" fmla="*/ 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251">
                  <a:moveTo>
                    <a:pt x="62" y="3"/>
                  </a:moveTo>
                  <a:cubicBezTo>
                    <a:pt x="61" y="3"/>
                    <a:pt x="60" y="3"/>
                    <a:pt x="58" y="2"/>
                  </a:cubicBezTo>
                  <a:cubicBezTo>
                    <a:pt x="44" y="0"/>
                    <a:pt x="28" y="6"/>
                    <a:pt x="18" y="16"/>
                  </a:cubicBezTo>
                  <a:cubicBezTo>
                    <a:pt x="0" y="33"/>
                    <a:pt x="2" y="63"/>
                    <a:pt x="2" y="86"/>
                  </a:cubicBezTo>
                  <a:cubicBezTo>
                    <a:pt x="2" y="101"/>
                    <a:pt x="4" y="111"/>
                    <a:pt x="5" y="126"/>
                  </a:cubicBezTo>
                  <a:cubicBezTo>
                    <a:pt x="6" y="142"/>
                    <a:pt x="5" y="161"/>
                    <a:pt x="3" y="176"/>
                  </a:cubicBezTo>
                  <a:cubicBezTo>
                    <a:pt x="3" y="181"/>
                    <a:pt x="2" y="186"/>
                    <a:pt x="4" y="190"/>
                  </a:cubicBezTo>
                  <a:cubicBezTo>
                    <a:pt x="6" y="194"/>
                    <a:pt x="12" y="194"/>
                    <a:pt x="13" y="199"/>
                  </a:cubicBezTo>
                  <a:cubicBezTo>
                    <a:pt x="13" y="202"/>
                    <a:pt x="8" y="206"/>
                    <a:pt x="8" y="210"/>
                  </a:cubicBezTo>
                  <a:cubicBezTo>
                    <a:pt x="6" y="215"/>
                    <a:pt x="8" y="221"/>
                    <a:pt x="10" y="226"/>
                  </a:cubicBezTo>
                  <a:cubicBezTo>
                    <a:pt x="16" y="242"/>
                    <a:pt x="31" y="251"/>
                    <a:pt x="48" y="250"/>
                  </a:cubicBezTo>
                  <a:cubicBezTo>
                    <a:pt x="57" y="250"/>
                    <a:pt x="64" y="246"/>
                    <a:pt x="70" y="241"/>
                  </a:cubicBezTo>
                  <a:cubicBezTo>
                    <a:pt x="75" y="236"/>
                    <a:pt x="80" y="226"/>
                    <a:pt x="85" y="223"/>
                  </a:cubicBezTo>
                  <a:cubicBezTo>
                    <a:pt x="94" y="218"/>
                    <a:pt x="104" y="232"/>
                    <a:pt x="115" y="223"/>
                  </a:cubicBezTo>
                  <a:cubicBezTo>
                    <a:pt x="122" y="217"/>
                    <a:pt x="124" y="204"/>
                    <a:pt x="125" y="196"/>
                  </a:cubicBezTo>
                  <a:cubicBezTo>
                    <a:pt x="127" y="188"/>
                    <a:pt x="126" y="180"/>
                    <a:pt x="124" y="172"/>
                  </a:cubicBezTo>
                  <a:cubicBezTo>
                    <a:pt x="121" y="163"/>
                    <a:pt x="123" y="160"/>
                    <a:pt x="126" y="151"/>
                  </a:cubicBezTo>
                  <a:cubicBezTo>
                    <a:pt x="129" y="138"/>
                    <a:pt x="124" y="130"/>
                    <a:pt x="125" y="118"/>
                  </a:cubicBezTo>
                  <a:cubicBezTo>
                    <a:pt x="125" y="101"/>
                    <a:pt x="127" y="96"/>
                    <a:pt x="127" y="84"/>
                  </a:cubicBezTo>
                  <a:cubicBezTo>
                    <a:pt x="128" y="61"/>
                    <a:pt x="125" y="33"/>
                    <a:pt x="111" y="14"/>
                  </a:cubicBezTo>
                  <a:cubicBezTo>
                    <a:pt x="105" y="7"/>
                    <a:pt x="96" y="3"/>
                    <a:pt x="87" y="3"/>
                  </a:cubicBezTo>
                  <a:cubicBezTo>
                    <a:pt x="79" y="2"/>
                    <a:pt x="70" y="4"/>
                    <a:pt x="62" y="3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4" name="isľiḓê">
              <a:extLst>
                <a:ext uri="{FF2B5EF4-FFF2-40B4-BE49-F238E27FC236}">
                  <a16:creationId xmlns="" xmlns:a16="http://schemas.microsoft.com/office/drawing/2014/main" id="{24735F4B-69D6-4B1F-8A89-D135E3334037}"/>
                </a:ext>
              </a:extLst>
            </p:cNvPr>
            <p:cNvSpPr/>
            <p:nvPr/>
          </p:nvSpPr>
          <p:spPr bwMode="auto">
            <a:xfrm>
              <a:off x="7539038" y="3043238"/>
              <a:ext cx="258762" cy="511175"/>
            </a:xfrm>
            <a:custGeom>
              <a:avLst/>
              <a:gdLst>
                <a:gd name="T0" fmla="*/ 50 w 97"/>
                <a:gd name="T1" fmla="*/ 0 h 192"/>
                <a:gd name="T2" fmla="*/ 35 w 97"/>
                <a:gd name="T3" fmla="*/ 18 h 192"/>
                <a:gd name="T4" fmla="*/ 5 w 97"/>
                <a:gd name="T5" fmla="*/ 35 h 192"/>
                <a:gd name="T6" fmla="*/ 3 w 97"/>
                <a:gd name="T7" fmla="*/ 67 h 192"/>
                <a:gd name="T8" fmla="*/ 1 w 97"/>
                <a:gd name="T9" fmla="*/ 104 h 192"/>
                <a:gd name="T10" fmla="*/ 38 w 97"/>
                <a:gd name="T11" fmla="*/ 150 h 192"/>
                <a:gd name="T12" fmla="*/ 36 w 97"/>
                <a:gd name="T13" fmla="*/ 174 h 192"/>
                <a:gd name="T14" fmla="*/ 31 w 97"/>
                <a:gd name="T15" fmla="*/ 186 h 192"/>
                <a:gd name="T16" fmla="*/ 49 w 97"/>
                <a:gd name="T17" fmla="*/ 192 h 192"/>
                <a:gd name="T18" fmla="*/ 62 w 97"/>
                <a:gd name="T19" fmla="*/ 185 h 192"/>
                <a:gd name="T20" fmla="*/ 59 w 97"/>
                <a:gd name="T21" fmla="*/ 176 h 192"/>
                <a:gd name="T22" fmla="*/ 57 w 97"/>
                <a:gd name="T23" fmla="*/ 151 h 192"/>
                <a:gd name="T24" fmla="*/ 79 w 97"/>
                <a:gd name="T25" fmla="*/ 141 h 192"/>
                <a:gd name="T26" fmla="*/ 93 w 97"/>
                <a:gd name="T27" fmla="*/ 117 h 192"/>
                <a:gd name="T28" fmla="*/ 95 w 97"/>
                <a:gd name="T29" fmla="*/ 69 h 192"/>
                <a:gd name="T30" fmla="*/ 94 w 97"/>
                <a:gd name="T31" fmla="*/ 35 h 192"/>
                <a:gd name="T32" fmla="*/ 57 w 97"/>
                <a:gd name="T33" fmla="*/ 11 h 192"/>
                <a:gd name="T34" fmla="*/ 50 w 97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92">
                  <a:moveTo>
                    <a:pt x="50" y="0"/>
                  </a:moveTo>
                  <a:cubicBezTo>
                    <a:pt x="49" y="6"/>
                    <a:pt x="40" y="14"/>
                    <a:pt x="35" y="18"/>
                  </a:cubicBezTo>
                  <a:cubicBezTo>
                    <a:pt x="27" y="25"/>
                    <a:pt x="17" y="34"/>
                    <a:pt x="5" y="35"/>
                  </a:cubicBezTo>
                  <a:cubicBezTo>
                    <a:pt x="5" y="46"/>
                    <a:pt x="4" y="56"/>
                    <a:pt x="3" y="67"/>
                  </a:cubicBezTo>
                  <a:cubicBezTo>
                    <a:pt x="1" y="80"/>
                    <a:pt x="1" y="91"/>
                    <a:pt x="1" y="104"/>
                  </a:cubicBezTo>
                  <a:cubicBezTo>
                    <a:pt x="0" y="126"/>
                    <a:pt x="16" y="145"/>
                    <a:pt x="38" y="150"/>
                  </a:cubicBezTo>
                  <a:cubicBezTo>
                    <a:pt x="39" y="158"/>
                    <a:pt x="38" y="166"/>
                    <a:pt x="36" y="174"/>
                  </a:cubicBezTo>
                  <a:cubicBezTo>
                    <a:pt x="36" y="179"/>
                    <a:pt x="30" y="182"/>
                    <a:pt x="31" y="186"/>
                  </a:cubicBezTo>
                  <a:cubicBezTo>
                    <a:pt x="32" y="192"/>
                    <a:pt x="43" y="192"/>
                    <a:pt x="49" y="192"/>
                  </a:cubicBezTo>
                  <a:cubicBezTo>
                    <a:pt x="54" y="192"/>
                    <a:pt x="60" y="190"/>
                    <a:pt x="62" y="185"/>
                  </a:cubicBezTo>
                  <a:cubicBezTo>
                    <a:pt x="64" y="180"/>
                    <a:pt x="60" y="181"/>
                    <a:pt x="59" y="176"/>
                  </a:cubicBezTo>
                  <a:cubicBezTo>
                    <a:pt x="57" y="170"/>
                    <a:pt x="55" y="156"/>
                    <a:pt x="57" y="151"/>
                  </a:cubicBezTo>
                  <a:cubicBezTo>
                    <a:pt x="57" y="151"/>
                    <a:pt x="74" y="146"/>
                    <a:pt x="79" y="141"/>
                  </a:cubicBezTo>
                  <a:cubicBezTo>
                    <a:pt x="86" y="135"/>
                    <a:pt x="91" y="125"/>
                    <a:pt x="93" y="117"/>
                  </a:cubicBezTo>
                  <a:cubicBezTo>
                    <a:pt x="97" y="102"/>
                    <a:pt x="96" y="84"/>
                    <a:pt x="95" y="69"/>
                  </a:cubicBezTo>
                  <a:cubicBezTo>
                    <a:pt x="95" y="57"/>
                    <a:pt x="94" y="46"/>
                    <a:pt x="94" y="35"/>
                  </a:cubicBezTo>
                  <a:cubicBezTo>
                    <a:pt x="76" y="33"/>
                    <a:pt x="68" y="21"/>
                    <a:pt x="57" y="11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5" name="ïṣľíḓê">
              <a:extLst>
                <a:ext uri="{FF2B5EF4-FFF2-40B4-BE49-F238E27FC236}">
                  <a16:creationId xmlns="" xmlns:a16="http://schemas.microsoft.com/office/drawing/2014/main" id="{0429D9FB-763E-47CF-BE1A-2A13BFE87E39}"/>
                </a:ext>
              </a:extLst>
            </p:cNvPr>
            <p:cNvSpPr/>
            <p:nvPr/>
          </p:nvSpPr>
          <p:spPr bwMode="auto">
            <a:xfrm>
              <a:off x="7632700" y="3271838"/>
              <a:ext cx="26987" cy="46038"/>
            </a:xfrm>
            <a:custGeom>
              <a:avLst/>
              <a:gdLst>
                <a:gd name="T0" fmla="*/ 10 w 10"/>
                <a:gd name="T1" fmla="*/ 0 h 17"/>
                <a:gd name="T2" fmla="*/ 10 w 10"/>
                <a:gd name="T3" fmla="*/ 2 h 17"/>
                <a:gd name="T4" fmla="*/ 10 w 10"/>
                <a:gd name="T5" fmla="*/ 4 h 17"/>
                <a:gd name="T6" fmla="*/ 8 w 10"/>
                <a:gd name="T7" fmla="*/ 6 h 17"/>
                <a:gd name="T8" fmla="*/ 7 w 10"/>
                <a:gd name="T9" fmla="*/ 8 h 17"/>
                <a:gd name="T10" fmla="*/ 6 w 10"/>
                <a:gd name="T11" fmla="*/ 9 h 17"/>
                <a:gd name="T12" fmla="*/ 3 w 10"/>
                <a:gd name="T13" fmla="*/ 10 h 17"/>
                <a:gd name="T14" fmla="*/ 4 w 10"/>
                <a:gd name="T15" fmla="*/ 8 h 17"/>
                <a:gd name="T16" fmla="*/ 4 w 10"/>
                <a:gd name="T17" fmla="*/ 9 h 17"/>
                <a:gd name="T18" fmla="*/ 4 w 10"/>
                <a:gd name="T19" fmla="*/ 11 h 17"/>
                <a:gd name="T20" fmla="*/ 5 w 10"/>
                <a:gd name="T21" fmla="*/ 12 h 17"/>
                <a:gd name="T22" fmla="*/ 6 w 10"/>
                <a:gd name="T23" fmla="*/ 13 h 17"/>
                <a:gd name="T24" fmla="*/ 8 w 10"/>
                <a:gd name="T25" fmla="*/ 15 h 17"/>
                <a:gd name="T26" fmla="*/ 10 w 10"/>
                <a:gd name="T27" fmla="*/ 17 h 17"/>
                <a:gd name="T28" fmla="*/ 7 w 10"/>
                <a:gd name="T29" fmla="*/ 17 h 17"/>
                <a:gd name="T30" fmla="*/ 5 w 10"/>
                <a:gd name="T31" fmla="*/ 16 h 17"/>
                <a:gd name="T32" fmla="*/ 3 w 10"/>
                <a:gd name="T33" fmla="*/ 15 h 17"/>
                <a:gd name="T34" fmla="*/ 2 w 10"/>
                <a:gd name="T35" fmla="*/ 14 h 17"/>
                <a:gd name="T36" fmla="*/ 1 w 10"/>
                <a:gd name="T37" fmla="*/ 12 h 17"/>
                <a:gd name="T38" fmla="*/ 0 w 10"/>
                <a:gd name="T39" fmla="*/ 10 h 17"/>
                <a:gd name="T40" fmla="*/ 0 w 10"/>
                <a:gd name="T41" fmla="*/ 8 h 17"/>
                <a:gd name="T42" fmla="*/ 0 w 10"/>
                <a:gd name="T43" fmla="*/ 6 h 17"/>
                <a:gd name="T44" fmla="*/ 2 w 10"/>
                <a:gd name="T45" fmla="*/ 6 h 17"/>
                <a:gd name="T46" fmla="*/ 4 w 10"/>
                <a:gd name="T47" fmla="*/ 5 h 17"/>
                <a:gd name="T48" fmla="*/ 6 w 10"/>
                <a:gd name="T49" fmla="*/ 4 h 17"/>
                <a:gd name="T50" fmla="*/ 7 w 10"/>
                <a:gd name="T51" fmla="*/ 4 h 17"/>
                <a:gd name="T52" fmla="*/ 8 w 10"/>
                <a:gd name="T53" fmla="*/ 3 h 17"/>
                <a:gd name="T54" fmla="*/ 9 w 10"/>
                <a:gd name="T55" fmla="*/ 2 h 17"/>
                <a:gd name="T56" fmla="*/ 10 w 10"/>
                <a:gd name="T5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6" y="14"/>
                    <a:pt x="7" y="14"/>
                    <a:pt x="8" y="15"/>
                  </a:cubicBezTo>
                  <a:cubicBezTo>
                    <a:pt x="8" y="16"/>
                    <a:pt x="9" y="17"/>
                    <a:pt x="10" y="17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2" y="14"/>
                    <a:pt x="2" y="14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1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6" name="ïṥľïḑê">
              <a:extLst>
                <a:ext uri="{FF2B5EF4-FFF2-40B4-BE49-F238E27FC236}">
                  <a16:creationId xmlns="" xmlns:a16="http://schemas.microsoft.com/office/drawing/2014/main" id="{007F7122-B508-4FCB-8E94-536678187279}"/>
                </a:ext>
              </a:extLst>
            </p:cNvPr>
            <p:cNvSpPr/>
            <p:nvPr/>
          </p:nvSpPr>
          <p:spPr bwMode="auto">
            <a:xfrm>
              <a:off x="7616825" y="3335338"/>
              <a:ext cx="87312" cy="23813"/>
            </a:xfrm>
            <a:custGeom>
              <a:avLst/>
              <a:gdLst>
                <a:gd name="T0" fmla="*/ 0 w 33"/>
                <a:gd name="T1" fmla="*/ 0 h 9"/>
                <a:gd name="T2" fmla="*/ 1 w 33"/>
                <a:gd name="T3" fmla="*/ 1 h 9"/>
                <a:gd name="T4" fmla="*/ 3 w 33"/>
                <a:gd name="T5" fmla="*/ 2 h 9"/>
                <a:gd name="T6" fmla="*/ 5 w 33"/>
                <a:gd name="T7" fmla="*/ 3 h 9"/>
                <a:gd name="T8" fmla="*/ 7 w 33"/>
                <a:gd name="T9" fmla="*/ 4 h 9"/>
                <a:gd name="T10" fmla="*/ 10 w 33"/>
                <a:gd name="T11" fmla="*/ 5 h 9"/>
                <a:gd name="T12" fmla="*/ 16 w 33"/>
                <a:gd name="T13" fmla="*/ 5 h 9"/>
                <a:gd name="T14" fmla="*/ 19 w 33"/>
                <a:gd name="T15" fmla="*/ 4 h 9"/>
                <a:gd name="T16" fmla="*/ 22 w 33"/>
                <a:gd name="T17" fmla="*/ 4 h 9"/>
                <a:gd name="T18" fmla="*/ 28 w 33"/>
                <a:gd name="T19" fmla="*/ 2 h 9"/>
                <a:gd name="T20" fmla="*/ 32 w 33"/>
                <a:gd name="T21" fmla="*/ 0 h 9"/>
                <a:gd name="T22" fmla="*/ 33 w 33"/>
                <a:gd name="T23" fmla="*/ 0 h 9"/>
                <a:gd name="T24" fmla="*/ 32 w 33"/>
                <a:gd name="T25" fmla="*/ 1 h 9"/>
                <a:gd name="T26" fmla="*/ 29 w 33"/>
                <a:gd name="T27" fmla="*/ 4 h 9"/>
                <a:gd name="T28" fmla="*/ 23 w 33"/>
                <a:gd name="T29" fmla="*/ 7 h 9"/>
                <a:gd name="T30" fmla="*/ 20 w 33"/>
                <a:gd name="T31" fmla="*/ 8 h 9"/>
                <a:gd name="T32" fmla="*/ 16 w 33"/>
                <a:gd name="T33" fmla="*/ 9 h 9"/>
                <a:gd name="T34" fmla="*/ 13 w 33"/>
                <a:gd name="T35" fmla="*/ 9 h 9"/>
                <a:gd name="T36" fmla="*/ 9 w 33"/>
                <a:gd name="T37" fmla="*/ 8 h 9"/>
                <a:gd name="T38" fmla="*/ 6 w 33"/>
                <a:gd name="T39" fmla="*/ 7 h 9"/>
                <a:gd name="T40" fmla="*/ 3 w 33"/>
                <a:gd name="T41" fmla="*/ 5 h 9"/>
                <a:gd name="T42" fmla="*/ 2 w 33"/>
                <a:gd name="T43" fmla="*/ 3 h 9"/>
                <a:gd name="T44" fmla="*/ 1 w 33"/>
                <a:gd name="T45" fmla="*/ 1 h 9"/>
                <a:gd name="T46" fmla="*/ 0 w 33"/>
                <a:gd name="T4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9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9" y="4"/>
                    <a:pt x="10" y="5"/>
                  </a:cubicBezTo>
                  <a:cubicBezTo>
                    <a:pt x="12" y="5"/>
                    <a:pt x="14" y="5"/>
                    <a:pt x="16" y="5"/>
                  </a:cubicBezTo>
                  <a:cubicBezTo>
                    <a:pt x="17" y="5"/>
                    <a:pt x="18" y="5"/>
                    <a:pt x="19" y="4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4" y="3"/>
                    <a:pt x="26" y="3"/>
                    <a:pt x="28" y="2"/>
                  </a:cubicBezTo>
                  <a:cubicBezTo>
                    <a:pt x="29" y="2"/>
                    <a:pt x="31" y="1"/>
                    <a:pt x="32" y="0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31" y="2"/>
                    <a:pt x="30" y="3"/>
                    <a:pt x="29" y="4"/>
                  </a:cubicBezTo>
                  <a:cubicBezTo>
                    <a:pt x="27" y="5"/>
                    <a:pt x="26" y="6"/>
                    <a:pt x="23" y="7"/>
                  </a:cubicBezTo>
                  <a:cubicBezTo>
                    <a:pt x="22" y="8"/>
                    <a:pt x="21" y="8"/>
                    <a:pt x="20" y="8"/>
                  </a:cubicBezTo>
                  <a:cubicBezTo>
                    <a:pt x="19" y="9"/>
                    <a:pt x="18" y="9"/>
                    <a:pt x="16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1" y="9"/>
                    <a:pt x="10" y="8"/>
                    <a:pt x="9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6"/>
                    <a:pt x="4" y="6"/>
                    <a:pt x="3" y="5"/>
                  </a:cubicBezTo>
                  <a:cubicBezTo>
                    <a:pt x="3" y="4"/>
                    <a:pt x="2" y="4"/>
                    <a:pt x="2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7" name="ïṣľïḍè">
              <a:extLst>
                <a:ext uri="{FF2B5EF4-FFF2-40B4-BE49-F238E27FC236}">
                  <a16:creationId xmlns="" xmlns:a16="http://schemas.microsoft.com/office/drawing/2014/main" id="{D79110FC-C2F8-4E75-AA3D-AC67CC061C1A}"/>
                </a:ext>
              </a:extLst>
            </p:cNvPr>
            <p:cNvSpPr/>
            <p:nvPr/>
          </p:nvSpPr>
          <p:spPr bwMode="auto">
            <a:xfrm>
              <a:off x="7600950" y="3141663"/>
              <a:ext cx="19050" cy="15875"/>
            </a:xfrm>
            <a:custGeom>
              <a:avLst/>
              <a:gdLst>
                <a:gd name="T0" fmla="*/ 1 w 7"/>
                <a:gd name="T1" fmla="*/ 6 h 6"/>
                <a:gd name="T2" fmla="*/ 0 w 7"/>
                <a:gd name="T3" fmla="*/ 5 h 6"/>
                <a:gd name="T4" fmla="*/ 0 w 7"/>
                <a:gd name="T5" fmla="*/ 4 h 6"/>
                <a:gd name="T6" fmla="*/ 1 w 7"/>
                <a:gd name="T7" fmla="*/ 2 h 6"/>
                <a:gd name="T8" fmla="*/ 2 w 7"/>
                <a:gd name="T9" fmla="*/ 1 h 6"/>
                <a:gd name="T10" fmla="*/ 4 w 7"/>
                <a:gd name="T11" fmla="*/ 0 h 6"/>
                <a:gd name="T12" fmla="*/ 6 w 7"/>
                <a:gd name="T13" fmla="*/ 0 h 6"/>
                <a:gd name="T14" fmla="*/ 7 w 7"/>
                <a:gd name="T15" fmla="*/ 1 h 6"/>
                <a:gd name="T16" fmla="*/ 6 w 7"/>
                <a:gd name="T17" fmla="*/ 2 h 6"/>
                <a:gd name="T18" fmla="*/ 4 w 7"/>
                <a:gd name="T19" fmla="*/ 4 h 6"/>
                <a:gd name="T20" fmla="*/ 3 w 7"/>
                <a:gd name="T21" fmla="*/ 5 h 6"/>
                <a:gd name="T22" fmla="*/ 2 w 7"/>
                <a:gd name="T23" fmla="*/ 5 h 6"/>
                <a:gd name="T24" fmla="*/ 1 w 7"/>
                <a:gd name="T25" fmla="*/ 5 h 6"/>
                <a:gd name="T26" fmla="*/ 1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1" y="6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8" name="î$ľíďê">
              <a:extLst>
                <a:ext uri="{FF2B5EF4-FFF2-40B4-BE49-F238E27FC236}">
                  <a16:creationId xmlns="" xmlns:a16="http://schemas.microsoft.com/office/drawing/2014/main" id="{51A74B03-7991-407F-9566-A2EE592AA26F}"/>
                </a:ext>
              </a:extLst>
            </p:cNvPr>
            <p:cNvSpPr/>
            <p:nvPr/>
          </p:nvSpPr>
          <p:spPr bwMode="auto">
            <a:xfrm>
              <a:off x="7704138" y="3136900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1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3 h 6"/>
                <a:gd name="T10" fmla="*/ 7 w 7"/>
                <a:gd name="T11" fmla="*/ 4 h 6"/>
                <a:gd name="T12" fmla="*/ 7 w 7"/>
                <a:gd name="T13" fmla="*/ 6 h 6"/>
                <a:gd name="T14" fmla="*/ 7 w 7"/>
                <a:gd name="T15" fmla="*/ 6 h 6"/>
                <a:gd name="T16" fmla="*/ 5 w 7"/>
                <a:gd name="T17" fmla="*/ 6 h 6"/>
                <a:gd name="T18" fmla="*/ 3 w 7"/>
                <a:gd name="T19" fmla="*/ 5 h 6"/>
                <a:gd name="T20" fmla="*/ 1 w 7"/>
                <a:gd name="T21" fmla="*/ 3 h 6"/>
                <a:gd name="T22" fmla="*/ 0 w 7"/>
                <a:gd name="T2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9" name="íşḷîḋê">
              <a:extLst>
                <a:ext uri="{FF2B5EF4-FFF2-40B4-BE49-F238E27FC236}">
                  <a16:creationId xmlns="" xmlns:a16="http://schemas.microsoft.com/office/drawing/2014/main" id="{5B80068C-4C7B-44F0-AFE9-C28B3C7B7127}"/>
                </a:ext>
              </a:extLst>
            </p:cNvPr>
            <p:cNvSpPr/>
            <p:nvPr/>
          </p:nvSpPr>
          <p:spPr bwMode="auto">
            <a:xfrm>
              <a:off x="7612063" y="3232150"/>
              <a:ext cx="12700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0" name="i$ḻîḓe">
              <a:extLst>
                <a:ext uri="{FF2B5EF4-FFF2-40B4-BE49-F238E27FC236}">
                  <a16:creationId xmlns="" xmlns:a16="http://schemas.microsoft.com/office/drawing/2014/main" id="{6C4CDE86-E261-44A6-B577-A913D85D6B21}"/>
                </a:ext>
              </a:extLst>
            </p:cNvPr>
            <p:cNvSpPr/>
            <p:nvPr/>
          </p:nvSpPr>
          <p:spPr bwMode="auto">
            <a:xfrm>
              <a:off x="7702550" y="3228975"/>
              <a:ext cx="15875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1" name="î$ḻïḋe">
              <a:extLst>
                <a:ext uri="{FF2B5EF4-FFF2-40B4-BE49-F238E27FC236}">
                  <a16:creationId xmlns="" xmlns:a16="http://schemas.microsoft.com/office/drawing/2014/main" id="{E3A95BF4-CBA0-4F0C-851E-D9931B0B3DC1}"/>
                </a:ext>
              </a:extLst>
            </p:cNvPr>
            <p:cNvSpPr/>
            <p:nvPr/>
          </p:nvSpPr>
          <p:spPr bwMode="auto">
            <a:xfrm>
              <a:off x="7240588" y="2759075"/>
              <a:ext cx="306387" cy="280988"/>
            </a:xfrm>
            <a:custGeom>
              <a:avLst/>
              <a:gdLst>
                <a:gd name="T0" fmla="*/ 45 w 115"/>
                <a:gd name="T1" fmla="*/ 106 h 106"/>
                <a:gd name="T2" fmla="*/ 59 w 115"/>
                <a:gd name="T3" fmla="*/ 53 h 106"/>
                <a:gd name="T4" fmla="*/ 33 w 115"/>
                <a:gd name="T5" fmla="*/ 52 h 106"/>
                <a:gd name="T6" fmla="*/ 0 w 115"/>
                <a:gd name="T7" fmla="*/ 39 h 106"/>
                <a:gd name="T8" fmla="*/ 60 w 115"/>
                <a:gd name="T9" fmla="*/ 30 h 106"/>
                <a:gd name="T10" fmla="*/ 112 w 115"/>
                <a:gd name="T11" fmla="*/ 2 h 106"/>
                <a:gd name="T12" fmla="*/ 99 w 115"/>
                <a:gd name="T13" fmla="*/ 16 h 106"/>
                <a:gd name="T14" fmla="*/ 80 w 115"/>
                <a:gd name="T15" fmla="*/ 30 h 106"/>
                <a:gd name="T16" fmla="*/ 72 w 115"/>
                <a:gd name="T17" fmla="*/ 44 h 106"/>
                <a:gd name="T18" fmla="*/ 67 w 115"/>
                <a:gd name="T19" fmla="*/ 53 h 106"/>
                <a:gd name="T20" fmla="*/ 63 w 115"/>
                <a:gd name="T21" fmla="*/ 101 h 106"/>
                <a:gd name="T22" fmla="*/ 45 w 115"/>
                <a:gd name="T2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06">
                  <a:moveTo>
                    <a:pt x="45" y="106"/>
                  </a:moveTo>
                  <a:cubicBezTo>
                    <a:pt x="49" y="89"/>
                    <a:pt x="58" y="70"/>
                    <a:pt x="59" y="53"/>
                  </a:cubicBezTo>
                  <a:cubicBezTo>
                    <a:pt x="51" y="52"/>
                    <a:pt x="42" y="53"/>
                    <a:pt x="33" y="52"/>
                  </a:cubicBezTo>
                  <a:cubicBezTo>
                    <a:pt x="24" y="51"/>
                    <a:pt x="3" y="48"/>
                    <a:pt x="0" y="39"/>
                  </a:cubicBezTo>
                  <a:cubicBezTo>
                    <a:pt x="19" y="33"/>
                    <a:pt x="41" y="38"/>
                    <a:pt x="60" y="30"/>
                  </a:cubicBezTo>
                  <a:cubicBezTo>
                    <a:pt x="77" y="22"/>
                    <a:pt x="93" y="0"/>
                    <a:pt x="112" y="2"/>
                  </a:cubicBezTo>
                  <a:cubicBezTo>
                    <a:pt x="115" y="11"/>
                    <a:pt x="104" y="13"/>
                    <a:pt x="99" y="16"/>
                  </a:cubicBezTo>
                  <a:cubicBezTo>
                    <a:pt x="93" y="20"/>
                    <a:pt x="84" y="24"/>
                    <a:pt x="80" y="30"/>
                  </a:cubicBezTo>
                  <a:cubicBezTo>
                    <a:pt x="78" y="34"/>
                    <a:pt x="74" y="40"/>
                    <a:pt x="72" y="44"/>
                  </a:cubicBezTo>
                  <a:cubicBezTo>
                    <a:pt x="69" y="49"/>
                    <a:pt x="67" y="45"/>
                    <a:pt x="67" y="53"/>
                  </a:cubicBezTo>
                  <a:cubicBezTo>
                    <a:pt x="67" y="67"/>
                    <a:pt x="65" y="87"/>
                    <a:pt x="63" y="101"/>
                  </a:cubicBezTo>
                  <a:lnTo>
                    <a:pt x="45" y="106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2" name="iSḻiḑé">
              <a:extLst>
                <a:ext uri="{FF2B5EF4-FFF2-40B4-BE49-F238E27FC236}">
                  <a16:creationId xmlns="" xmlns:a16="http://schemas.microsoft.com/office/drawing/2014/main" id="{B65B7323-195C-4425-B532-2F7E8C67C7DD}"/>
                </a:ext>
              </a:extLst>
            </p:cNvPr>
            <p:cNvSpPr/>
            <p:nvPr/>
          </p:nvSpPr>
          <p:spPr bwMode="auto">
            <a:xfrm>
              <a:off x="7326313" y="2851150"/>
              <a:ext cx="74612" cy="19050"/>
            </a:xfrm>
            <a:custGeom>
              <a:avLst/>
              <a:gdLst>
                <a:gd name="T0" fmla="*/ 0 w 28"/>
                <a:gd name="T1" fmla="*/ 6 h 7"/>
                <a:gd name="T2" fmla="*/ 3 w 28"/>
                <a:gd name="T3" fmla="*/ 4 h 7"/>
                <a:gd name="T4" fmla="*/ 8 w 28"/>
                <a:gd name="T5" fmla="*/ 2 h 7"/>
                <a:gd name="T6" fmla="*/ 13 w 28"/>
                <a:gd name="T7" fmla="*/ 1 h 7"/>
                <a:gd name="T8" fmla="*/ 19 w 28"/>
                <a:gd name="T9" fmla="*/ 0 h 7"/>
                <a:gd name="T10" fmla="*/ 24 w 28"/>
                <a:gd name="T11" fmla="*/ 1 h 7"/>
                <a:gd name="T12" fmla="*/ 27 w 28"/>
                <a:gd name="T13" fmla="*/ 2 h 7"/>
                <a:gd name="T14" fmla="*/ 28 w 28"/>
                <a:gd name="T15" fmla="*/ 2 h 7"/>
                <a:gd name="T16" fmla="*/ 27 w 28"/>
                <a:gd name="T17" fmla="*/ 3 h 7"/>
                <a:gd name="T18" fmla="*/ 23 w 28"/>
                <a:gd name="T19" fmla="*/ 3 h 7"/>
                <a:gd name="T20" fmla="*/ 19 w 28"/>
                <a:gd name="T21" fmla="*/ 4 h 7"/>
                <a:gd name="T22" fmla="*/ 14 w 28"/>
                <a:gd name="T23" fmla="*/ 5 h 7"/>
                <a:gd name="T24" fmla="*/ 4 w 28"/>
                <a:gd name="T25" fmla="*/ 6 h 7"/>
                <a:gd name="T26" fmla="*/ 0 w 28"/>
                <a:gd name="T2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7">
                  <a:moveTo>
                    <a:pt x="0" y="6"/>
                  </a:moveTo>
                  <a:cubicBezTo>
                    <a:pt x="0" y="6"/>
                    <a:pt x="1" y="5"/>
                    <a:pt x="3" y="4"/>
                  </a:cubicBezTo>
                  <a:cubicBezTo>
                    <a:pt x="5" y="3"/>
                    <a:pt x="6" y="3"/>
                    <a:pt x="8" y="2"/>
                  </a:cubicBezTo>
                  <a:cubicBezTo>
                    <a:pt x="10" y="2"/>
                    <a:pt x="11" y="1"/>
                    <a:pt x="13" y="1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5" y="1"/>
                    <a:pt x="26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3"/>
                    <a:pt x="27" y="3"/>
                  </a:cubicBezTo>
                  <a:cubicBezTo>
                    <a:pt x="26" y="3"/>
                    <a:pt x="25" y="3"/>
                    <a:pt x="23" y="3"/>
                  </a:cubicBezTo>
                  <a:cubicBezTo>
                    <a:pt x="22" y="3"/>
                    <a:pt x="21" y="4"/>
                    <a:pt x="19" y="4"/>
                  </a:cubicBezTo>
                  <a:cubicBezTo>
                    <a:pt x="17" y="4"/>
                    <a:pt x="16" y="5"/>
                    <a:pt x="14" y="5"/>
                  </a:cubicBezTo>
                  <a:cubicBezTo>
                    <a:pt x="10" y="5"/>
                    <a:pt x="7" y="6"/>
                    <a:pt x="4" y="6"/>
                  </a:cubicBezTo>
                  <a:cubicBezTo>
                    <a:pt x="1" y="7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3" name="ïSḷiḑè">
              <a:extLst>
                <a:ext uri="{FF2B5EF4-FFF2-40B4-BE49-F238E27FC236}">
                  <a16:creationId xmlns="" xmlns:a16="http://schemas.microsoft.com/office/drawing/2014/main" id="{81D0BEB6-97B3-4D69-8EA8-019DDB875F73}"/>
                </a:ext>
              </a:extLst>
            </p:cNvPr>
            <p:cNvSpPr/>
            <p:nvPr/>
          </p:nvSpPr>
          <p:spPr bwMode="auto">
            <a:xfrm>
              <a:off x="7853363" y="2555875"/>
              <a:ext cx="204787" cy="420688"/>
            </a:xfrm>
            <a:custGeom>
              <a:avLst/>
              <a:gdLst>
                <a:gd name="T0" fmla="*/ 41 w 77"/>
                <a:gd name="T1" fmla="*/ 157 h 158"/>
                <a:gd name="T2" fmla="*/ 33 w 77"/>
                <a:gd name="T3" fmla="*/ 100 h 158"/>
                <a:gd name="T4" fmla="*/ 52 w 77"/>
                <a:gd name="T5" fmla="*/ 87 h 158"/>
                <a:gd name="T6" fmla="*/ 63 w 77"/>
                <a:gd name="T7" fmla="*/ 57 h 158"/>
                <a:gd name="T8" fmla="*/ 76 w 77"/>
                <a:gd name="T9" fmla="*/ 10 h 158"/>
                <a:gd name="T10" fmla="*/ 71 w 77"/>
                <a:gd name="T11" fmla="*/ 14 h 158"/>
                <a:gd name="T12" fmla="*/ 69 w 77"/>
                <a:gd name="T13" fmla="*/ 5 h 158"/>
                <a:gd name="T14" fmla="*/ 65 w 77"/>
                <a:gd name="T15" fmla="*/ 11 h 158"/>
                <a:gd name="T16" fmla="*/ 66 w 77"/>
                <a:gd name="T17" fmla="*/ 0 h 158"/>
                <a:gd name="T18" fmla="*/ 58 w 77"/>
                <a:gd name="T19" fmla="*/ 11 h 158"/>
                <a:gd name="T20" fmla="*/ 58 w 77"/>
                <a:gd name="T21" fmla="*/ 6 h 158"/>
                <a:gd name="T22" fmla="*/ 35 w 77"/>
                <a:gd name="T23" fmla="*/ 40 h 158"/>
                <a:gd name="T24" fmla="*/ 27 w 77"/>
                <a:gd name="T25" fmla="*/ 55 h 158"/>
                <a:gd name="T26" fmla="*/ 12 w 77"/>
                <a:gd name="T27" fmla="*/ 65 h 158"/>
                <a:gd name="T28" fmla="*/ 11 w 77"/>
                <a:gd name="T29" fmla="*/ 100 h 158"/>
                <a:gd name="T30" fmla="*/ 23 w 77"/>
                <a:gd name="T31" fmla="*/ 149 h 158"/>
                <a:gd name="T32" fmla="*/ 24 w 77"/>
                <a:gd name="T33" fmla="*/ 158 h 158"/>
                <a:gd name="T34" fmla="*/ 41 w 77"/>
                <a:gd name="T35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158">
                  <a:moveTo>
                    <a:pt x="41" y="157"/>
                  </a:moveTo>
                  <a:cubicBezTo>
                    <a:pt x="42" y="139"/>
                    <a:pt x="35" y="118"/>
                    <a:pt x="33" y="100"/>
                  </a:cubicBezTo>
                  <a:cubicBezTo>
                    <a:pt x="39" y="95"/>
                    <a:pt x="46" y="94"/>
                    <a:pt x="52" y="87"/>
                  </a:cubicBezTo>
                  <a:cubicBezTo>
                    <a:pt x="58" y="79"/>
                    <a:pt x="59" y="67"/>
                    <a:pt x="63" y="57"/>
                  </a:cubicBezTo>
                  <a:cubicBezTo>
                    <a:pt x="67" y="42"/>
                    <a:pt x="77" y="27"/>
                    <a:pt x="76" y="10"/>
                  </a:cubicBezTo>
                  <a:cubicBezTo>
                    <a:pt x="74" y="12"/>
                    <a:pt x="72" y="13"/>
                    <a:pt x="71" y="14"/>
                  </a:cubicBezTo>
                  <a:cubicBezTo>
                    <a:pt x="71" y="11"/>
                    <a:pt x="71" y="7"/>
                    <a:pt x="69" y="5"/>
                  </a:cubicBezTo>
                  <a:cubicBezTo>
                    <a:pt x="68" y="6"/>
                    <a:pt x="66" y="8"/>
                    <a:pt x="65" y="11"/>
                  </a:cubicBezTo>
                  <a:cubicBezTo>
                    <a:pt x="65" y="7"/>
                    <a:pt x="67" y="3"/>
                    <a:pt x="66" y="0"/>
                  </a:cubicBezTo>
                  <a:cubicBezTo>
                    <a:pt x="62" y="2"/>
                    <a:pt x="60" y="7"/>
                    <a:pt x="58" y="11"/>
                  </a:cubicBezTo>
                  <a:cubicBezTo>
                    <a:pt x="59" y="9"/>
                    <a:pt x="58" y="8"/>
                    <a:pt x="58" y="6"/>
                  </a:cubicBezTo>
                  <a:cubicBezTo>
                    <a:pt x="48" y="5"/>
                    <a:pt x="38" y="32"/>
                    <a:pt x="35" y="40"/>
                  </a:cubicBezTo>
                  <a:cubicBezTo>
                    <a:pt x="33" y="45"/>
                    <a:pt x="30" y="52"/>
                    <a:pt x="27" y="55"/>
                  </a:cubicBezTo>
                  <a:cubicBezTo>
                    <a:pt x="23" y="60"/>
                    <a:pt x="16" y="61"/>
                    <a:pt x="12" y="65"/>
                  </a:cubicBezTo>
                  <a:cubicBezTo>
                    <a:pt x="0" y="76"/>
                    <a:pt x="4" y="88"/>
                    <a:pt x="11" y="100"/>
                  </a:cubicBezTo>
                  <a:cubicBezTo>
                    <a:pt x="20" y="115"/>
                    <a:pt x="20" y="132"/>
                    <a:pt x="23" y="149"/>
                  </a:cubicBezTo>
                  <a:cubicBezTo>
                    <a:pt x="23" y="152"/>
                    <a:pt x="24" y="155"/>
                    <a:pt x="24" y="158"/>
                  </a:cubicBezTo>
                  <a:lnTo>
                    <a:pt x="41" y="157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4" name="îṣḷîďé">
              <a:extLst>
                <a:ext uri="{FF2B5EF4-FFF2-40B4-BE49-F238E27FC236}">
                  <a16:creationId xmlns="" xmlns:a16="http://schemas.microsoft.com/office/drawing/2014/main" id="{10CCFB5A-F53C-4C9E-B665-51227A21B5C7}"/>
                </a:ext>
              </a:extLst>
            </p:cNvPr>
            <p:cNvSpPr/>
            <p:nvPr/>
          </p:nvSpPr>
          <p:spPr bwMode="auto">
            <a:xfrm>
              <a:off x="7800975" y="2649538"/>
              <a:ext cx="141287" cy="188913"/>
            </a:xfrm>
            <a:custGeom>
              <a:avLst/>
              <a:gdLst>
                <a:gd name="T0" fmla="*/ 37 w 53"/>
                <a:gd name="T1" fmla="*/ 61 h 71"/>
                <a:gd name="T2" fmla="*/ 19 w 53"/>
                <a:gd name="T3" fmla="*/ 42 h 71"/>
                <a:gd name="T4" fmla="*/ 1 w 53"/>
                <a:gd name="T5" fmla="*/ 7 h 71"/>
                <a:gd name="T6" fmla="*/ 24 w 53"/>
                <a:gd name="T7" fmla="*/ 28 h 71"/>
                <a:gd name="T8" fmla="*/ 43 w 53"/>
                <a:gd name="T9" fmla="*/ 36 h 71"/>
                <a:gd name="T10" fmla="*/ 50 w 53"/>
                <a:gd name="T11" fmla="*/ 54 h 71"/>
                <a:gd name="T12" fmla="*/ 37 w 53"/>
                <a:gd name="T1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1">
                  <a:moveTo>
                    <a:pt x="37" y="61"/>
                  </a:moveTo>
                  <a:cubicBezTo>
                    <a:pt x="28" y="71"/>
                    <a:pt x="23" y="51"/>
                    <a:pt x="19" y="42"/>
                  </a:cubicBezTo>
                  <a:cubicBezTo>
                    <a:pt x="15" y="31"/>
                    <a:pt x="0" y="20"/>
                    <a:pt x="1" y="7"/>
                  </a:cubicBezTo>
                  <a:cubicBezTo>
                    <a:pt x="13" y="0"/>
                    <a:pt x="16" y="24"/>
                    <a:pt x="24" y="28"/>
                  </a:cubicBezTo>
                  <a:cubicBezTo>
                    <a:pt x="29" y="31"/>
                    <a:pt x="37" y="32"/>
                    <a:pt x="43" y="36"/>
                  </a:cubicBezTo>
                  <a:cubicBezTo>
                    <a:pt x="50" y="41"/>
                    <a:pt x="53" y="45"/>
                    <a:pt x="50" y="54"/>
                  </a:cubicBezTo>
                  <a:lnTo>
                    <a:pt x="37" y="61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5" name="islîḓè">
              <a:extLst>
                <a:ext uri="{FF2B5EF4-FFF2-40B4-BE49-F238E27FC236}">
                  <a16:creationId xmlns="" xmlns:a16="http://schemas.microsoft.com/office/drawing/2014/main" id="{DE5816CA-D1CE-44F2-8859-1A8595B0056A}"/>
                </a:ext>
              </a:extLst>
            </p:cNvPr>
            <p:cNvSpPr/>
            <p:nvPr/>
          </p:nvSpPr>
          <p:spPr bwMode="auto">
            <a:xfrm>
              <a:off x="7802563" y="2665413"/>
              <a:ext cx="131762" cy="101600"/>
            </a:xfrm>
            <a:custGeom>
              <a:avLst/>
              <a:gdLst>
                <a:gd name="T0" fmla="*/ 0 w 49"/>
                <a:gd name="T1" fmla="*/ 1 h 38"/>
                <a:gd name="T2" fmla="*/ 4 w 49"/>
                <a:gd name="T3" fmla="*/ 0 h 38"/>
                <a:gd name="T4" fmla="*/ 5 w 49"/>
                <a:gd name="T5" fmla="*/ 0 h 38"/>
                <a:gd name="T6" fmla="*/ 7 w 49"/>
                <a:gd name="T7" fmla="*/ 0 h 38"/>
                <a:gd name="T8" fmla="*/ 9 w 49"/>
                <a:gd name="T9" fmla="*/ 1 h 38"/>
                <a:gd name="T10" fmla="*/ 10 w 49"/>
                <a:gd name="T11" fmla="*/ 2 h 38"/>
                <a:gd name="T12" fmla="*/ 13 w 49"/>
                <a:gd name="T13" fmla="*/ 5 h 38"/>
                <a:gd name="T14" fmla="*/ 20 w 49"/>
                <a:gd name="T15" fmla="*/ 16 h 38"/>
                <a:gd name="T16" fmla="*/ 22 w 49"/>
                <a:gd name="T17" fmla="*/ 19 h 38"/>
                <a:gd name="T18" fmla="*/ 24 w 49"/>
                <a:gd name="T19" fmla="*/ 21 h 38"/>
                <a:gd name="T20" fmla="*/ 27 w 49"/>
                <a:gd name="T21" fmla="*/ 22 h 38"/>
                <a:gd name="T22" fmla="*/ 30 w 49"/>
                <a:gd name="T23" fmla="*/ 23 h 38"/>
                <a:gd name="T24" fmla="*/ 37 w 49"/>
                <a:gd name="T25" fmla="*/ 26 h 38"/>
                <a:gd name="T26" fmla="*/ 40 w 49"/>
                <a:gd name="T27" fmla="*/ 27 h 38"/>
                <a:gd name="T28" fmla="*/ 43 w 49"/>
                <a:gd name="T29" fmla="*/ 30 h 38"/>
                <a:gd name="T30" fmla="*/ 43 w 49"/>
                <a:gd name="T31" fmla="*/ 30 h 38"/>
                <a:gd name="T32" fmla="*/ 45 w 49"/>
                <a:gd name="T33" fmla="*/ 31 h 38"/>
                <a:gd name="T34" fmla="*/ 47 w 49"/>
                <a:gd name="T35" fmla="*/ 33 h 38"/>
                <a:gd name="T36" fmla="*/ 48 w 49"/>
                <a:gd name="T37" fmla="*/ 35 h 38"/>
                <a:gd name="T38" fmla="*/ 49 w 49"/>
                <a:gd name="T39" fmla="*/ 38 h 38"/>
                <a:gd name="T40" fmla="*/ 47 w 49"/>
                <a:gd name="T41" fmla="*/ 36 h 38"/>
                <a:gd name="T42" fmla="*/ 46 w 49"/>
                <a:gd name="T43" fmla="*/ 34 h 38"/>
                <a:gd name="T44" fmla="*/ 44 w 49"/>
                <a:gd name="T45" fmla="*/ 33 h 38"/>
                <a:gd name="T46" fmla="*/ 41 w 49"/>
                <a:gd name="T47" fmla="*/ 31 h 38"/>
                <a:gd name="T48" fmla="*/ 41 w 49"/>
                <a:gd name="T49" fmla="*/ 31 h 38"/>
                <a:gd name="T50" fmla="*/ 35 w 49"/>
                <a:gd name="T51" fmla="*/ 29 h 38"/>
                <a:gd name="T52" fmla="*/ 29 w 49"/>
                <a:gd name="T53" fmla="*/ 27 h 38"/>
                <a:gd name="T54" fmla="*/ 26 w 49"/>
                <a:gd name="T55" fmla="*/ 26 h 38"/>
                <a:gd name="T56" fmla="*/ 22 w 49"/>
                <a:gd name="T57" fmla="*/ 24 h 38"/>
                <a:gd name="T58" fmla="*/ 19 w 49"/>
                <a:gd name="T59" fmla="*/ 22 h 38"/>
                <a:gd name="T60" fmla="*/ 17 w 49"/>
                <a:gd name="T61" fmla="*/ 19 h 38"/>
                <a:gd name="T62" fmla="*/ 11 w 49"/>
                <a:gd name="T63" fmla="*/ 6 h 38"/>
                <a:gd name="T64" fmla="*/ 9 w 49"/>
                <a:gd name="T65" fmla="*/ 4 h 38"/>
                <a:gd name="T66" fmla="*/ 8 w 49"/>
                <a:gd name="T67" fmla="*/ 3 h 38"/>
                <a:gd name="T68" fmla="*/ 7 w 49"/>
                <a:gd name="T69" fmla="*/ 2 h 38"/>
                <a:gd name="T70" fmla="*/ 5 w 49"/>
                <a:gd name="T71" fmla="*/ 1 h 38"/>
                <a:gd name="T72" fmla="*/ 4 w 49"/>
                <a:gd name="T73" fmla="*/ 1 h 38"/>
                <a:gd name="T74" fmla="*/ 0 w 49"/>
                <a:gd name="T7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38">
                  <a:moveTo>
                    <a:pt x="0" y="1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6" y="9"/>
                    <a:pt x="18" y="13"/>
                    <a:pt x="20" y="16"/>
                  </a:cubicBezTo>
                  <a:cubicBezTo>
                    <a:pt x="21" y="17"/>
                    <a:pt x="21" y="18"/>
                    <a:pt x="22" y="19"/>
                  </a:cubicBezTo>
                  <a:cubicBezTo>
                    <a:pt x="23" y="20"/>
                    <a:pt x="23" y="20"/>
                    <a:pt x="24" y="21"/>
                  </a:cubicBezTo>
                  <a:cubicBezTo>
                    <a:pt x="25" y="21"/>
                    <a:pt x="26" y="22"/>
                    <a:pt x="27" y="22"/>
                  </a:cubicBezTo>
                  <a:cubicBezTo>
                    <a:pt x="28" y="22"/>
                    <a:pt x="29" y="23"/>
                    <a:pt x="30" y="23"/>
                  </a:cubicBezTo>
                  <a:cubicBezTo>
                    <a:pt x="32" y="24"/>
                    <a:pt x="34" y="25"/>
                    <a:pt x="37" y="26"/>
                  </a:cubicBezTo>
                  <a:cubicBezTo>
                    <a:pt x="38" y="26"/>
                    <a:pt x="39" y="27"/>
                    <a:pt x="40" y="27"/>
                  </a:cubicBezTo>
                  <a:cubicBezTo>
                    <a:pt x="41" y="28"/>
                    <a:pt x="42" y="29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4" y="31"/>
                    <a:pt x="45" y="31"/>
                  </a:cubicBezTo>
                  <a:cubicBezTo>
                    <a:pt x="45" y="32"/>
                    <a:pt x="46" y="33"/>
                    <a:pt x="47" y="33"/>
                  </a:cubicBezTo>
                  <a:cubicBezTo>
                    <a:pt x="47" y="34"/>
                    <a:pt x="48" y="35"/>
                    <a:pt x="48" y="35"/>
                  </a:cubicBezTo>
                  <a:cubicBezTo>
                    <a:pt x="49" y="36"/>
                    <a:pt x="49" y="37"/>
                    <a:pt x="49" y="38"/>
                  </a:cubicBezTo>
                  <a:cubicBezTo>
                    <a:pt x="49" y="37"/>
                    <a:pt x="48" y="36"/>
                    <a:pt x="47" y="36"/>
                  </a:cubicBezTo>
                  <a:cubicBezTo>
                    <a:pt x="47" y="35"/>
                    <a:pt x="46" y="35"/>
                    <a:pt x="46" y="34"/>
                  </a:cubicBezTo>
                  <a:cubicBezTo>
                    <a:pt x="45" y="34"/>
                    <a:pt x="44" y="33"/>
                    <a:pt x="44" y="33"/>
                  </a:cubicBezTo>
                  <a:cubicBezTo>
                    <a:pt x="43" y="32"/>
                    <a:pt x="42" y="32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39" y="30"/>
                    <a:pt x="37" y="29"/>
                    <a:pt x="35" y="29"/>
                  </a:cubicBezTo>
                  <a:cubicBezTo>
                    <a:pt x="33" y="28"/>
                    <a:pt x="31" y="27"/>
                    <a:pt x="29" y="27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4" y="25"/>
                    <a:pt x="23" y="25"/>
                    <a:pt x="22" y="24"/>
                  </a:cubicBezTo>
                  <a:cubicBezTo>
                    <a:pt x="21" y="24"/>
                    <a:pt x="20" y="23"/>
                    <a:pt x="19" y="22"/>
                  </a:cubicBezTo>
                  <a:cubicBezTo>
                    <a:pt x="18" y="21"/>
                    <a:pt x="17" y="20"/>
                    <a:pt x="17" y="19"/>
                  </a:cubicBezTo>
                  <a:cubicBezTo>
                    <a:pt x="14" y="14"/>
                    <a:pt x="13" y="10"/>
                    <a:pt x="11" y="6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6" name="ï$ḻíḍe">
              <a:extLst>
                <a:ext uri="{FF2B5EF4-FFF2-40B4-BE49-F238E27FC236}">
                  <a16:creationId xmlns="" xmlns:a16="http://schemas.microsoft.com/office/drawing/2014/main" id="{A2197730-2450-472D-AC7C-422D69231F6B}"/>
                </a:ext>
              </a:extLst>
            </p:cNvPr>
            <p:cNvSpPr/>
            <p:nvPr/>
          </p:nvSpPr>
          <p:spPr bwMode="auto">
            <a:xfrm>
              <a:off x="7943850" y="2703513"/>
              <a:ext cx="50800" cy="25400"/>
            </a:xfrm>
            <a:custGeom>
              <a:avLst/>
              <a:gdLst>
                <a:gd name="T0" fmla="*/ 0 w 19"/>
                <a:gd name="T1" fmla="*/ 0 h 10"/>
                <a:gd name="T2" fmla="*/ 4 w 19"/>
                <a:gd name="T3" fmla="*/ 1 h 10"/>
                <a:gd name="T4" fmla="*/ 11 w 19"/>
                <a:gd name="T5" fmla="*/ 3 h 10"/>
                <a:gd name="T6" fmla="*/ 14 w 19"/>
                <a:gd name="T7" fmla="*/ 5 h 10"/>
                <a:gd name="T8" fmla="*/ 17 w 19"/>
                <a:gd name="T9" fmla="*/ 7 h 10"/>
                <a:gd name="T10" fmla="*/ 19 w 19"/>
                <a:gd name="T11" fmla="*/ 10 h 10"/>
                <a:gd name="T12" fmla="*/ 15 w 19"/>
                <a:gd name="T13" fmla="*/ 9 h 10"/>
                <a:gd name="T14" fmla="*/ 12 w 19"/>
                <a:gd name="T15" fmla="*/ 8 h 10"/>
                <a:gd name="T16" fmla="*/ 9 w 19"/>
                <a:gd name="T17" fmla="*/ 7 h 10"/>
                <a:gd name="T18" fmla="*/ 3 w 19"/>
                <a:gd name="T19" fmla="*/ 3 h 10"/>
                <a:gd name="T20" fmla="*/ 0 w 1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0">
                  <a:moveTo>
                    <a:pt x="0" y="0"/>
                  </a:moveTo>
                  <a:cubicBezTo>
                    <a:pt x="0" y="0"/>
                    <a:pt x="2" y="0"/>
                    <a:pt x="4" y="1"/>
                  </a:cubicBezTo>
                  <a:cubicBezTo>
                    <a:pt x="6" y="1"/>
                    <a:pt x="8" y="2"/>
                    <a:pt x="11" y="3"/>
                  </a:cubicBezTo>
                  <a:cubicBezTo>
                    <a:pt x="12" y="4"/>
                    <a:pt x="13" y="4"/>
                    <a:pt x="14" y="5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18" y="9"/>
                    <a:pt x="19" y="10"/>
                    <a:pt x="19" y="10"/>
                  </a:cubicBezTo>
                  <a:cubicBezTo>
                    <a:pt x="19" y="10"/>
                    <a:pt x="17" y="10"/>
                    <a:pt x="15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1" y="8"/>
                    <a:pt x="10" y="7"/>
                    <a:pt x="9" y="7"/>
                  </a:cubicBezTo>
                  <a:cubicBezTo>
                    <a:pt x="6" y="5"/>
                    <a:pt x="4" y="4"/>
                    <a:pt x="3" y="3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7" name="îṣ1ídê">
              <a:extLst>
                <a:ext uri="{FF2B5EF4-FFF2-40B4-BE49-F238E27FC236}">
                  <a16:creationId xmlns="" xmlns:a16="http://schemas.microsoft.com/office/drawing/2014/main" id="{3C435C95-29C4-4220-8C28-2C795A3F071E}"/>
                </a:ext>
              </a:extLst>
            </p:cNvPr>
            <p:cNvSpPr/>
            <p:nvPr/>
          </p:nvSpPr>
          <p:spPr bwMode="auto">
            <a:xfrm>
              <a:off x="7986713" y="2590800"/>
              <a:ext cx="61912" cy="128588"/>
            </a:xfrm>
            <a:custGeom>
              <a:avLst/>
              <a:gdLst>
                <a:gd name="T0" fmla="*/ 0 w 23"/>
                <a:gd name="T1" fmla="*/ 48 h 48"/>
                <a:gd name="T2" fmla="*/ 2 w 23"/>
                <a:gd name="T3" fmla="*/ 40 h 48"/>
                <a:gd name="T4" fmla="*/ 9 w 23"/>
                <a:gd name="T5" fmla="*/ 23 h 48"/>
                <a:gd name="T6" fmla="*/ 18 w 23"/>
                <a:gd name="T7" fmla="*/ 7 h 48"/>
                <a:gd name="T8" fmla="*/ 23 w 23"/>
                <a:gd name="T9" fmla="*/ 0 h 48"/>
                <a:gd name="T10" fmla="*/ 20 w 23"/>
                <a:gd name="T11" fmla="*/ 8 h 48"/>
                <a:gd name="T12" fmla="*/ 13 w 23"/>
                <a:gd name="T13" fmla="*/ 25 h 48"/>
                <a:gd name="T14" fmla="*/ 4 w 23"/>
                <a:gd name="T15" fmla="*/ 41 h 48"/>
                <a:gd name="T16" fmla="*/ 0 w 23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8">
                  <a:moveTo>
                    <a:pt x="0" y="48"/>
                  </a:moveTo>
                  <a:cubicBezTo>
                    <a:pt x="0" y="48"/>
                    <a:pt x="1" y="45"/>
                    <a:pt x="2" y="40"/>
                  </a:cubicBezTo>
                  <a:cubicBezTo>
                    <a:pt x="4" y="36"/>
                    <a:pt x="6" y="29"/>
                    <a:pt x="9" y="23"/>
                  </a:cubicBezTo>
                  <a:cubicBezTo>
                    <a:pt x="12" y="17"/>
                    <a:pt x="16" y="11"/>
                    <a:pt x="18" y="7"/>
                  </a:cubicBezTo>
                  <a:cubicBezTo>
                    <a:pt x="21" y="3"/>
                    <a:pt x="23" y="0"/>
                    <a:pt x="23" y="0"/>
                  </a:cubicBezTo>
                  <a:cubicBezTo>
                    <a:pt x="23" y="0"/>
                    <a:pt x="22" y="4"/>
                    <a:pt x="20" y="8"/>
                  </a:cubicBezTo>
                  <a:cubicBezTo>
                    <a:pt x="19" y="13"/>
                    <a:pt x="16" y="19"/>
                    <a:pt x="13" y="25"/>
                  </a:cubicBezTo>
                  <a:cubicBezTo>
                    <a:pt x="10" y="31"/>
                    <a:pt x="7" y="37"/>
                    <a:pt x="4" y="41"/>
                  </a:cubicBezTo>
                  <a:cubicBezTo>
                    <a:pt x="2" y="46"/>
                    <a:pt x="0" y="48"/>
                    <a:pt x="0" y="48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8" name="ïṡlíďe">
              <a:extLst>
                <a:ext uri="{FF2B5EF4-FFF2-40B4-BE49-F238E27FC236}">
                  <a16:creationId xmlns="" xmlns:a16="http://schemas.microsoft.com/office/drawing/2014/main" id="{261F46E9-A808-4FDB-BBFF-A7801E83C4E2}"/>
                </a:ext>
              </a:extLst>
            </p:cNvPr>
            <p:cNvSpPr/>
            <p:nvPr/>
          </p:nvSpPr>
          <p:spPr bwMode="auto">
            <a:xfrm>
              <a:off x="7970838" y="2573338"/>
              <a:ext cx="58737" cy="139700"/>
            </a:xfrm>
            <a:custGeom>
              <a:avLst/>
              <a:gdLst>
                <a:gd name="T0" fmla="*/ 0 w 22"/>
                <a:gd name="T1" fmla="*/ 53 h 53"/>
                <a:gd name="T2" fmla="*/ 1 w 22"/>
                <a:gd name="T3" fmla="*/ 44 h 53"/>
                <a:gd name="T4" fmla="*/ 3 w 22"/>
                <a:gd name="T5" fmla="*/ 40 h 53"/>
                <a:gd name="T6" fmla="*/ 4 w 22"/>
                <a:gd name="T7" fmla="*/ 35 h 53"/>
                <a:gd name="T8" fmla="*/ 8 w 22"/>
                <a:gd name="T9" fmla="*/ 25 h 53"/>
                <a:gd name="T10" fmla="*/ 17 w 22"/>
                <a:gd name="T11" fmla="*/ 7 h 53"/>
                <a:gd name="T12" fmla="*/ 22 w 22"/>
                <a:gd name="T13" fmla="*/ 0 h 53"/>
                <a:gd name="T14" fmla="*/ 19 w 22"/>
                <a:gd name="T15" fmla="*/ 8 h 53"/>
                <a:gd name="T16" fmla="*/ 12 w 22"/>
                <a:gd name="T17" fmla="*/ 27 h 53"/>
                <a:gd name="T18" fmla="*/ 8 w 22"/>
                <a:gd name="T19" fmla="*/ 36 h 53"/>
                <a:gd name="T20" fmla="*/ 6 w 22"/>
                <a:gd name="T21" fmla="*/ 41 h 53"/>
                <a:gd name="T22" fmla="*/ 4 w 22"/>
                <a:gd name="T23" fmla="*/ 44 h 53"/>
                <a:gd name="T24" fmla="*/ 0 w 22"/>
                <a:gd name="T2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3">
                  <a:moveTo>
                    <a:pt x="0" y="53"/>
                  </a:moveTo>
                  <a:cubicBezTo>
                    <a:pt x="0" y="53"/>
                    <a:pt x="0" y="49"/>
                    <a:pt x="1" y="44"/>
                  </a:cubicBezTo>
                  <a:cubicBezTo>
                    <a:pt x="2" y="42"/>
                    <a:pt x="2" y="41"/>
                    <a:pt x="3" y="40"/>
                  </a:cubicBezTo>
                  <a:cubicBezTo>
                    <a:pt x="3" y="38"/>
                    <a:pt x="4" y="37"/>
                    <a:pt x="4" y="35"/>
                  </a:cubicBezTo>
                  <a:cubicBezTo>
                    <a:pt x="6" y="32"/>
                    <a:pt x="7" y="28"/>
                    <a:pt x="8" y="25"/>
                  </a:cubicBezTo>
                  <a:cubicBezTo>
                    <a:pt x="11" y="19"/>
                    <a:pt x="15" y="12"/>
                    <a:pt x="17" y="7"/>
                  </a:cubicBezTo>
                  <a:cubicBezTo>
                    <a:pt x="20" y="3"/>
                    <a:pt x="22" y="0"/>
                    <a:pt x="22" y="0"/>
                  </a:cubicBezTo>
                  <a:cubicBezTo>
                    <a:pt x="22" y="0"/>
                    <a:pt x="21" y="3"/>
                    <a:pt x="19" y="8"/>
                  </a:cubicBezTo>
                  <a:cubicBezTo>
                    <a:pt x="18" y="14"/>
                    <a:pt x="15" y="20"/>
                    <a:pt x="12" y="27"/>
                  </a:cubicBezTo>
                  <a:cubicBezTo>
                    <a:pt x="11" y="30"/>
                    <a:pt x="9" y="33"/>
                    <a:pt x="8" y="36"/>
                  </a:cubicBezTo>
                  <a:cubicBezTo>
                    <a:pt x="7" y="38"/>
                    <a:pt x="6" y="39"/>
                    <a:pt x="6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2" y="49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9" name="isļîḋe">
              <a:extLst>
                <a:ext uri="{FF2B5EF4-FFF2-40B4-BE49-F238E27FC236}">
                  <a16:creationId xmlns="" xmlns:a16="http://schemas.microsoft.com/office/drawing/2014/main" id="{C7690A72-FA6F-474C-A141-CA7E6B86FCC2}"/>
                </a:ext>
              </a:extLst>
            </p:cNvPr>
            <p:cNvSpPr/>
            <p:nvPr/>
          </p:nvSpPr>
          <p:spPr bwMode="auto">
            <a:xfrm>
              <a:off x="7951788" y="2570163"/>
              <a:ext cx="61912" cy="134938"/>
            </a:xfrm>
            <a:custGeom>
              <a:avLst/>
              <a:gdLst>
                <a:gd name="T0" fmla="*/ 0 w 23"/>
                <a:gd name="T1" fmla="*/ 51 h 51"/>
                <a:gd name="T2" fmla="*/ 1 w 23"/>
                <a:gd name="T3" fmla="*/ 49 h 51"/>
                <a:gd name="T4" fmla="*/ 2 w 23"/>
                <a:gd name="T5" fmla="*/ 46 h 51"/>
                <a:gd name="T6" fmla="*/ 2 w 23"/>
                <a:gd name="T7" fmla="*/ 43 h 51"/>
                <a:gd name="T8" fmla="*/ 3 w 23"/>
                <a:gd name="T9" fmla="*/ 39 h 51"/>
                <a:gd name="T10" fmla="*/ 5 w 23"/>
                <a:gd name="T11" fmla="*/ 34 h 51"/>
                <a:gd name="T12" fmla="*/ 8 w 23"/>
                <a:gd name="T13" fmla="*/ 25 h 51"/>
                <a:gd name="T14" fmla="*/ 13 w 23"/>
                <a:gd name="T15" fmla="*/ 15 h 51"/>
                <a:gd name="T16" fmla="*/ 18 w 23"/>
                <a:gd name="T17" fmla="*/ 8 h 51"/>
                <a:gd name="T18" fmla="*/ 23 w 23"/>
                <a:gd name="T19" fmla="*/ 0 h 51"/>
                <a:gd name="T20" fmla="*/ 20 w 23"/>
                <a:gd name="T21" fmla="*/ 9 h 51"/>
                <a:gd name="T22" fmla="*/ 16 w 23"/>
                <a:gd name="T23" fmla="*/ 17 h 51"/>
                <a:gd name="T24" fmla="*/ 14 w 23"/>
                <a:gd name="T25" fmla="*/ 21 h 51"/>
                <a:gd name="T26" fmla="*/ 12 w 23"/>
                <a:gd name="T27" fmla="*/ 26 h 51"/>
                <a:gd name="T28" fmla="*/ 8 w 23"/>
                <a:gd name="T29" fmla="*/ 35 h 51"/>
                <a:gd name="T30" fmla="*/ 6 w 23"/>
                <a:gd name="T31" fmla="*/ 40 h 51"/>
                <a:gd name="T32" fmla="*/ 5 w 23"/>
                <a:gd name="T33" fmla="*/ 44 h 51"/>
                <a:gd name="T34" fmla="*/ 3 w 23"/>
                <a:gd name="T35" fmla="*/ 47 h 51"/>
                <a:gd name="T36" fmla="*/ 2 w 23"/>
                <a:gd name="T37" fmla="*/ 49 h 51"/>
                <a:gd name="T38" fmla="*/ 0 w 23"/>
                <a:gd name="T3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51">
                  <a:moveTo>
                    <a:pt x="0" y="51"/>
                  </a:moveTo>
                  <a:cubicBezTo>
                    <a:pt x="0" y="51"/>
                    <a:pt x="1" y="50"/>
                    <a:pt x="1" y="49"/>
                  </a:cubicBezTo>
                  <a:cubicBezTo>
                    <a:pt x="1" y="48"/>
                    <a:pt x="2" y="47"/>
                    <a:pt x="2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3" y="42"/>
                    <a:pt x="3" y="40"/>
                    <a:pt x="3" y="39"/>
                  </a:cubicBezTo>
                  <a:cubicBezTo>
                    <a:pt x="4" y="37"/>
                    <a:pt x="4" y="36"/>
                    <a:pt x="5" y="34"/>
                  </a:cubicBezTo>
                  <a:cubicBezTo>
                    <a:pt x="6" y="31"/>
                    <a:pt x="7" y="28"/>
                    <a:pt x="8" y="25"/>
                  </a:cubicBezTo>
                  <a:cubicBezTo>
                    <a:pt x="10" y="21"/>
                    <a:pt x="11" y="18"/>
                    <a:pt x="13" y="15"/>
                  </a:cubicBezTo>
                  <a:cubicBezTo>
                    <a:pt x="15" y="12"/>
                    <a:pt x="16" y="10"/>
                    <a:pt x="18" y="8"/>
                  </a:cubicBezTo>
                  <a:cubicBezTo>
                    <a:pt x="20" y="3"/>
                    <a:pt x="23" y="0"/>
                    <a:pt x="23" y="0"/>
                  </a:cubicBezTo>
                  <a:cubicBezTo>
                    <a:pt x="23" y="0"/>
                    <a:pt x="22" y="4"/>
                    <a:pt x="20" y="9"/>
                  </a:cubicBezTo>
                  <a:cubicBezTo>
                    <a:pt x="19" y="11"/>
                    <a:pt x="17" y="14"/>
                    <a:pt x="16" y="17"/>
                  </a:cubicBezTo>
                  <a:cubicBezTo>
                    <a:pt x="15" y="18"/>
                    <a:pt x="15" y="20"/>
                    <a:pt x="14" y="21"/>
                  </a:cubicBezTo>
                  <a:cubicBezTo>
                    <a:pt x="13" y="23"/>
                    <a:pt x="13" y="25"/>
                    <a:pt x="12" y="26"/>
                  </a:cubicBezTo>
                  <a:cubicBezTo>
                    <a:pt x="11" y="29"/>
                    <a:pt x="9" y="32"/>
                    <a:pt x="8" y="35"/>
                  </a:cubicBezTo>
                  <a:cubicBezTo>
                    <a:pt x="7" y="37"/>
                    <a:pt x="7" y="38"/>
                    <a:pt x="6" y="40"/>
                  </a:cubicBezTo>
                  <a:cubicBezTo>
                    <a:pt x="6" y="41"/>
                    <a:pt x="5" y="42"/>
                    <a:pt x="5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2" y="49"/>
                    <a:pt x="2" y="49"/>
                  </a:cubicBezTo>
                  <a:cubicBezTo>
                    <a:pt x="1" y="51"/>
                    <a:pt x="0" y="51"/>
                    <a:pt x="0" y="5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0" name="íšliďe">
              <a:extLst>
                <a:ext uri="{FF2B5EF4-FFF2-40B4-BE49-F238E27FC236}">
                  <a16:creationId xmlns="" xmlns:a16="http://schemas.microsoft.com/office/drawing/2014/main" id="{EC287C29-E2B8-4189-83AA-B17D3C08872E}"/>
                </a:ext>
              </a:extLst>
            </p:cNvPr>
            <p:cNvSpPr/>
            <p:nvPr/>
          </p:nvSpPr>
          <p:spPr bwMode="auto">
            <a:xfrm>
              <a:off x="7588250" y="3503613"/>
              <a:ext cx="166687" cy="307975"/>
            </a:xfrm>
            <a:custGeom>
              <a:avLst/>
              <a:gdLst>
                <a:gd name="T0" fmla="*/ 58 w 63"/>
                <a:gd name="T1" fmla="*/ 0 h 116"/>
                <a:gd name="T2" fmla="*/ 41 w 63"/>
                <a:gd name="T3" fmla="*/ 1 h 116"/>
                <a:gd name="T4" fmla="*/ 21 w 63"/>
                <a:gd name="T5" fmla="*/ 7 h 116"/>
                <a:gd name="T6" fmla="*/ 12 w 63"/>
                <a:gd name="T7" fmla="*/ 1 h 116"/>
                <a:gd name="T8" fmla="*/ 2 w 63"/>
                <a:gd name="T9" fmla="*/ 1 h 116"/>
                <a:gd name="T10" fmla="*/ 1 w 63"/>
                <a:gd name="T11" fmla="*/ 21 h 116"/>
                <a:gd name="T12" fmla="*/ 4 w 63"/>
                <a:gd name="T13" fmla="*/ 55 h 116"/>
                <a:gd name="T14" fmla="*/ 26 w 63"/>
                <a:gd name="T15" fmla="*/ 109 h 116"/>
                <a:gd name="T16" fmla="*/ 33 w 63"/>
                <a:gd name="T17" fmla="*/ 115 h 116"/>
                <a:gd name="T18" fmla="*/ 43 w 63"/>
                <a:gd name="T19" fmla="*/ 105 h 116"/>
                <a:gd name="T20" fmla="*/ 56 w 63"/>
                <a:gd name="T21" fmla="*/ 72 h 116"/>
                <a:gd name="T22" fmla="*/ 58 w 63"/>
                <a:gd name="T23" fmla="*/ 47 h 116"/>
                <a:gd name="T24" fmla="*/ 63 w 63"/>
                <a:gd name="T25" fmla="*/ 16 h 116"/>
                <a:gd name="T26" fmla="*/ 58 w 63"/>
                <a:gd name="T2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16">
                  <a:moveTo>
                    <a:pt x="58" y="0"/>
                  </a:moveTo>
                  <a:cubicBezTo>
                    <a:pt x="54" y="4"/>
                    <a:pt x="46" y="2"/>
                    <a:pt x="41" y="1"/>
                  </a:cubicBezTo>
                  <a:cubicBezTo>
                    <a:pt x="40" y="8"/>
                    <a:pt x="26" y="11"/>
                    <a:pt x="21" y="7"/>
                  </a:cubicBezTo>
                  <a:cubicBezTo>
                    <a:pt x="18" y="6"/>
                    <a:pt x="16" y="2"/>
                    <a:pt x="1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7"/>
                    <a:pt x="0" y="15"/>
                    <a:pt x="1" y="21"/>
                  </a:cubicBezTo>
                  <a:cubicBezTo>
                    <a:pt x="2" y="32"/>
                    <a:pt x="2" y="44"/>
                    <a:pt x="4" y="55"/>
                  </a:cubicBezTo>
                  <a:cubicBezTo>
                    <a:pt x="9" y="72"/>
                    <a:pt x="12" y="94"/>
                    <a:pt x="26" y="109"/>
                  </a:cubicBezTo>
                  <a:cubicBezTo>
                    <a:pt x="28" y="110"/>
                    <a:pt x="31" y="114"/>
                    <a:pt x="33" y="115"/>
                  </a:cubicBezTo>
                  <a:cubicBezTo>
                    <a:pt x="38" y="116"/>
                    <a:pt x="42" y="108"/>
                    <a:pt x="43" y="105"/>
                  </a:cubicBezTo>
                  <a:cubicBezTo>
                    <a:pt x="49" y="94"/>
                    <a:pt x="54" y="84"/>
                    <a:pt x="56" y="72"/>
                  </a:cubicBezTo>
                  <a:cubicBezTo>
                    <a:pt x="58" y="64"/>
                    <a:pt x="58" y="56"/>
                    <a:pt x="58" y="47"/>
                  </a:cubicBezTo>
                  <a:cubicBezTo>
                    <a:pt x="59" y="37"/>
                    <a:pt x="62" y="27"/>
                    <a:pt x="63" y="16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1" name="ïṣlîdè">
              <a:extLst>
                <a:ext uri="{FF2B5EF4-FFF2-40B4-BE49-F238E27FC236}">
                  <a16:creationId xmlns="" xmlns:a16="http://schemas.microsoft.com/office/drawing/2014/main" id="{8850672B-7831-474C-9451-A5DB62A26E96}"/>
                </a:ext>
              </a:extLst>
            </p:cNvPr>
            <p:cNvSpPr/>
            <p:nvPr/>
          </p:nvSpPr>
          <p:spPr bwMode="auto">
            <a:xfrm>
              <a:off x="7624763" y="3540125"/>
              <a:ext cx="90487" cy="263525"/>
            </a:xfrm>
            <a:custGeom>
              <a:avLst/>
              <a:gdLst>
                <a:gd name="T0" fmla="*/ 11 w 34"/>
                <a:gd name="T1" fmla="*/ 0 h 99"/>
                <a:gd name="T2" fmla="*/ 7 w 34"/>
                <a:gd name="T3" fmla="*/ 32 h 99"/>
                <a:gd name="T4" fmla="*/ 0 w 34"/>
                <a:gd name="T5" fmla="*/ 70 h 99"/>
                <a:gd name="T6" fmla="*/ 8 w 34"/>
                <a:gd name="T7" fmla="*/ 85 h 99"/>
                <a:gd name="T8" fmla="*/ 19 w 34"/>
                <a:gd name="T9" fmla="*/ 99 h 99"/>
                <a:gd name="T10" fmla="*/ 23 w 34"/>
                <a:gd name="T11" fmla="*/ 88 h 99"/>
                <a:gd name="T12" fmla="*/ 32 w 34"/>
                <a:gd name="T13" fmla="*/ 66 h 99"/>
                <a:gd name="T14" fmla="*/ 34 w 34"/>
                <a:gd name="T15" fmla="*/ 63 h 99"/>
                <a:gd name="T16" fmla="*/ 31 w 34"/>
                <a:gd name="T17" fmla="*/ 55 h 99"/>
                <a:gd name="T18" fmla="*/ 25 w 34"/>
                <a:gd name="T19" fmla="*/ 31 h 99"/>
                <a:gd name="T20" fmla="*/ 20 w 34"/>
                <a:gd name="T21" fmla="*/ 0 h 99"/>
                <a:gd name="T22" fmla="*/ 11 w 34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99">
                  <a:moveTo>
                    <a:pt x="11" y="0"/>
                  </a:moveTo>
                  <a:cubicBezTo>
                    <a:pt x="11" y="10"/>
                    <a:pt x="9" y="22"/>
                    <a:pt x="7" y="32"/>
                  </a:cubicBezTo>
                  <a:cubicBezTo>
                    <a:pt x="4" y="45"/>
                    <a:pt x="3" y="58"/>
                    <a:pt x="0" y="70"/>
                  </a:cubicBezTo>
                  <a:cubicBezTo>
                    <a:pt x="1" y="75"/>
                    <a:pt x="5" y="81"/>
                    <a:pt x="8" y="85"/>
                  </a:cubicBezTo>
                  <a:cubicBezTo>
                    <a:pt x="11" y="90"/>
                    <a:pt x="15" y="96"/>
                    <a:pt x="19" y="99"/>
                  </a:cubicBezTo>
                  <a:cubicBezTo>
                    <a:pt x="21" y="96"/>
                    <a:pt x="22" y="92"/>
                    <a:pt x="23" y="88"/>
                  </a:cubicBezTo>
                  <a:cubicBezTo>
                    <a:pt x="26" y="81"/>
                    <a:pt x="29" y="74"/>
                    <a:pt x="32" y="66"/>
                  </a:cubicBezTo>
                  <a:cubicBezTo>
                    <a:pt x="33" y="65"/>
                    <a:pt x="34" y="64"/>
                    <a:pt x="34" y="63"/>
                  </a:cubicBezTo>
                  <a:cubicBezTo>
                    <a:pt x="34" y="61"/>
                    <a:pt x="32" y="57"/>
                    <a:pt x="31" y="55"/>
                  </a:cubicBezTo>
                  <a:cubicBezTo>
                    <a:pt x="29" y="47"/>
                    <a:pt x="27" y="39"/>
                    <a:pt x="25" y="31"/>
                  </a:cubicBezTo>
                  <a:cubicBezTo>
                    <a:pt x="23" y="21"/>
                    <a:pt x="21" y="10"/>
                    <a:pt x="2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9327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2" name="îṣļîḍê">
              <a:extLst>
                <a:ext uri="{FF2B5EF4-FFF2-40B4-BE49-F238E27FC236}">
                  <a16:creationId xmlns="" xmlns:a16="http://schemas.microsoft.com/office/drawing/2014/main" id="{006BBEAC-C9E7-408F-855F-956C398CF82D}"/>
                </a:ext>
              </a:extLst>
            </p:cNvPr>
            <p:cNvSpPr/>
            <p:nvPr/>
          </p:nvSpPr>
          <p:spPr bwMode="auto">
            <a:xfrm>
              <a:off x="7640638" y="3527425"/>
              <a:ext cx="53975" cy="71438"/>
            </a:xfrm>
            <a:custGeom>
              <a:avLst/>
              <a:gdLst>
                <a:gd name="T0" fmla="*/ 17 w 20"/>
                <a:gd name="T1" fmla="*/ 1 h 27"/>
                <a:gd name="T2" fmla="*/ 4 w 20"/>
                <a:gd name="T3" fmla="*/ 3 h 27"/>
                <a:gd name="T4" fmla="*/ 3 w 20"/>
                <a:gd name="T5" fmla="*/ 16 h 27"/>
                <a:gd name="T6" fmla="*/ 19 w 20"/>
                <a:gd name="T7" fmla="*/ 4 h 27"/>
                <a:gd name="T8" fmla="*/ 17 w 20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17" y="1"/>
                  </a:moveTo>
                  <a:cubicBezTo>
                    <a:pt x="13" y="1"/>
                    <a:pt x="7" y="0"/>
                    <a:pt x="4" y="3"/>
                  </a:cubicBezTo>
                  <a:cubicBezTo>
                    <a:pt x="0" y="5"/>
                    <a:pt x="1" y="13"/>
                    <a:pt x="3" y="16"/>
                  </a:cubicBezTo>
                  <a:cubicBezTo>
                    <a:pt x="11" y="27"/>
                    <a:pt x="20" y="13"/>
                    <a:pt x="19" y="4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A62F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3" name="í$ľïďé">
              <a:extLst>
                <a:ext uri="{FF2B5EF4-FFF2-40B4-BE49-F238E27FC236}">
                  <a16:creationId xmlns="" xmlns:a16="http://schemas.microsoft.com/office/drawing/2014/main" id="{546FBEBB-E8DF-4DCE-A730-786EDE822DA2}"/>
                </a:ext>
              </a:extLst>
            </p:cNvPr>
            <p:cNvSpPr/>
            <p:nvPr/>
          </p:nvSpPr>
          <p:spPr bwMode="auto">
            <a:xfrm>
              <a:off x="7593013" y="3492500"/>
              <a:ext cx="74612" cy="104775"/>
            </a:xfrm>
            <a:custGeom>
              <a:avLst/>
              <a:gdLst>
                <a:gd name="T0" fmla="*/ 28 w 28"/>
                <a:gd name="T1" fmla="*/ 11 h 39"/>
                <a:gd name="T2" fmla="*/ 20 w 28"/>
                <a:gd name="T3" fmla="*/ 22 h 39"/>
                <a:gd name="T4" fmla="*/ 9 w 28"/>
                <a:gd name="T5" fmla="*/ 39 h 39"/>
                <a:gd name="T6" fmla="*/ 4 w 28"/>
                <a:gd name="T7" fmla="*/ 22 h 39"/>
                <a:gd name="T8" fmla="*/ 0 w 28"/>
                <a:gd name="T9" fmla="*/ 4 h 39"/>
                <a:gd name="T10" fmla="*/ 10 w 28"/>
                <a:gd name="T11" fmla="*/ 2 h 39"/>
                <a:gd name="T12" fmla="*/ 12 w 28"/>
                <a:gd name="T13" fmla="*/ 0 h 39"/>
                <a:gd name="T14" fmla="*/ 13 w 28"/>
                <a:gd name="T15" fmla="*/ 1 h 39"/>
                <a:gd name="T16" fmla="*/ 22 w 28"/>
                <a:gd name="T17" fmla="*/ 7 h 39"/>
                <a:gd name="T18" fmla="*/ 28 w 28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9">
                  <a:moveTo>
                    <a:pt x="28" y="11"/>
                  </a:moveTo>
                  <a:cubicBezTo>
                    <a:pt x="25" y="14"/>
                    <a:pt x="22" y="18"/>
                    <a:pt x="20" y="22"/>
                  </a:cubicBezTo>
                  <a:cubicBezTo>
                    <a:pt x="16" y="27"/>
                    <a:pt x="11" y="33"/>
                    <a:pt x="9" y="39"/>
                  </a:cubicBezTo>
                  <a:cubicBezTo>
                    <a:pt x="6" y="35"/>
                    <a:pt x="5" y="28"/>
                    <a:pt x="4" y="22"/>
                  </a:cubicBezTo>
                  <a:cubicBezTo>
                    <a:pt x="3" y="16"/>
                    <a:pt x="2" y="10"/>
                    <a:pt x="0" y="4"/>
                  </a:cubicBezTo>
                  <a:cubicBezTo>
                    <a:pt x="4" y="4"/>
                    <a:pt x="7" y="4"/>
                    <a:pt x="10" y="2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3" y="0"/>
                    <a:pt x="12" y="1"/>
                    <a:pt x="13" y="1"/>
                  </a:cubicBezTo>
                  <a:cubicBezTo>
                    <a:pt x="16" y="3"/>
                    <a:pt x="19" y="5"/>
                    <a:pt x="22" y="7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4" name="íṧliḑé">
              <a:extLst>
                <a:ext uri="{FF2B5EF4-FFF2-40B4-BE49-F238E27FC236}">
                  <a16:creationId xmlns="" xmlns:a16="http://schemas.microsoft.com/office/drawing/2014/main" id="{C70BE748-F635-4C45-AB76-441FBEAB9A24}"/>
                </a:ext>
              </a:extLst>
            </p:cNvPr>
            <p:cNvSpPr/>
            <p:nvPr/>
          </p:nvSpPr>
          <p:spPr bwMode="auto">
            <a:xfrm>
              <a:off x="7667625" y="3495675"/>
              <a:ext cx="63500" cy="93663"/>
            </a:xfrm>
            <a:custGeom>
              <a:avLst/>
              <a:gdLst>
                <a:gd name="T0" fmla="*/ 14 w 24"/>
                <a:gd name="T1" fmla="*/ 0 h 35"/>
                <a:gd name="T2" fmla="*/ 0 w 24"/>
                <a:gd name="T3" fmla="*/ 13 h 35"/>
                <a:gd name="T4" fmla="*/ 17 w 24"/>
                <a:gd name="T5" fmla="*/ 35 h 35"/>
                <a:gd name="T6" fmla="*/ 21 w 24"/>
                <a:gd name="T7" fmla="*/ 15 h 35"/>
                <a:gd name="T8" fmla="*/ 24 w 24"/>
                <a:gd name="T9" fmla="*/ 2 h 35"/>
                <a:gd name="T10" fmla="*/ 14 w 2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5">
                  <a:moveTo>
                    <a:pt x="14" y="0"/>
                  </a:moveTo>
                  <a:cubicBezTo>
                    <a:pt x="9" y="4"/>
                    <a:pt x="5" y="9"/>
                    <a:pt x="0" y="13"/>
                  </a:cubicBezTo>
                  <a:cubicBezTo>
                    <a:pt x="4" y="21"/>
                    <a:pt x="9" y="31"/>
                    <a:pt x="17" y="35"/>
                  </a:cubicBezTo>
                  <a:cubicBezTo>
                    <a:pt x="20" y="30"/>
                    <a:pt x="20" y="21"/>
                    <a:pt x="21" y="15"/>
                  </a:cubicBezTo>
                  <a:cubicBezTo>
                    <a:pt x="22" y="11"/>
                    <a:pt x="23" y="6"/>
                    <a:pt x="24" y="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5" name="ïṩ1îďé">
              <a:extLst>
                <a:ext uri="{FF2B5EF4-FFF2-40B4-BE49-F238E27FC236}">
                  <a16:creationId xmlns="" xmlns:a16="http://schemas.microsoft.com/office/drawing/2014/main" id="{B685C14C-4985-4278-96E6-E27E0CCE3521}"/>
                </a:ext>
              </a:extLst>
            </p:cNvPr>
            <p:cNvSpPr/>
            <p:nvPr/>
          </p:nvSpPr>
          <p:spPr bwMode="auto">
            <a:xfrm>
              <a:off x="7645400" y="2936875"/>
              <a:ext cx="344487" cy="1252538"/>
            </a:xfrm>
            <a:custGeom>
              <a:avLst/>
              <a:gdLst>
                <a:gd name="T0" fmla="*/ 91 w 129"/>
                <a:gd name="T1" fmla="*/ 0 h 471"/>
                <a:gd name="T2" fmla="*/ 127 w 129"/>
                <a:gd name="T3" fmla="*/ 5 h 471"/>
                <a:gd name="T4" fmla="*/ 128 w 129"/>
                <a:gd name="T5" fmla="*/ 36 h 471"/>
                <a:gd name="T6" fmla="*/ 115 w 129"/>
                <a:gd name="T7" fmla="*/ 153 h 471"/>
                <a:gd name="T8" fmla="*/ 85 w 129"/>
                <a:gd name="T9" fmla="*/ 237 h 471"/>
                <a:gd name="T10" fmla="*/ 66 w 129"/>
                <a:gd name="T11" fmla="*/ 315 h 471"/>
                <a:gd name="T12" fmla="*/ 59 w 129"/>
                <a:gd name="T13" fmla="*/ 376 h 471"/>
                <a:gd name="T14" fmla="*/ 83 w 129"/>
                <a:gd name="T15" fmla="*/ 425 h 471"/>
                <a:gd name="T16" fmla="*/ 70 w 129"/>
                <a:gd name="T17" fmla="*/ 448 h 471"/>
                <a:gd name="T18" fmla="*/ 48 w 129"/>
                <a:gd name="T19" fmla="*/ 465 h 471"/>
                <a:gd name="T20" fmla="*/ 3 w 129"/>
                <a:gd name="T21" fmla="*/ 428 h 471"/>
                <a:gd name="T22" fmla="*/ 3 w 129"/>
                <a:gd name="T23" fmla="*/ 373 h 471"/>
                <a:gd name="T24" fmla="*/ 9 w 129"/>
                <a:gd name="T25" fmla="*/ 331 h 471"/>
                <a:gd name="T26" fmla="*/ 33 w 129"/>
                <a:gd name="T27" fmla="*/ 243 h 471"/>
                <a:gd name="T28" fmla="*/ 38 w 129"/>
                <a:gd name="T29" fmla="*/ 207 h 471"/>
                <a:gd name="T30" fmla="*/ 56 w 129"/>
                <a:gd name="T31" fmla="*/ 192 h 471"/>
                <a:gd name="T32" fmla="*/ 76 w 129"/>
                <a:gd name="T33" fmla="*/ 162 h 471"/>
                <a:gd name="T34" fmla="*/ 88 w 129"/>
                <a:gd name="T35" fmla="*/ 123 h 471"/>
                <a:gd name="T36" fmla="*/ 92 w 129"/>
                <a:gd name="T37" fmla="*/ 57 h 471"/>
                <a:gd name="T38" fmla="*/ 93 w 129"/>
                <a:gd name="T39" fmla="*/ 31 h 471"/>
                <a:gd name="T40" fmla="*/ 91 w 129"/>
                <a:gd name="T4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" h="471">
                  <a:moveTo>
                    <a:pt x="91" y="0"/>
                  </a:moveTo>
                  <a:cubicBezTo>
                    <a:pt x="103" y="3"/>
                    <a:pt x="119" y="3"/>
                    <a:pt x="127" y="5"/>
                  </a:cubicBezTo>
                  <a:cubicBezTo>
                    <a:pt x="127" y="5"/>
                    <a:pt x="129" y="24"/>
                    <a:pt x="128" y="36"/>
                  </a:cubicBezTo>
                  <a:cubicBezTo>
                    <a:pt x="126" y="67"/>
                    <a:pt x="124" y="120"/>
                    <a:pt x="115" y="153"/>
                  </a:cubicBezTo>
                  <a:cubicBezTo>
                    <a:pt x="104" y="192"/>
                    <a:pt x="95" y="197"/>
                    <a:pt x="85" y="237"/>
                  </a:cubicBezTo>
                  <a:cubicBezTo>
                    <a:pt x="80" y="262"/>
                    <a:pt x="72" y="289"/>
                    <a:pt x="66" y="315"/>
                  </a:cubicBezTo>
                  <a:cubicBezTo>
                    <a:pt x="61" y="336"/>
                    <a:pt x="57" y="355"/>
                    <a:pt x="59" y="376"/>
                  </a:cubicBezTo>
                  <a:cubicBezTo>
                    <a:pt x="59" y="378"/>
                    <a:pt x="84" y="409"/>
                    <a:pt x="83" y="425"/>
                  </a:cubicBezTo>
                  <a:cubicBezTo>
                    <a:pt x="83" y="434"/>
                    <a:pt x="76" y="443"/>
                    <a:pt x="70" y="448"/>
                  </a:cubicBezTo>
                  <a:cubicBezTo>
                    <a:pt x="64" y="454"/>
                    <a:pt x="56" y="462"/>
                    <a:pt x="48" y="465"/>
                  </a:cubicBezTo>
                  <a:cubicBezTo>
                    <a:pt x="35" y="471"/>
                    <a:pt x="5" y="441"/>
                    <a:pt x="3" y="428"/>
                  </a:cubicBezTo>
                  <a:cubicBezTo>
                    <a:pt x="0" y="411"/>
                    <a:pt x="3" y="390"/>
                    <a:pt x="3" y="373"/>
                  </a:cubicBezTo>
                  <a:cubicBezTo>
                    <a:pt x="3" y="357"/>
                    <a:pt x="3" y="345"/>
                    <a:pt x="9" y="331"/>
                  </a:cubicBezTo>
                  <a:cubicBezTo>
                    <a:pt x="22" y="303"/>
                    <a:pt x="29" y="273"/>
                    <a:pt x="33" y="243"/>
                  </a:cubicBezTo>
                  <a:cubicBezTo>
                    <a:pt x="35" y="234"/>
                    <a:pt x="34" y="215"/>
                    <a:pt x="38" y="207"/>
                  </a:cubicBezTo>
                  <a:cubicBezTo>
                    <a:pt x="42" y="200"/>
                    <a:pt x="50" y="196"/>
                    <a:pt x="56" y="192"/>
                  </a:cubicBezTo>
                  <a:cubicBezTo>
                    <a:pt x="66" y="185"/>
                    <a:pt x="72" y="173"/>
                    <a:pt x="76" y="162"/>
                  </a:cubicBezTo>
                  <a:cubicBezTo>
                    <a:pt x="81" y="149"/>
                    <a:pt x="86" y="136"/>
                    <a:pt x="88" y="123"/>
                  </a:cubicBezTo>
                  <a:cubicBezTo>
                    <a:pt x="91" y="101"/>
                    <a:pt x="92" y="79"/>
                    <a:pt x="92" y="57"/>
                  </a:cubicBezTo>
                  <a:cubicBezTo>
                    <a:pt x="93" y="48"/>
                    <a:pt x="93" y="40"/>
                    <a:pt x="93" y="31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6" name="ïṩḷïḑé">
              <a:extLst>
                <a:ext uri="{FF2B5EF4-FFF2-40B4-BE49-F238E27FC236}">
                  <a16:creationId xmlns="" xmlns:a16="http://schemas.microsoft.com/office/drawing/2014/main" id="{48242FA5-5A9D-4168-A54D-90FD5C325D68}"/>
                </a:ext>
              </a:extLst>
            </p:cNvPr>
            <p:cNvSpPr/>
            <p:nvPr/>
          </p:nvSpPr>
          <p:spPr bwMode="auto">
            <a:xfrm>
              <a:off x="7813675" y="3444875"/>
              <a:ext cx="23812" cy="1587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5 w 9"/>
                <a:gd name="T5" fmla="*/ 1 h 6"/>
                <a:gd name="T6" fmla="*/ 8 w 9"/>
                <a:gd name="T7" fmla="*/ 4 h 6"/>
                <a:gd name="T8" fmla="*/ 9 w 9"/>
                <a:gd name="T9" fmla="*/ 5 h 6"/>
                <a:gd name="T10" fmla="*/ 7 w 9"/>
                <a:gd name="T11" fmla="*/ 5 h 6"/>
                <a:gd name="T12" fmla="*/ 3 w 9"/>
                <a:gd name="T13" fmla="*/ 4 h 6"/>
                <a:gd name="T14" fmla="*/ 1 w 9"/>
                <a:gd name="T15" fmla="*/ 2 h 6"/>
                <a:gd name="T16" fmla="*/ 0 w 9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8" y="6"/>
                    <a:pt x="7" y="5"/>
                  </a:cubicBezTo>
                  <a:cubicBezTo>
                    <a:pt x="6" y="5"/>
                    <a:pt x="5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îśľïḑè">
              <a:extLst>
                <a:ext uri="{FF2B5EF4-FFF2-40B4-BE49-F238E27FC236}">
                  <a16:creationId xmlns="" xmlns:a16="http://schemas.microsoft.com/office/drawing/2014/main" id="{7494047E-42CD-4D7D-9B85-7024CDF57389}"/>
                </a:ext>
              </a:extLst>
            </p:cNvPr>
            <p:cNvSpPr/>
            <p:nvPr/>
          </p:nvSpPr>
          <p:spPr bwMode="auto">
            <a:xfrm>
              <a:off x="7726363" y="3929063"/>
              <a:ext cx="42862" cy="42863"/>
            </a:xfrm>
            <a:custGeom>
              <a:avLst/>
              <a:gdLst>
                <a:gd name="T0" fmla="*/ 16 w 16"/>
                <a:gd name="T1" fmla="*/ 0 h 16"/>
                <a:gd name="T2" fmla="*/ 15 w 16"/>
                <a:gd name="T3" fmla="*/ 4 h 16"/>
                <a:gd name="T4" fmla="*/ 10 w 16"/>
                <a:gd name="T5" fmla="*/ 10 h 16"/>
                <a:gd name="T6" fmla="*/ 7 w 16"/>
                <a:gd name="T7" fmla="*/ 13 h 16"/>
                <a:gd name="T8" fmla="*/ 4 w 16"/>
                <a:gd name="T9" fmla="*/ 15 h 16"/>
                <a:gd name="T10" fmla="*/ 0 w 16"/>
                <a:gd name="T11" fmla="*/ 16 h 16"/>
                <a:gd name="T12" fmla="*/ 2 w 16"/>
                <a:gd name="T13" fmla="*/ 13 h 16"/>
                <a:gd name="T14" fmla="*/ 4 w 16"/>
                <a:gd name="T15" fmla="*/ 12 h 16"/>
                <a:gd name="T16" fmla="*/ 5 w 16"/>
                <a:gd name="T17" fmla="*/ 10 h 16"/>
                <a:gd name="T18" fmla="*/ 7 w 16"/>
                <a:gd name="T19" fmla="*/ 8 h 16"/>
                <a:gd name="T20" fmla="*/ 13 w 16"/>
                <a:gd name="T21" fmla="*/ 2 h 16"/>
                <a:gd name="T22" fmla="*/ 16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cubicBezTo>
                    <a:pt x="16" y="0"/>
                    <a:pt x="16" y="2"/>
                    <a:pt x="15" y="4"/>
                  </a:cubicBezTo>
                  <a:cubicBezTo>
                    <a:pt x="14" y="6"/>
                    <a:pt x="12" y="8"/>
                    <a:pt x="10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5" y="14"/>
                    <a:pt x="4" y="15"/>
                  </a:cubicBezTo>
                  <a:cubicBezTo>
                    <a:pt x="2" y="16"/>
                    <a:pt x="0" y="16"/>
                    <a:pt x="0" y="16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3" y="13"/>
                    <a:pt x="3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9" y="6"/>
                    <a:pt x="11" y="4"/>
                    <a:pt x="13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îṥḷîde">
              <a:extLst>
                <a:ext uri="{FF2B5EF4-FFF2-40B4-BE49-F238E27FC236}">
                  <a16:creationId xmlns="" xmlns:a16="http://schemas.microsoft.com/office/drawing/2014/main" id="{B214E79D-DD14-429D-80D8-44E8A6ECEBED}"/>
                </a:ext>
              </a:extLst>
            </p:cNvPr>
            <p:cNvSpPr/>
            <p:nvPr/>
          </p:nvSpPr>
          <p:spPr bwMode="auto">
            <a:xfrm>
              <a:off x="7323138" y="2992438"/>
              <a:ext cx="381000" cy="1173163"/>
            </a:xfrm>
            <a:custGeom>
              <a:avLst/>
              <a:gdLst>
                <a:gd name="T0" fmla="*/ 2 w 143"/>
                <a:gd name="T1" fmla="*/ 10 h 441"/>
                <a:gd name="T2" fmla="*/ 37 w 143"/>
                <a:gd name="T3" fmla="*/ 0 h 441"/>
                <a:gd name="T4" fmla="*/ 40 w 143"/>
                <a:gd name="T5" fmla="*/ 62 h 441"/>
                <a:gd name="T6" fmla="*/ 43 w 143"/>
                <a:gd name="T7" fmla="*/ 109 h 441"/>
                <a:gd name="T8" fmla="*/ 46 w 143"/>
                <a:gd name="T9" fmla="*/ 135 h 441"/>
                <a:gd name="T10" fmla="*/ 54 w 143"/>
                <a:gd name="T11" fmla="*/ 148 h 441"/>
                <a:gd name="T12" fmla="*/ 75 w 143"/>
                <a:gd name="T13" fmla="*/ 169 h 441"/>
                <a:gd name="T14" fmla="*/ 104 w 143"/>
                <a:gd name="T15" fmla="*/ 193 h 441"/>
                <a:gd name="T16" fmla="*/ 123 w 143"/>
                <a:gd name="T17" fmla="*/ 274 h 441"/>
                <a:gd name="T18" fmla="*/ 137 w 143"/>
                <a:gd name="T19" fmla="*/ 307 h 441"/>
                <a:gd name="T20" fmla="*/ 142 w 143"/>
                <a:gd name="T21" fmla="*/ 342 h 441"/>
                <a:gd name="T22" fmla="*/ 137 w 143"/>
                <a:gd name="T23" fmla="*/ 395 h 441"/>
                <a:gd name="T24" fmla="*/ 133 w 143"/>
                <a:gd name="T25" fmla="*/ 415 h 441"/>
                <a:gd name="T26" fmla="*/ 104 w 143"/>
                <a:gd name="T27" fmla="*/ 440 h 441"/>
                <a:gd name="T28" fmla="*/ 91 w 143"/>
                <a:gd name="T29" fmla="*/ 432 h 441"/>
                <a:gd name="T30" fmla="*/ 71 w 143"/>
                <a:gd name="T31" fmla="*/ 417 h 441"/>
                <a:gd name="T32" fmla="*/ 59 w 143"/>
                <a:gd name="T33" fmla="*/ 406 h 441"/>
                <a:gd name="T34" fmla="*/ 52 w 143"/>
                <a:gd name="T35" fmla="*/ 391 h 441"/>
                <a:gd name="T36" fmla="*/ 61 w 143"/>
                <a:gd name="T37" fmla="*/ 375 h 441"/>
                <a:gd name="T38" fmla="*/ 74 w 143"/>
                <a:gd name="T39" fmla="*/ 354 h 441"/>
                <a:gd name="T40" fmla="*/ 77 w 143"/>
                <a:gd name="T41" fmla="*/ 321 h 441"/>
                <a:gd name="T42" fmla="*/ 70 w 143"/>
                <a:gd name="T43" fmla="*/ 282 h 441"/>
                <a:gd name="T44" fmla="*/ 45 w 143"/>
                <a:gd name="T45" fmla="*/ 214 h 441"/>
                <a:gd name="T46" fmla="*/ 13 w 143"/>
                <a:gd name="T47" fmla="*/ 152 h 441"/>
                <a:gd name="T48" fmla="*/ 0 w 143"/>
                <a:gd name="T49" fmla="*/ 76 h 441"/>
                <a:gd name="T50" fmla="*/ 2 w 143"/>
                <a:gd name="T51" fmla="*/ 1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3" h="441">
                  <a:moveTo>
                    <a:pt x="2" y="10"/>
                  </a:moveTo>
                  <a:cubicBezTo>
                    <a:pt x="13" y="12"/>
                    <a:pt x="28" y="5"/>
                    <a:pt x="37" y="0"/>
                  </a:cubicBezTo>
                  <a:cubicBezTo>
                    <a:pt x="35" y="20"/>
                    <a:pt x="38" y="42"/>
                    <a:pt x="40" y="62"/>
                  </a:cubicBezTo>
                  <a:cubicBezTo>
                    <a:pt x="41" y="78"/>
                    <a:pt x="42" y="94"/>
                    <a:pt x="43" y="109"/>
                  </a:cubicBezTo>
                  <a:cubicBezTo>
                    <a:pt x="43" y="118"/>
                    <a:pt x="49" y="128"/>
                    <a:pt x="46" y="135"/>
                  </a:cubicBezTo>
                  <a:cubicBezTo>
                    <a:pt x="52" y="136"/>
                    <a:pt x="51" y="144"/>
                    <a:pt x="54" y="148"/>
                  </a:cubicBezTo>
                  <a:cubicBezTo>
                    <a:pt x="58" y="156"/>
                    <a:pt x="68" y="162"/>
                    <a:pt x="75" y="169"/>
                  </a:cubicBezTo>
                  <a:cubicBezTo>
                    <a:pt x="84" y="178"/>
                    <a:pt x="92" y="187"/>
                    <a:pt x="104" y="193"/>
                  </a:cubicBezTo>
                  <a:cubicBezTo>
                    <a:pt x="103" y="220"/>
                    <a:pt x="114" y="248"/>
                    <a:pt x="123" y="274"/>
                  </a:cubicBezTo>
                  <a:cubicBezTo>
                    <a:pt x="127" y="286"/>
                    <a:pt x="130" y="296"/>
                    <a:pt x="137" y="307"/>
                  </a:cubicBezTo>
                  <a:cubicBezTo>
                    <a:pt x="143" y="318"/>
                    <a:pt x="142" y="330"/>
                    <a:pt x="142" y="342"/>
                  </a:cubicBezTo>
                  <a:cubicBezTo>
                    <a:pt x="140" y="360"/>
                    <a:pt x="140" y="377"/>
                    <a:pt x="137" y="395"/>
                  </a:cubicBezTo>
                  <a:cubicBezTo>
                    <a:pt x="136" y="402"/>
                    <a:pt x="136" y="409"/>
                    <a:pt x="133" y="415"/>
                  </a:cubicBezTo>
                  <a:cubicBezTo>
                    <a:pt x="128" y="424"/>
                    <a:pt x="115" y="441"/>
                    <a:pt x="104" y="440"/>
                  </a:cubicBezTo>
                  <a:cubicBezTo>
                    <a:pt x="100" y="439"/>
                    <a:pt x="94" y="435"/>
                    <a:pt x="91" y="432"/>
                  </a:cubicBezTo>
                  <a:cubicBezTo>
                    <a:pt x="84" y="428"/>
                    <a:pt x="77" y="422"/>
                    <a:pt x="71" y="417"/>
                  </a:cubicBezTo>
                  <a:cubicBezTo>
                    <a:pt x="67" y="414"/>
                    <a:pt x="63" y="410"/>
                    <a:pt x="59" y="406"/>
                  </a:cubicBezTo>
                  <a:cubicBezTo>
                    <a:pt x="55" y="402"/>
                    <a:pt x="49" y="397"/>
                    <a:pt x="52" y="391"/>
                  </a:cubicBezTo>
                  <a:cubicBezTo>
                    <a:pt x="54" y="385"/>
                    <a:pt x="58" y="380"/>
                    <a:pt x="61" y="375"/>
                  </a:cubicBezTo>
                  <a:cubicBezTo>
                    <a:pt x="65" y="368"/>
                    <a:pt x="70" y="361"/>
                    <a:pt x="74" y="354"/>
                  </a:cubicBezTo>
                  <a:cubicBezTo>
                    <a:pt x="80" y="344"/>
                    <a:pt x="78" y="332"/>
                    <a:pt x="77" y="321"/>
                  </a:cubicBezTo>
                  <a:cubicBezTo>
                    <a:pt x="75" y="309"/>
                    <a:pt x="71" y="294"/>
                    <a:pt x="70" y="282"/>
                  </a:cubicBezTo>
                  <a:cubicBezTo>
                    <a:pt x="66" y="258"/>
                    <a:pt x="59" y="235"/>
                    <a:pt x="45" y="214"/>
                  </a:cubicBezTo>
                  <a:cubicBezTo>
                    <a:pt x="32" y="196"/>
                    <a:pt x="20" y="174"/>
                    <a:pt x="13" y="152"/>
                  </a:cubicBezTo>
                  <a:cubicBezTo>
                    <a:pt x="5" y="128"/>
                    <a:pt x="3" y="102"/>
                    <a:pt x="0" y="76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ïŝ1îḓé">
              <a:extLst>
                <a:ext uri="{FF2B5EF4-FFF2-40B4-BE49-F238E27FC236}">
                  <a16:creationId xmlns="" xmlns:a16="http://schemas.microsoft.com/office/drawing/2014/main" id="{5C67FA25-4F38-4E2F-A9FB-F49F4516B38A}"/>
                </a:ext>
              </a:extLst>
            </p:cNvPr>
            <p:cNvSpPr/>
            <p:nvPr/>
          </p:nvSpPr>
          <p:spPr bwMode="auto">
            <a:xfrm>
              <a:off x="7413625" y="3365500"/>
              <a:ext cx="26987" cy="31750"/>
            </a:xfrm>
            <a:custGeom>
              <a:avLst/>
              <a:gdLst>
                <a:gd name="T0" fmla="*/ 0 w 10"/>
                <a:gd name="T1" fmla="*/ 12 h 12"/>
                <a:gd name="T2" fmla="*/ 1 w 10"/>
                <a:gd name="T3" fmla="*/ 9 h 12"/>
                <a:gd name="T4" fmla="*/ 3 w 10"/>
                <a:gd name="T5" fmla="*/ 4 h 12"/>
                <a:gd name="T6" fmla="*/ 7 w 10"/>
                <a:gd name="T7" fmla="*/ 1 h 12"/>
                <a:gd name="T8" fmla="*/ 10 w 10"/>
                <a:gd name="T9" fmla="*/ 0 h 12"/>
                <a:gd name="T10" fmla="*/ 9 w 10"/>
                <a:gd name="T11" fmla="*/ 3 h 12"/>
                <a:gd name="T12" fmla="*/ 6 w 10"/>
                <a:gd name="T13" fmla="*/ 7 h 12"/>
                <a:gd name="T14" fmla="*/ 2 w 10"/>
                <a:gd name="T15" fmla="*/ 11 h 12"/>
                <a:gd name="T16" fmla="*/ 0 w 10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0" y="12"/>
                    <a:pt x="0" y="11"/>
                    <a:pt x="1" y="9"/>
                  </a:cubicBezTo>
                  <a:cubicBezTo>
                    <a:pt x="1" y="8"/>
                    <a:pt x="2" y="6"/>
                    <a:pt x="3" y="4"/>
                  </a:cubicBezTo>
                  <a:cubicBezTo>
                    <a:pt x="4" y="3"/>
                    <a:pt x="6" y="2"/>
                    <a:pt x="7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1"/>
                    <a:pt x="9" y="3"/>
                  </a:cubicBezTo>
                  <a:cubicBezTo>
                    <a:pt x="8" y="4"/>
                    <a:pt x="7" y="6"/>
                    <a:pt x="6" y="7"/>
                  </a:cubicBezTo>
                  <a:cubicBezTo>
                    <a:pt x="5" y="8"/>
                    <a:pt x="4" y="10"/>
                    <a:pt x="2" y="11"/>
                  </a:cubicBezTo>
                  <a:cubicBezTo>
                    <a:pt x="1" y="12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íšḷïḑê">
              <a:extLst>
                <a:ext uri="{FF2B5EF4-FFF2-40B4-BE49-F238E27FC236}">
                  <a16:creationId xmlns="" xmlns:a16="http://schemas.microsoft.com/office/drawing/2014/main" id="{5FE6C5E1-EB71-4ADF-9E5C-82A1C415CBE6}"/>
                </a:ext>
              </a:extLst>
            </p:cNvPr>
            <p:cNvSpPr/>
            <p:nvPr/>
          </p:nvSpPr>
          <p:spPr bwMode="auto">
            <a:xfrm>
              <a:off x="7470775" y="3452813"/>
              <a:ext cx="50800" cy="85725"/>
            </a:xfrm>
            <a:custGeom>
              <a:avLst/>
              <a:gdLst>
                <a:gd name="T0" fmla="*/ 19 w 19"/>
                <a:gd name="T1" fmla="*/ 0 h 32"/>
                <a:gd name="T2" fmla="*/ 18 w 19"/>
                <a:gd name="T3" fmla="*/ 1 h 32"/>
                <a:gd name="T4" fmla="*/ 15 w 19"/>
                <a:gd name="T5" fmla="*/ 5 h 32"/>
                <a:gd name="T6" fmla="*/ 14 w 19"/>
                <a:gd name="T7" fmla="*/ 7 h 32"/>
                <a:gd name="T8" fmla="*/ 12 w 19"/>
                <a:gd name="T9" fmla="*/ 10 h 32"/>
                <a:gd name="T10" fmla="*/ 10 w 19"/>
                <a:gd name="T11" fmla="*/ 13 h 32"/>
                <a:gd name="T12" fmla="*/ 9 w 19"/>
                <a:gd name="T13" fmla="*/ 16 h 32"/>
                <a:gd name="T14" fmla="*/ 5 w 19"/>
                <a:gd name="T15" fmla="*/ 22 h 32"/>
                <a:gd name="T16" fmla="*/ 4 w 19"/>
                <a:gd name="T17" fmla="*/ 25 h 32"/>
                <a:gd name="T18" fmla="*/ 3 w 19"/>
                <a:gd name="T19" fmla="*/ 27 h 32"/>
                <a:gd name="T20" fmla="*/ 1 w 19"/>
                <a:gd name="T21" fmla="*/ 31 h 32"/>
                <a:gd name="T22" fmla="*/ 0 w 19"/>
                <a:gd name="T23" fmla="*/ 32 h 32"/>
                <a:gd name="T24" fmla="*/ 0 w 19"/>
                <a:gd name="T25" fmla="*/ 31 h 32"/>
                <a:gd name="T26" fmla="*/ 0 w 19"/>
                <a:gd name="T27" fmla="*/ 26 h 32"/>
                <a:gd name="T28" fmla="*/ 2 w 19"/>
                <a:gd name="T29" fmla="*/ 20 h 32"/>
                <a:gd name="T30" fmla="*/ 3 w 19"/>
                <a:gd name="T31" fmla="*/ 17 h 32"/>
                <a:gd name="T32" fmla="*/ 5 w 19"/>
                <a:gd name="T33" fmla="*/ 14 h 32"/>
                <a:gd name="T34" fmla="*/ 9 w 19"/>
                <a:gd name="T35" fmla="*/ 8 h 32"/>
                <a:gd name="T36" fmla="*/ 14 w 19"/>
                <a:gd name="T37" fmla="*/ 4 h 32"/>
                <a:gd name="T38" fmla="*/ 17 w 19"/>
                <a:gd name="T39" fmla="*/ 1 h 32"/>
                <a:gd name="T40" fmla="*/ 19 w 19"/>
                <a:gd name="T4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32">
                  <a:moveTo>
                    <a:pt x="19" y="0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7" y="2"/>
                    <a:pt x="16" y="4"/>
                    <a:pt x="15" y="5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30"/>
                    <a:pt x="0" y="28"/>
                    <a:pt x="0" y="26"/>
                  </a:cubicBezTo>
                  <a:cubicBezTo>
                    <a:pt x="1" y="25"/>
                    <a:pt x="1" y="22"/>
                    <a:pt x="2" y="20"/>
                  </a:cubicBezTo>
                  <a:cubicBezTo>
                    <a:pt x="2" y="19"/>
                    <a:pt x="3" y="18"/>
                    <a:pt x="3" y="17"/>
                  </a:cubicBezTo>
                  <a:cubicBezTo>
                    <a:pt x="4" y="16"/>
                    <a:pt x="5" y="15"/>
                    <a:pt x="5" y="14"/>
                  </a:cubicBezTo>
                  <a:cubicBezTo>
                    <a:pt x="6" y="12"/>
                    <a:pt x="8" y="10"/>
                    <a:pt x="9" y="8"/>
                  </a:cubicBezTo>
                  <a:cubicBezTo>
                    <a:pt x="11" y="6"/>
                    <a:pt x="12" y="5"/>
                    <a:pt x="14" y="4"/>
                  </a:cubicBezTo>
                  <a:cubicBezTo>
                    <a:pt x="15" y="2"/>
                    <a:pt x="16" y="1"/>
                    <a:pt x="17" y="1"/>
                  </a:cubicBezTo>
                  <a:cubicBezTo>
                    <a:pt x="18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iṩļïdé">
              <a:extLst>
                <a:ext uri="{FF2B5EF4-FFF2-40B4-BE49-F238E27FC236}">
                  <a16:creationId xmlns="" xmlns:a16="http://schemas.microsoft.com/office/drawing/2014/main" id="{37627421-FA7B-4905-A246-0962CBE44AB2}"/>
                </a:ext>
              </a:extLst>
            </p:cNvPr>
            <p:cNvSpPr/>
            <p:nvPr/>
          </p:nvSpPr>
          <p:spPr bwMode="auto">
            <a:xfrm>
              <a:off x="7635875" y="4035425"/>
              <a:ext cx="28575" cy="11113"/>
            </a:xfrm>
            <a:custGeom>
              <a:avLst/>
              <a:gdLst>
                <a:gd name="T0" fmla="*/ 0 w 11"/>
                <a:gd name="T1" fmla="*/ 1 h 4"/>
                <a:gd name="T2" fmla="*/ 2 w 11"/>
                <a:gd name="T3" fmla="*/ 0 h 4"/>
                <a:gd name="T4" fmla="*/ 6 w 11"/>
                <a:gd name="T5" fmla="*/ 0 h 4"/>
                <a:gd name="T6" fmla="*/ 10 w 11"/>
                <a:gd name="T7" fmla="*/ 1 h 4"/>
                <a:gd name="T8" fmla="*/ 11 w 11"/>
                <a:gd name="T9" fmla="*/ 2 h 4"/>
                <a:gd name="T10" fmla="*/ 9 w 11"/>
                <a:gd name="T11" fmla="*/ 3 h 4"/>
                <a:gd name="T12" fmla="*/ 5 w 11"/>
                <a:gd name="T13" fmla="*/ 4 h 4"/>
                <a:gd name="T14" fmla="*/ 2 w 11"/>
                <a:gd name="T15" fmla="*/ 3 h 4"/>
                <a:gd name="T16" fmla="*/ 0 w 11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1" y="2"/>
                    <a:pt x="10" y="3"/>
                    <a:pt x="9" y="3"/>
                  </a:cubicBezTo>
                  <a:cubicBezTo>
                    <a:pt x="8" y="3"/>
                    <a:pt x="7" y="4"/>
                    <a:pt x="5" y="4"/>
                  </a:cubicBezTo>
                  <a:cubicBezTo>
                    <a:pt x="4" y="4"/>
                    <a:pt x="3" y="3"/>
                    <a:pt x="2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iṥliḍê">
              <a:extLst>
                <a:ext uri="{FF2B5EF4-FFF2-40B4-BE49-F238E27FC236}">
                  <a16:creationId xmlns="" xmlns:a16="http://schemas.microsoft.com/office/drawing/2014/main" id="{B50FEF29-0E8C-4CD3-A843-AEA254A5ED34}"/>
                </a:ext>
              </a:extLst>
            </p:cNvPr>
            <p:cNvSpPr/>
            <p:nvPr/>
          </p:nvSpPr>
          <p:spPr bwMode="auto">
            <a:xfrm>
              <a:off x="7643813" y="3948113"/>
              <a:ext cx="26987" cy="9525"/>
            </a:xfrm>
            <a:custGeom>
              <a:avLst/>
              <a:gdLst>
                <a:gd name="T0" fmla="*/ 0 w 10"/>
                <a:gd name="T1" fmla="*/ 2 h 4"/>
                <a:gd name="T2" fmla="*/ 1 w 10"/>
                <a:gd name="T3" fmla="*/ 1 h 4"/>
                <a:gd name="T4" fmla="*/ 5 w 10"/>
                <a:gd name="T5" fmla="*/ 0 h 4"/>
                <a:gd name="T6" fmla="*/ 8 w 10"/>
                <a:gd name="T7" fmla="*/ 1 h 4"/>
                <a:gd name="T8" fmla="*/ 10 w 10"/>
                <a:gd name="T9" fmla="*/ 3 h 4"/>
                <a:gd name="T10" fmla="*/ 8 w 10"/>
                <a:gd name="T11" fmla="*/ 4 h 4"/>
                <a:gd name="T12" fmla="*/ 5 w 10"/>
                <a:gd name="T13" fmla="*/ 4 h 4"/>
                <a:gd name="T14" fmla="*/ 1 w 10"/>
                <a:gd name="T15" fmla="*/ 3 h 4"/>
                <a:gd name="T16" fmla="*/ 0 w 10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0" y="3"/>
                    <a:pt x="9" y="3"/>
                    <a:pt x="8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i$ľidè">
              <a:extLst>
                <a:ext uri="{FF2B5EF4-FFF2-40B4-BE49-F238E27FC236}">
                  <a16:creationId xmlns="" xmlns:a16="http://schemas.microsoft.com/office/drawing/2014/main" id="{B2C64B3C-3DF7-46F0-B0FF-2689850AA642}"/>
                </a:ext>
              </a:extLst>
            </p:cNvPr>
            <p:cNvSpPr/>
            <p:nvPr/>
          </p:nvSpPr>
          <p:spPr bwMode="auto">
            <a:xfrm>
              <a:off x="7648575" y="3862388"/>
              <a:ext cx="23812" cy="11113"/>
            </a:xfrm>
            <a:custGeom>
              <a:avLst/>
              <a:gdLst>
                <a:gd name="T0" fmla="*/ 0 w 9"/>
                <a:gd name="T1" fmla="*/ 1 h 4"/>
                <a:gd name="T2" fmla="*/ 2 w 9"/>
                <a:gd name="T3" fmla="*/ 0 h 4"/>
                <a:gd name="T4" fmla="*/ 5 w 9"/>
                <a:gd name="T5" fmla="*/ 0 h 4"/>
                <a:gd name="T6" fmla="*/ 8 w 9"/>
                <a:gd name="T7" fmla="*/ 2 h 4"/>
                <a:gd name="T8" fmla="*/ 9 w 9"/>
                <a:gd name="T9" fmla="*/ 3 h 4"/>
                <a:gd name="T10" fmla="*/ 7 w 9"/>
                <a:gd name="T11" fmla="*/ 4 h 4"/>
                <a:gd name="T12" fmla="*/ 4 w 9"/>
                <a:gd name="T13" fmla="*/ 4 h 4"/>
                <a:gd name="T14" fmla="*/ 1 w 9"/>
                <a:gd name="T15" fmla="*/ 2 h 4"/>
                <a:gd name="T16" fmla="*/ 0 w 9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1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9" y="3"/>
                    <a:pt x="8" y="3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5583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î$ḷïḋê">
              <a:extLst>
                <a:ext uri="{FF2B5EF4-FFF2-40B4-BE49-F238E27FC236}">
                  <a16:creationId xmlns="" xmlns:a16="http://schemas.microsoft.com/office/drawing/2014/main" id="{BEA6C134-5684-414B-B5A5-E4E0B8CFE2D8}"/>
                </a:ext>
              </a:extLst>
            </p:cNvPr>
            <p:cNvSpPr/>
            <p:nvPr/>
          </p:nvSpPr>
          <p:spPr bwMode="auto">
            <a:xfrm>
              <a:off x="7531100" y="3490913"/>
              <a:ext cx="147637" cy="328613"/>
            </a:xfrm>
            <a:custGeom>
              <a:avLst/>
              <a:gdLst>
                <a:gd name="T0" fmla="*/ 33 w 55"/>
                <a:gd name="T1" fmla="*/ 3 h 124"/>
                <a:gd name="T2" fmla="*/ 22 w 55"/>
                <a:gd name="T3" fmla="*/ 0 h 124"/>
                <a:gd name="T4" fmla="*/ 11 w 55"/>
                <a:gd name="T5" fmla="*/ 13 h 124"/>
                <a:gd name="T6" fmla="*/ 0 w 55"/>
                <a:gd name="T7" fmla="*/ 25 h 124"/>
                <a:gd name="T8" fmla="*/ 17 w 55"/>
                <a:gd name="T9" fmla="*/ 32 h 124"/>
                <a:gd name="T10" fmla="*/ 2 w 55"/>
                <a:gd name="T11" fmla="*/ 47 h 124"/>
                <a:gd name="T12" fmla="*/ 55 w 55"/>
                <a:gd name="T13" fmla="*/ 124 h 124"/>
                <a:gd name="T14" fmla="*/ 33 w 55"/>
                <a:gd name="T15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24">
                  <a:moveTo>
                    <a:pt x="33" y="3"/>
                  </a:moveTo>
                  <a:cubicBezTo>
                    <a:pt x="30" y="2"/>
                    <a:pt x="25" y="2"/>
                    <a:pt x="22" y="0"/>
                  </a:cubicBezTo>
                  <a:cubicBezTo>
                    <a:pt x="20" y="5"/>
                    <a:pt x="15" y="9"/>
                    <a:pt x="11" y="13"/>
                  </a:cubicBezTo>
                  <a:cubicBezTo>
                    <a:pt x="8" y="17"/>
                    <a:pt x="5" y="22"/>
                    <a:pt x="0" y="25"/>
                  </a:cubicBezTo>
                  <a:cubicBezTo>
                    <a:pt x="6" y="27"/>
                    <a:pt x="12" y="30"/>
                    <a:pt x="17" y="32"/>
                  </a:cubicBezTo>
                  <a:cubicBezTo>
                    <a:pt x="14" y="37"/>
                    <a:pt x="7" y="44"/>
                    <a:pt x="2" y="47"/>
                  </a:cubicBezTo>
                  <a:cubicBezTo>
                    <a:pt x="5" y="56"/>
                    <a:pt x="43" y="122"/>
                    <a:pt x="55" y="124"/>
                  </a:cubicBezTo>
                  <a:cubicBezTo>
                    <a:pt x="55" y="121"/>
                    <a:pt x="33" y="3"/>
                    <a:pt x="33" y="3"/>
                  </a:cubicBezTo>
                  <a:close/>
                </a:path>
              </a:pathLst>
            </a:custGeom>
            <a:solidFill>
              <a:srgbClr val="E5583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í$ļïḑé">
              <a:extLst>
                <a:ext uri="{FF2B5EF4-FFF2-40B4-BE49-F238E27FC236}">
                  <a16:creationId xmlns="" xmlns:a16="http://schemas.microsoft.com/office/drawing/2014/main" id="{CD7F98C0-C41B-4947-9158-6B35282FFDBA}"/>
                </a:ext>
              </a:extLst>
            </p:cNvPr>
            <p:cNvSpPr/>
            <p:nvPr/>
          </p:nvSpPr>
          <p:spPr bwMode="auto">
            <a:xfrm>
              <a:off x="7678738" y="3482975"/>
              <a:ext cx="130175" cy="336550"/>
            </a:xfrm>
            <a:custGeom>
              <a:avLst/>
              <a:gdLst>
                <a:gd name="T0" fmla="*/ 16 w 49"/>
                <a:gd name="T1" fmla="*/ 3 h 127"/>
                <a:gd name="T2" fmla="*/ 26 w 49"/>
                <a:gd name="T3" fmla="*/ 0 h 127"/>
                <a:gd name="T4" fmla="*/ 37 w 49"/>
                <a:gd name="T5" fmla="*/ 13 h 127"/>
                <a:gd name="T6" fmla="*/ 49 w 49"/>
                <a:gd name="T7" fmla="*/ 24 h 127"/>
                <a:gd name="T8" fmla="*/ 32 w 49"/>
                <a:gd name="T9" fmla="*/ 32 h 127"/>
                <a:gd name="T10" fmla="*/ 49 w 49"/>
                <a:gd name="T11" fmla="*/ 46 h 127"/>
                <a:gd name="T12" fmla="*/ 0 w 49"/>
                <a:gd name="T13" fmla="*/ 127 h 127"/>
                <a:gd name="T14" fmla="*/ 16 w 49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7">
                  <a:moveTo>
                    <a:pt x="16" y="3"/>
                  </a:moveTo>
                  <a:cubicBezTo>
                    <a:pt x="18" y="3"/>
                    <a:pt x="24" y="2"/>
                    <a:pt x="26" y="0"/>
                  </a:cubicBezTo>
                  <a:cubicBezTo>
                    <a:pt x="29" y="5"/>
                    <a:pt x="33" y="9"/>
                    <a:pt x="37" y="13"/>
                  </a:cubicBezTo>
                  <a:cubicBezTo>
                    <a:pt x="41" y="16"/>
                    <a:pt x="45" y="21"/>
                    <a:pt x="49" y="24"/>
                  </a:cubicBezTo>
                  <a:cubicBezTo>
                    <a:pt x="43" y="26"/>
                    <a:pt x="38" y="29"/>
                    <a:pt x="32" y="32"/>
                  </a:cubicBezTo>
                  <a:cubicBezTo>
                    <a:pt x="36" y="37"/>
                    <a:pt x="43" y="43"/>
                    <a:pt x="49" y="46"/>
                  </a:cubicBezTo>
                  <a:cubicBezTo>
                    <a:pt x="46" y="55"/>
                    <a:pt x="11" y="124"/>
                    <a:pt x="0" y="127"/>
                  </a:cubicBezTo>
                  <a:cubicBezTo>
                    <a:pt x="0" y="124"/>
                    <a:pt x="16" y="3"/>
                    <a:pt x="16" y="3"/>
                  </a:cubicBezTo>
                  <a:close/>
                </a:path>
              </a:pathLst>
            </a:custGeom>
            <a:solidFill>
              <a:srgbClr val="E5583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îṣḻîḍé">
              <a:extLst>
                <a:ext uri="{FF2B5EF4-FFF2-40B4-BE49-F238E27FC236}">
                  <a16:creationId xmlns="" xmlns:a16="http://schemas.microsoft.com/office/drawing/2014/main" id="{DF62C9A2-AAB1-43E9-A71D-130AA0C12615}"/>
                </a:ext>
              </a:extLst>
            </p:cNvPr>
            <p:cNvSpPr/>
            <p:nvPr/>
          </p:nvSpPr>
          <p:spPr bwMode="auto">
            <a:xfrm>
              <a:off x="3829050" y="3956050"/>
              <a:ext cx="455612" cy="603250"/>
            </a:xfrm>
            <a:custGeom>
              <a:avLst/>
              <a:gdLst>
                <a:gd name="T0" fmla="*/ 7 w 171"/>
                <a:gd name="T1" fmla="*/ 86 h 227"/>
                <a:gd name="T2" fmla="*/ 0 w 171"/>
                <a:gd name="T3" fmla="*/ 40 h 227"/>
                <a:gd name="T4" fmla="*/ 161 w 171"/>
                <a:gd name="T5" fmla="*/ 0 h 227"/>
                <a:gd name="T6" fmla="*/ 171 w 171"/>
                <a:gd name="T7" fmla="*/ 46 h 227"/>
                <a:gd name="T8" fmla="*/ 109 w 171"/>
                <a:gd name="T9" fmla="*/ 62 h 227"/>
                <a:gd name="T10" fmla="*/ 133 w 171"/>
                <a:gd name="T11" fmla="*/ 217 h 227"/>
                <a:gd name="T12" fmla="*/ 93 w 171"/>
                <a:gd name="T13" fmla="*/ 227 h 227"/>
                <a:gd name="T14" fmla="*/ 70 w 171"/>
                <a:gd name="T15" fmla="*/ 69 h 227"/>
                <a:gd name="T16" fmla="*/ 7 w 171"/>
                <a:gd name="T17" fmla="*/ 8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27">
                  <a:moveTo>
                    <a:pt x="7" y="86"/>
                  </a:moveTo>
                  <a:cubicBezTo>
                    <a:pt x="6" y="73"/>
                    <a:pt x="0" y="41"/>
                    <a:pt x="0" y="40"/>
                  </a:cubicBezTo>
                  <a:cubicBezTo>
                    <a:pt x="30" y="33"/>
                    <a:pt x="157" y="0"/>
                    <a:pt x="161" y="0"/>
                  </a:cubicBezTo>
                  <a:cubicBezTo>
                    <a:pt x="163" y="1"/>
                    <a:pt x="170" y="36"/>
                    <a:pt x="171" y="46"/>
                  </a:cubicBezTo>
                  <a:cubicBezTo>
                    <a:pt x="154" y="49"/>
                    <a:pt x="129" y="57"/>
                    <a:pt x="109" y="62"/>
                  </a:cubicBezTo>
                  <a:cubicBezTo>
                    <a:pt x="116" y="100"/>
                    <a:pt x="129" y="188"/>
                    <a:pt x="133" y="217"/>
                  </a:cubicBezTo>
                  <a:cubicBezTo>
                    <a:pt x="124" y="219"/>
                    <a:pt x="99" y="226"/>
                    <a:pt x="93" y="227"/>
                  </a:cubicBezTo>
                  <a:cubicBezTo>
                    <a:pt x="85" y="177"/>
                    <a:pt x="73" y="85"/>
                    <a:pt x="70" y="69"/>
                  </a:cubicBezTo>
                  <a:lnTo>
                    <a:pt x="7" y="86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íṧļíḑe">
              <a:extLst>
                <a:ext uri="{FF2B5EF4-FFF2-40B4-BE49-F238E27FC236}">
                  <a16:creationId xmlns="" xmlns:a16="http://schemas.microsoft.com/office/drawing/2014/main" id="{27F03DC9-8635-49CE-A2E7-D61EB64EF7D7}"/>
                </a:ext>
              </a:extLst>
            </p:cNvPr>
            <p:cNvSpPr/>
            <p:nvPr/>
          </p:nvSpPr>
          <p:spPr bwMode="auto">
            <a:xfrm>
              <a:off x="4471988" y="3508375"/>
              <a:ext cx="322262" cy="515938"/>
            </a:xfrm>
            <a:custGeom>
              <a:avLst/>
              <a:gdLst>
                <a:gd name="T0" fmla="*/ 3 w 121"/>
                <a:gd name="T1" fmla="*/ 194 h 194"/>
                <a:gd name="T2" fmla="*/ 1 w 121"/>
                <a:gd name="T3" fmla="*/ 3 h 194"/>
                <a:gd name="T4" fmla="*/ 108 w 121"/>
                <a:gd name="T5" fmla="*/ 0 h 194"/>
                <a:gd name="T6" fmla="*/ 110 w 121"/>
                <a:gd name="T7" fmla="*/ 39 h 194"/>
                <a:gd name="T8" fmla="*/ 39 w 121"/>
                <a:gd name="T9" fmla="*/ 41 h 194"/>
                <a:gd name="T10" fmla="*/ 40 w 121"/>
                <a:gd name="T11" fmla="*/ 84 h 194"/>
                <a:gd name="T12" fmla="*/ 78 w 121"/>
                <a:gd name="T13" fmla="*/ 83 h 194"/>
                <a:gd name="T14" fmla="*/ 77 w 121"/>
                <a:gd name="T15" fmla="*/ 117 h 194"/>
                <a:gd name="T16" fmla="*/ 39 w 121"/>
                <a:gd name="T17" fmla="*/ 119 h 194"/>
                <a:gd name="T18" fmla="*/ 40 w 121"/>
                <a:gd name="T19" fmla="*/ 154 h 194"/>
                <a:gd name="T20" fmla="*/ 120 w 121"/>
                <a:gd name="T21" fmla="*/ 154 h 194"/>
                <a:gd name="T22" fmla="*/ 120 w 121"/>
                <a:gd name="T23" fmla="*/ 193 h 194"/>
                <a:gd name="T24" fmla="*/ 3 w 121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94">
                  <a:moveTo>
                    <a:pt x="3" y="194"/>
                  </a:moveTo>
                  <a:cubicBezTo>
                    <a:pt x="2" y="177"/>
                    <a:pt x="0" y="46"/>
                    <a:pt x="1" y="3"/>
                  </a:cubicBezTo>
                  <a:cubicBezTo>
                    <a:pt x="1" y="3"/>
                    <a:pt x="84" y="2"/>
                    <a:pt x="108" y="0"/>
                  </a:cubicBezTo>
                  <a:cubicBezTo>
                    <a:pt x="109" y="14"/>
                    <a:pt x="108" y="26"/>
                    <a:pt x="110" y="39"/>
                  </a:cubicBezTo>
                  <a:cubicBezTo>
                    <a:pt x="88" y="39"/>
                    <a:pt x="62" y="40"/>
                    <a:pt x="39" y="41"/>
                  </a:cubicBezTo>
                  <a:cubicBezTo>
                    <a:pt x="39" y="57"/>
                    <a:pt x="41" y="67"/>
                    <a:pt x="40" y="84"/>
                  </a:cubicBezTo>
                  <a:cubicBezTo>
                    <a:pt x="51" y="84"/>
                    <a:pt x="67" y="83"/>
                    <a:pt x="78" y="83"/>
                  </a:cubicBezTo>
                  <a:cubicBezTo>
                    <a:pt x="78" y="93"/>
                    <a:pt x="76" y="103"/>
                    <a:pt x="77" y="117"/>
                  </a:cubicBezTo>
                  <a:cubicBezTo>
                    <a:pt x="66" y="117"/>
                    <a:pt x="51" y="118"/>
                    <a:pt x="39" y="119"/>
                  </a:cubicBezTo>
                  <a:cubicBezTo>
                    <a:pt x="39" y="130"/>
                    <a:pt x="40" y="143"/>
                    <a:pt x="40" y="154"/>
                  </a:cubicBezTo>
                  <a:cubicBezTo>
                    <a:pt x="65" y="155"/>
                    <a:pt x="94" y="155"/>
                    <a:pt x="120" y="154"/>
                  </a:cubicBezTo>
                  <a:cubicBezTo>
                    <a:pt x="121" y="171"/>
                    <a:pt x="119" y="188"/>
                    <a:pt x="120" y="193"/>
                  </a:cubicBezTo>
                  <a:lnTo>
                    <a:pt x="3" y="194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ïṧliḍé">
              <a:extLst>
                <a:ext uri="{FF2B5EF4-FFF2-40B4-BE49-F238E27FC236}">
                  <a16:creationId xmlns="" xmlns:a16="http://schemas.microsoft.com/office/drawing/2014/main" id="{13476ABA-B199-4E62-92A1-53D96CE76BC0}"/>
                </a:ext>
              </a:extLst>
            </p:cNvPr>
            <p:cNvSpPr/>
            <p:nvPr/>
          </p:nvSpPr>
          <p:spPr bwMode="auto">
            <a:xfrm>
              <a:off x="4865688" y="3105150"/>
              <a:ext cx="341312" cy="598488"/>
            </a:xfrm>
            <a:custGeom>
              <a:avLst/>
              <a:gdLst>
                <a:gd name="T0" fmla="*/ 58 w 128"/>
                <a:gd name="T1" fmla="*/ 0 h 225"/>
                <a:gd name="T2" fmla="*/ 0 w 128"/>
                <a:gd name="T3" fmla="*/ 225 h 225"/>
                <a:gd name="T4" fmla="*/ 41 w 128"/>
                <a:gd name="T5" fmla="*/ 222 h 225"/>
                <a:gd name="T6" fmla="*/ 51 w 128"/>
                <a:gd name="T7" fmla="*/ 178 h 225"/>
                <a:gd name="T8" fmla="*/ 77 w 128"/>
                <a:gd name="T9" fmla="*/ 176 h 225"/>
                <a:gd name="T10" fmla="*/ 85 w 128"/>
                <a:gd name="T11" fmla="*/ 218 h 225"/>
                <a:gd name="T12" fmla="*/ 128 w 128"/>
                <a:gd name="T13" fmla="*/ 218 h 225"/>
                <a:gd name="T14" fmla="*/ 58 w 128"/>
                <a:gd name="T15" fmla="*/ 0 h 225"/>
                <a:gd name="T16" fmla="*/ 49 w 128"/>
                <a:gd name="T17" fmla="*/ 148 h 225"/>
                <a:gd name="T18" fmla="*/ 57 w 128"/>
                <a:gd name="T19" fmla="*/ 97 h 225"/>
                <a:gd name="T20" fmla="*/ 72 w 128"/>
                <a:gd name="T21" fmla="*/ 145 h 225"/>
                <a:gd name="T22" fmla="*/ 49 w 128"/>
                <a:gd name="T23" fmla="*/ 1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225">
                  <a:moveTo>
                    <a:pt x="58" y="0"/>
                  </a:moveTo>
                  <a:cubicBezTo>
                    <a:pt x="51" y="22"/>
                    <a:pt x="0" y="225"/>
                    <a:pt x="0" y="225"/>
                  </a:cubicBezTo>
                  <a:cubicBezTo>
                    <a:pt x="9" y="225"/>
                    <a:pt x="41" y="222"/>
                    <a:pt x="41" y="222"/>
                  </a:cubicBezTo>
                  <a:cubicBezTo>
                    <a:pt x="41" y="222"/>
                    <a:pt x="49" y="185"/>
                    <a:pt x="51" y="178"/>
                  </a:cubicBezTo>
                  <a:cubicBezTo>
                    <a:pt x="57" y="178"/>
                    <a:pt x="75" y="175"/>
                    <a:pt x="77" y="176"/>
                  </a:cubicBezTo>
                  <a:cubicBezTo>
                    <a:pt x="77" y="176"/>
                    <a:pt x="82" y="201"/>
                    <a:pt x="85" y="218"/>
                  </a:cubicBezTo>
                  <a:cubicBezTo>
                    <a:pt x="104" y="221"/>
                    <a:pt x="119" y="217"/>
                    <a:pt x="128" y="218"/>
                  </a:cubicBezTo>
                  <a:cubicBezTo>
                    <a:pt x="117" y="186"/>
                    <a:pt x="60" y="6"/>
                    <a:pt x="58" y="0"/>
                  </a:cubicBezTo>
                  <a:close/>
                  <a:moveTo>
                    <a:pt x="49" y="148"/>
                  </a:moveTo>
                  <a:cubicBezTo>
                    <a:pt x="51" y="138"/>
                    <a:pt x="55" y="106"/>
                    <a:pt x="57" y="97"/>
                  </a:cubicBezTo>
                  <a:cubicBezTo>
                    <a:pt x="64" y="111"/>
                    <a:pt x="69" y="136"/>
                    <a:pt x="72" y="145"/>
                  </a:cubicBezTo>
                  <a:lnTo>
                    <a:pt x="49" y="148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iśḻíḍè">
              <a:extLst>
                <a:ext uri="{FF2B5EF4-FFF2-40B4-BE49-F238E27FC236}">
                  <a16:creationId xmlns="" xmlns:a16="http://schemas.microsoft.com/office/drawing/2014/main" id="{9BE96486-BC0C-4807-98E8-67379230A248}"/>
                </a:ext>
              </a:extLst>
            </p:cNvPr>
            <p:cNvSpPr/>
            <p:nvPr/>
          </p:nvSpPr>
          <p:spPr bwMode="auto">
            <a:xfrm>
              <a:off x="5294313" y="2755900"/>
              <a:ext cx="396875" cy="515938"/>
            </a:xfrm>
            <a:custGeom>
              <a:avLst/>
              <a:gdLst>
                <a:gd name="T0" fmla="*/ 0 w 149"/>
                <a:gd name="T1" fmla="*/ 194 h 194"/>
                <a:gd name="T2" fmla="*/ 35 w 149"/>
                <a:gd name="T3" fmla="*/ 186 h 194"/>
                <a:gd name="T4" fmla="*/ 45 w 149"/>
                <a:gd name="T5" fmla="*/ 107 h 194"/>
                <a:gd name="T6" fmla="*/ 72 w 149"/>
                <a:gd name="T7" fmla="*/ 175 h 194"/>
                <a:gd name="T8" fmla="*/ 99 w 149"/>
                <a:gd name="T9" fmla="*/ 92 h 194"/>
                <a:gd name="T10" fmla="*/ 113 w 149"/>
                <a:gd name="T11" fmla="*/ 182 h 194"/>
                <a:gd name="T12" fmla="*/ 149 w 149"/>
                <a:gd name="T13" fmla="*/ 174 h 194"/>
                <a:gd name="T14" fmla="*/ 123 w 149"/>
                <a:gd name="T15" fmla="*/ 0 h 194"/>
                <a:gd name="T16" fmla="*/ 93 w 149"/>
                <a:gd name="T17" fmla="*/ 7 h 194"/>
                <a:gd name="T18" fmla="*/ 73 w 149"/>
                <a:gd name="T19" fmla="*/ 97 h 194"/>
                <a:gd name="T20" fmla="*/ 38 w 149"/>
                <a:gd name="T21" fmla="*/ 15 h 194"/>
                <a:gd name="T22" fmla="*/ 5 w 149"/>
                <a:gd name="T23" fmla="*/ 20 h 194"/>
                <a:gd name="T24" fmla="*/ 0 w 149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94">
                  <a:moveTo>
                    <a:pt x="0" y="194"/>
                  </a:moveTo>
                  <a:cubicBezTo>
                    <a:pt x="20" y="189"/>
                    <a:pt x="35" y="187"/>
                    <a:pt x="35" y="186"/>
                  </a:cubicBezTo>
                  <a:cubicBezTo>
                    <a:pt x="37" y="185"/>
                    <a:pt x="40" y="131"/>
                    <a:pt x="45" y="107"/>
                  </a:cubicBezTo>
                  <a:cubicBezTo>
                    <a:pt x="53" y="130"/>
                    <a:pt x="63" y="152"/>
                    <a:pt x="72" y="175"/>
                  </a:cubicBezTo>
                  <a:cubicBezTo>
                    <a:pt x="83" y="148"/>
                    <a:pt x="89" y="119"/>
                    <a:pt x="99" y="92"/>
                  </a:cubicBezTo>
                  <a:cubicBezTo>
                    <a:pt x="100" y="97"/>
                    <a:pt x="110" y="163"/>
                    <a:pt x="113" y="182"/>
                  </a:cubicBezTo>
                  <a:cubicBezTo>
                    <a:pt x="120" y="182"/>
                    <a:pt x="146" y="177"/>
                    <a:pt x="149" y="174"/>
                  </a:cubicBezTo>
                  <a:cubicBezTo>
                    <a:pt x="149" y="174"/>
                    <a:pt x="124" y="0"/>
                    <a:pt x="123" y="0"/>
                  </a:cubicBezTo>
                  <a:cubicBezTo>
                    <a:pt x="118" y="1"/>
                    <a:pt x="93" y="6"/>
                    <a:pt x="93" y="7"/>
                  </a:cubicBezTo>
                  <a:cubicBezTo>
                    <a:pt x="92" y="9"/>
                    <a:pt x="78" y="75"/>
                    <a:pt x="73" y="97"/>
                  </a:cubicBezTo>
                  <a:cubicBezTo>
                    <a:pt x="63" y="76"/>
                    <a:pt x="40" y="16"/>
                    <a:pt x="38" y="15"/>
                  </a:cubicBezTo>
                  <a:cubicBezTo>
                    <a:pt x="36" y="13"/>
                    <a:pt x="13" y="20"/>
                    <a:pt x="5" y="20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iṩlîḍê">
              <a:extLst>
                <a:ext uri="{FF2B5EF4-FFF2-40B4-BE49-F238E27FC236}">
                  <a16:creationId xmlns="" xmlns:a16="http://schemas.microsoft.com/office/drawing/2014/main" id="{504DF541-14AA-464B-85A9-D95D7ADAC7A4}"/>
                </a:ext>
              </a:extLst>
            </p:cNvPr>
            <p:cNvSpPr/>
            <p:nvPr/>
          </p:nvSpPr>
          <p:spPr bwMode="auto">
            <a:xfrm>
              <a:off x="5837238" y="2582863"/>
              <a:ext cx="404812" cy="506413"/>
            </a:xfrm>
            <a:custGeom>
              <a:avLst/>
              <a:gdLst>
                <a:gd name="T0" fmla="*/ 152 w 152"/>
                <a:gd name="T1" fmla="*/ 0 h 190"/>
                <a:gd name="T2" fmla="*/ 116 w 152"/>
                <a:gd name="T3" fmla="*/ 7 h 190"/>
                <a:gd name="T4" fmla="*/ 112 w 152"/>
                <a:gd name="T5" fmla="*/ 106 h 190"/>
                <a:gd name="T6" fmla="*/ 79 w 152"/>
                <a:gd name="T7" fmla="*/ 26 h 190"/>
                <a:gd name="T8" fmla="*/ 53 w 152"/>
                <a:gd name="T9" fmla="*/ 109 h 190"/>
                <a:gd name="T10" fmla="*/ 38 w 152"/>
                <a:gd name="T11" fmla="*/ 12 h 190"/>
                <a:gd name="T12" fmla="*/ 0 w 152"/>
                <a:gd name="T13" fmla="*/ 20 h 190"/>
                <a:gd name="T14" fmla="*/ 32 w 152"/>
                <a:gd name="T15" fmla="*/ 190 h 190"/>
                <a:gd name="T16" fmla="*/ 69 w 152"/>
                <a:gd name="T17" fmla="*/ 184 h 190"/>
                <a:gd name="T18" fmla="*/ 79 w 152"/>
                <a:gd name="T19" fmla="*/ 104 h 190"/>
                <a:gd name="T20" fmla="*/ 110 w 152"/>
                <a:gd name="T21" fmla="*/ 183 h 190"/>
                <a:gd name="T22" fmla="*/ 149 w 152"/>
                <a:gd name="T23" fmla="*/ 177 h 190"/>
                <a:gd name="T24" fmla="*/ 152 w 152"/>
                <a:gd name="T2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90">
                  <a:moveTo>
                    <a:pt x="152" y="0"/>
                  </a:moveTo>
                  <a:cubicBezTo>
                    <a:pt x="132" y="5"/>
                    <a:pt x="116" y="8"/>
                    <a:pt x="116" y="7"/>
                  </a:cubicBezTo>
                  <a:cubicBezTo>
                    <a:pt x="116" y="6"/>
                    <a:pt x="114" y="76"/>
                    <a:pt x="112" y="106"/>
                  </a:cubicBezTo>
                  <a:cubicBezTo>
                    <a:pt x="103" y="83"/>
                    <a:pt x="89" y="49"/>
                    <a:pt x="79" y="26"/>
                  </a:cubicBezTo>
                  <a:cubicBezTo>
                    <a:pt x="69" y="53"/>
                    <a:pt x="63" y="82"/>
                    <a:pt x="53" y="109"/>
                  </a:cubicBezTo>
                  <a:cubicBezTo>
                    <a:pt x="52" y="104"/>
                    <a:pt x="42" y="31"/>
                    <a:pt x="38" y="12"/>
                  </a:cubicBezTo>
                  <a:cubicBezTo>
                    <a:pt x="32" y="13"/>
                    <a:pt x="2" y="20"/>
                    <a:pt x="0" y="20"/>
                  </a:cubicBezTo>
                  <a:cubicBezTo>
                    <a:pt x="0" y="20"/>
                    <a:pt x="30" y="190"/>
                    <a:pt x="32" y="190"/>
                  </a:cubicBezTo>
                  <a:cubicBezTo>
                    <a:pt x="36" y="189"/>
                    <a:pt x="68" y="186"/>
                    <a:pt x="69" y="184"/>
                  </a:cubicBezTo>
                  <a:cubicBezTo>
                    <a:pt x="70" y="183"/>
                    <a:pt x="73" y="127"/>
                    <a:pt x="79" y="104"/>
                  </a:cubicBezTo>
                  <a:cubicBezTo>
                    <a:pt x="89" y="125"/>
                    <a:pt x="108" y="182"/>
                    <a:pt x="110" y="183"/>
                  </a:cubicBezTo>
                  <a:cubicBezTo>
                    <a:pt x="113" y="184"/>
                    <a:pt x="141" y="178"/>
                    <a:pt x="149" y="177"/>
                  </a:cubicBezTo>
                  <a:lnTo>
                    <a:pt x="152" y="0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iṩḻîḍê">
              <a:extLst>
                <a:ext uri="{FF2B5EF4-FFF2-40B4-BE49-F238E27FC236}">
                  <a16:creationId xmlns="" xmlns:a16="http://schemas.microsoft.com/office/drawing/2014/main" id="{10B89C54-BB98-432C-961C-13432932F0E7}"/>
                </a:ext>
              </a:extLst>
            </p:cNvPr>
            <p:cNvSpPr/>
            <p:nvPr/>
          </p:nvSpPr>
          <p:spPr bwMode="auto">
            <a:xfrm>
              <a:off x="7762875" y="2089150"/>
              <a:ext cx="133350" cy="146050"/>
            </a:xfrm>
            <a:custGeom>
              <a:avLst/>
              <a:gdLst>
                <a:gd name="T0" fmla="*/ 2 w 50"/>
                <a:gd name="T1" fmla="*/ 29 h 55"/>
                <a:gd name="T2" fmla="*/ 20 w 50"/>
                <a:gd name="T3" fmla="*/ 55 h 55"/>
                <a:gd name="T4" fmla="*/ 42 w 50"/>
                <a:gd name="T5" fmla="*/ 20 h 55"/>
                <a:gd name="T6" fmla="*/ 2 w 50"/>
                <a:gd name="T7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5">
                  <a:moveTo>
                    <a:pt x="2" y="29"/>
                  </a:moveTo>
                  <a:cubicBezTo>
                    <a:pt x="0" y="40"/>
                    <a:pt x="8" y="55"/>
                    <a:pt x="20" y="55"/>
                  </a:cubicBezTo>
                  <a:cubicBezTo>
                    <a:pt x="39" y="55"/>
                    <a:pt x="50" y="37"/>
                    <a:pt x="42" y="20"/>
                  </a:cubicBezTo>
                  <a:cubicBezTo>
                    <a:pt x="32" y="0"/>
                    <a:pt x="6" y="11"/>
                    <a:pt x="2" y="29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ïśḷïḑè">
              <a:extLst>
                <a:ext uri="{FF2B5EF4-FFF2-40B4-BE49-F238E27FC236}">
                  <a16:creationId xmlns="" xmlns:a16="http://schemas.microsoft.com/office/drawing/2014/main" id="{EE786A84-F8D0-45EE-96E6-800142DF9BCD}"/>
                </a:ext>
              </a:extLst>
            </p:cNvPr>
            <p:cNvSpPr/>
            <p:nvPr/>
          </p:nvSpPr>
          <p:spPr bwMode="auto">
            <a:xfrm>
              <a:off x="7794625" y="1712913"/>
              <a:ext cx="211137" cy="349250"/>
            </a:xfrm>
            <a:custGeom>
              <a:avLst/>
              <a:gdLst>
                <a:gd name="T0" fmla="*/ 15 w 79"/>
                <a:gd name="T1" fmla="*/ 0 h 131"/>
                <a:gd name="T2" fmla="*/ 0 w 79"/>
                <a:gd name="T3" fmla="*/ 131 h 131"/>
                <a:gd name="T4" fmla="*/ 41 w 79"/>
                <a:gd name="T5" fmla="*/ 131 h 131"/>
                <a:gd name="T6" fmla="*/ 79 w 79"/>
                <a:gd name="T7" fmla="*/ 2 h 131"/>
                <a:gd name="T8" fmla="*/ 15 w 79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1">
                  <a:moveTo>
                    <a:pt x="15" y="0"/>
                  </a:moveTo>
                  <a:cubicBezTo>
                    <a:pt x="14" y="13"/>
                    <a:pt x="6" y="90"/>
                    <a:pt x="0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25"/>
                    <a:pt x="74" y="27"/>
                    <a:pt x="79" y="2"/>
                  </a:cubicBezTo>
                  <a:cubicBezTo>
                    <a:pt x="55" y="3"/>
                    <a:pt x="39" y="1"/>
                    <a:pt x="15" y="0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ïsḷîďè">
              <a:extLst>
                <a:ext uri="{FF2B5EF4-FFF2-40B4-BE49-F238E27FC236}">
                  <a16:creationId xmlns="" xmlns:a16="http://schemas.microsoft.com/office/drawing/2014/main" id="{B0B4BB12-B624-4B92-AE37-21974E075729}"/>
                </a:ext>
              </a:extLst>
            </p:cNvPr>
            <p:cNvSpPr/>
            <p:nvPr/>
          </p:nvSpPr>
          <p:spPr bwMode="auto">
            <a:xfrm>
              <a:off x="7207250" y="1908175"/>
              <a:ext cx="396875" cy="496888"/>
            </a:xfrm>
            <a:custGeom>
              <a:avLst/>
              <a:gdLst>
                <a:gd name="T0" fmla="*/ 2 w 149"/>
                <a:gd name="T1" fmla="*/ 187 h 187"/>
                <a:gd name="T2" fmla="*/ 2 w 149"/>
                <a:gd name="T3" fmla="*/ 1 h 187"/>
                <a:gd name="T4" fmla="*/ 46 w 149"/>
                <a:gd name="T5" fmla="*/ 0 h 187"/>
                <a:gd name="T6" fmla="*/ 47 w 149"/>
                <a:gd name="T7" fmla="*/ 81 h 187"/>
                <a:gd name="T8" fmla="*/ 106 w 149"/>
                <a:gd name="T9" fmla="*/ 6 h 187"/>
                <a:gd name="T10" fmla="*/ 149 w 149"/>
                <a:gd name="T11" fmla="*/ 13 h 187"/>
                <a:gd name="T12" fmla="*/ 97 w 149"/>
                <a:gd name="T13" fmla="*/ 90 h 187"/>
                <a:gd name="T14" fmla="*/ 143 w 149"/>
                <a:gd name="T15" fmla="*/ 174 h 187"/>
                <a:gd name="T16" fmla="*/ 96 w 149"/>
                <a:gd name="T17" fmla="*/ 178 h 187"/>
                <a:gd name="T18" fmla="*/ 69 w 149"/>
                <a:gd name="T19" fmla="*/ 115 h 187"/>
                <a:gd name="T20" fmla="*/ 49 w 149"/>
                <a:gd name="T21" fmla="*/ 133 h 187"/>
                <a:gd name="T22" fmla="*/ 50 w 149"/>
                <a:gd name="T23" fmla="*/ 185 h 187"/>
                <a:gd name="T24" fmla="*/ 2 w 149"/>
                <a:gd name="T2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87">
                  <a:moveTo>
                    <a:pt x="2" y="187"/>
                  </a:moveTo>
                  <a:cubicBezTo>
                    <a:pt x="3" y="172"/>
                    <a:pt x="0" y="40"/>
                    <a:pt x="2" y="1"/>
                  </a:cubicBezTo>
                  <a:cubicBezTo>
                    <a:pt x="2" y="1"/>
                    <a:pt x="29" y="2"/>
                    <a:pt x="46" y="0"/>
                  </a:cubicBezTo>
                  <a:cubicBezTo>
                    <a:pt x="46" y="14"/>
                    <a:pt x="47" y="66"/>
                    <a:pt x="47" y="81"/>
                  </a:cubicBezTo>
                  <a:cubicBezTo>
                    <a:pt x="63" y="63"/>
                    <a:pt x="106" y="6"/>
                    <a:pt x="106" y="6"/>
                  </a:cubicBezTo>
                  <a:cubicBezTo>
                    <a:pt x="108" y="5"/>
                    <a:pt x="139" y="10"/>
                    <a:pt x="149" y="13"/>
                  </a:cubicBezTo>
                  <a:cubicBezTo>
                    <a:pt x="147" y="19"/>
                    <a:pt x="97" y="88"/>
                    <a:pt x="97" y="90"/>
                  </a:cubicBezTo>
                  <a:cubicBezTo>
                    <a:pt x="98" y="92"/>
                    <a:pt x="136" y="161"/>
                    <a:pt x="143" y="174"/>
                  </a:cubicBezTo>
                  <a:cubicBezTo>
                    <a:pt x="131" y="175"/>
                    <a:pt x="96" y="178"/>
                    <a:pt x="96" y="178"/>
                  </a:cubicBezTo>
                  <a:cubicBezTo>
                    <a:pt x="96" y="178"/>
                    <a:pt x="70" y="118"/>
                    <a:pt x="69" y="115"/>
                  </a:cubicBezTo>
                  <a:cubicBezTo>
                    <a:pt x="63" y="119"/>
                    <a:pt x="49" y="133"/>
                    <a:pt x="49" y="133"/>
                  </a:cubicBezTo>
                  <a:cubicBezTo>
                    <a:pt x="49" y="133"/>
                    <a:pt x="49" y="168"/>
                    <a:pt x="50" y="185"/>
                  </a:cubicBezTo>
                  <a:lnTo>
                    <a:pt x="2" y="187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îṡḷïḑe">
              <a:extLst>
                <a:ext uri="{FF2B5EF4-FFF2-40B4-BE49-F238E27FC236}">
                  <a16:creationId xmlns="" xmlns:a16="http://schemas.microsoft.com/office/drawing/2014/main" id="{09B1AF91-7D9C-443B-8439-7822B94C7D6A}"/>
                </a:ext>
              </a:extLst>
            </p:cNvPr>
            <p:cNvSpPr/>
            <p:nvPr/>
          </p:nvSpPr>
          <p:spPr bwMode="auto">
            <a:xfrm>
              <a:off x="6751638" y="2165350"/>
              <a:ext cx="334962" cy="555625"/>
            </a:xfrm>
            <a:custGeom>
              <a:avLst/>
              <a:gdLst>
                <a:gd name="T0" fmla="*/ 85 w 126"/>
                <a:gd name="T1" fmla="*/ 108 h 209"/>
                <a:gd name="T2" fmla="*/ 113 w 126"/>
                <a:gd name="T3" fmla="*/ 68 h 209"/>
                <a:gd name="T4" fmla="*/ 106 w 126"/>
                <a:gd name="T5" fmla="*/ 24 h 209"/>
                <a:gd name="T6" fmla="*/ 48 w 126"/>
                <a:gd name="T7" fmla="*/ 1 h 209"/>
                <a:gd name="T8" fmla="*/ 0 w 126"/>
                <a:gd name="T9" fmla="*/ 5 h 209"/>
                <a:gd name="T10" fmla="*/ 4 w 126"/>
                <a:gd name="T11" fmla="*/ 209 h 209"/>
                <a:gd name="T12" fmla="*/ 42 w 126"/>
                <a:gd name="T13" fmla="*/ 206 h 209"/>
                <a:gd name="T14" fmla="*/ 36 w 126"/>
                <a:gd name="T15" fmla="*/ 118 h 209"/>
                <a:gd name="T16" fmla="*/ 58 w 126"/>
                <a:gd name="T17" fmla="*/ 115 h 209"/>
                <a:gd name="T18" fmla="*/ 94 w 126"/>
                <a:gd name="T19" fmla="*/ 203 h 209"/>
                <a:gd name="T20" fmla="*/ 126 w 126"/>
                <a:gd name="T21" fmla="*/ 188 h 209"/>
                <a:gd name="T22" fmla="*/ 85 w 126"/>
                <a:gd name="T23" fmla="*/ 108 h 209"/>
                <a:gd name="T24" fmla="*/ 67 w 126"/>
                <a:gd name="T25" fmla="*/ 64 h 209"/>
                <a:gd name="T26" fmla="*/ 34 w 126"/>
                <a:gd name="T27" fmla="*/ 73 h 209"/>
                <a:gd name="T28" fmla="*/ 31 w 126"/>
                <a:gd name="T29" fmla="*/ 40 h 209"/>
                <a:gd name="T30" fmla="*/ 69 w 126"/>
                <a:gd name="T31" fmla="*/ 45 h 209"/>
                <a:gd name="T32" fmla="*/ 67 w 126"/>
                <a:gd name="T33" fmla="*/ 6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09">
                  <a:moveTo>
                    <a:pt x="85" y="108"/>
                  </a:moveTo>
                  <a:cubicBezTo>
                    <a:pt x="98" y="97"/>
                    <a:pt x="109" y="86"/>
                    <a:pt x="113" y="68"/>
                  </a:cubicBezTo>
                  <a:cubicBezTo>
                    <a:pt x="116" y="56"/>
                    <a:pt x="114" y="36"/>
                    <a:pt x="106" y="24"/>
                  </a:cubicBezTo>
                  <a:cubicBezTo>
                    <a:pt x="93" y="7"/>
                    <a:pt x="68" y="1"/>
                    <a:pt x="48" y="1"/>
                  </a:cubicBezTo>
                  <a:cubicBezTo>
                    <a:pt x="33" y="1"/>
                    <a:pt x="15" y="0"/>
                    <a:pt x="0" y="5"/>
                  </a:cubicBezTo>
                  <a:cubicBezTo>
                    <a:pt x="0" y="36"/>
                    <a:pt x="3" y="165"/>
                    <a:pt x="4" y="209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39" y="175"/>
                    <a:pt x="38" y="145"/>
                    <a:pt x="36" y="118"/>
                  </a:cubicBezTo>
                  <a:cubicBezTo>
                    <a:pt x="40" y="117"/>
                    <a:pt x="58" y="115"/>
                    <a:pt x="58" y="115"/>
                  </a:cubicBezTo>
                  <a:cubicBezTo>
                    <a:pt x="59" y="116"/>
                    <a:pt x="94" y="203"/>
                    <a:pt x="94" y="203"/>
                  </a:cubicBezTo>
                  <a:cubicBezTo>
                    <a:pt x="96" y="204"/>
                    <a:pt x="118" y="192"/>
                    <a:pt x="126" y="188"/>
                  </a:cubicBezTo>
                  <a:cubicBezTo>
                    <a:pt x="112" y="160"/>
                    <a:pt x="101" y="135"/>
                    <a:pt x="85" y="108"/>
                  </a:cubicBezTo>
                  <a:close/>
                  <a:moveTo>
                    <a:pt x="67" y="64"/>
                  </a:moveTo>
                  <a:cubicBezTo>
                    <a:pt x="59" y="71"/>
                    <a:pt x="44" y="72"/>
                    <a:pt x="34" y="73"/>
                  </a:cubicBezTo>
                  <a:cubicBezTo>
                    <a:pt x="34" y="62"/>
                    <a:pt x="32" y="51"/>
                    <a:pt x="31" y="40"/>
                  </a:cubicBezTo>
                  <a:cubicBezTo>
                    <a:pt x="42" y="38"/>
                    <a:pt x="61" y="35"/>
                    <a:pt x="69" y="45"/>
                  </a:cubicBezTo>
                  <a:cubicBezTo>
                    <a:pt x="73" y="50"/>
                    <a:pt x="73" y="59"/>
                    <a:pt x="67" y="64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ï$lîḑê">
              <a:extLst>
                <a:ext uri="{FF2B5EF4-FFF2-40B4-BE49-F238E27FC236}">
                  <a16:creationId xmlns="" xmlns:a16="http://schemas.microsoft.com/office/drawing/2014/main" id="{3A7111B1-9606-4CC1-A94E-2D9582DFB510}"/>
                </a:ext>
              </a:extLst>
            </p:cNvPr>
            <p:cNvSpPr/>
            <p:nvPr/>
          </p:nvSpPr>
          <p:spPr bwMode="auto">
            <a:xfrm>
              <a:off x="6340475" y="2490788"/>
              <a:ext cx="341312" cy="411163"/>
            </a:xfrm>
            <a:custGeom>
              <a:avLst/>
              <a:gdLst>
                <a:gd name="T0" fmla="*/ 128 w 128"/>
                <a:gd name="T1" fmla="*/ 74 h 155"/>
                <a:gd name="T2" fmla="*/ 110 w 128"/>
                <a:gd name="T3" fmla="*/ 29 h 155"/>
                <a:gd name="T4" fmla="*/ 38 w 128"/>
                <a:gd name="T5" fmla="*/ 13 h 155"/>
                <a:gd name="T6" fmla="*/ 8 w 128"/>
                <a:gd name="T7" fmla="*/ 47 h 155"/>
                <a:gd name="T8" fmla="*/ 1 w 128"/>
                <a:gd name="T9" fmla="*/ 73 h 155"/>
                <a:gd name="T10" fmla="*/ 5 w 128"/>
                <a:gd name="T11" fmla="*/ 109 h 155"/>
                <a:gd name="T12" fmla="*/ 52 w 128"/>
                <a:gd name="T13" fmla="*/ 151 h 155"/>
                <a:gd name="T14" fmla="*/ 117 w 128"/>
                <a:gd name="T15" fmla="*/ 121 h 155"/>
                <a:gd name="T16" fmla="*/ 128 w 128"/>
                <a:gd name="T17" fmla="*/ 74 h 155"/>
                <a:gd name="T18" fmla="*/ 89 w 128"/>
                <a:gd name="T19" fmla="*/ 101 h 155"/>
                <a:gd name="T20" fmla="*/ 44 w 128"/>
                <a:gd name="T21" fmla="*/ 108 h 155"/>
                <a:gd name="T22" fmla="*/ 37 w 128"/>
                <a:gd name="T23" fmla="*/ 96 h 155"/>
                <a:gd name="T24" fmla="*/ 32 w 128"/>
                <a:gd name="T25" fmla="*/ 83 h 155"/>
                <a:gd name="T26" fmla="*/ 32 w 128"/>
                <a:gd name="T27" fmla="*/ 77 h 155"/>
                <a:gd name="T28" fmla="*/ 52 w 128"/>
                <a:gd name="T29" fmla="*/ 49 h 155"/>
                <a:gd name="T30" fmla="*/ 86 w 128"/>
                <a:gd name="T31" fmla="*/ 58 h 155"/>
                <a:gd name="T32" fmla="*/ 89 w 128"/>
                <a:gd name="T33" fmla="*/ 10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55">
                  <a:moveTo>
                    <a:pt x="128" y="74"/>
                  </a:moveTo>
                  <a:cubicBezTo>
                    <a:pt x="127" y="57"/>
                    <a:pt x="121" y="42"/>
                    <a:pt x="110" y="29"/>
                  </a:cubicBezTo>
                  <a:cubicBezTo>
                    <a:pt x="92" y="9"/>
                    <a:pt x="64" y="0"/>
                    <a:pt x="38" y="13"/>
                  </a:cubicBezTo>
                  <a:cubicBezTo>
                    <a:pt x="26" y="20"/>
                    <a:pt x="14" y="36"/>
                    <a:pt x="8" y="47"/>
                  </a:cubicBezTo>
                  <a:cubicBezTo>
                    <a:pt x="3" y="55"/>
                    <a:pt x="1" y="64"/>
                    <a:pt x="1" y="73"/>
                  </a:cubicBezTo>
                  <a:cubicBezTo>
                    <a:pt x="0" y="85"/>
                    <a:pt x="1" y="98"/>
                    <a:pt x="5" y="109"/>
                  </a:cubicBezTo>
                  <a:cubicBezTo>
                    <a:pt x="11" y="129"/>
                    <a:pt x="29" y="147"/>
                    <a:pt x="52" y="151"/>
                  </a:cubicBezTo>
                  <a:cubicBezTo>
                    <a:pt x="77" y="155"/>
                    <a:pt x="103" y="141"/>
                    <a:pt x="117" y="121"/>
                  </a:cubicBezTo>
                  <a:cubicBezTo>
                    <a:pt x="127" y="107"/>
                    <a:pt x="128" y="90"/>
                    <a:pt x="128" y="74"/>
                  </a:cubicBezTo>
                  <a:close/>
                  <a:moveTo>
                    <a:pt x="89" y="101"/>
                  </a:moveTo>
                  <a:cubicBezTo>
                    <a:pt x="79" y="113"/>
                    <a:pt x="58" y="118"/>
                    <a:pt x="44" y="108"/>
                  </a:cubicBezTo>
                  <a:cubicBezTo>
                    <a:pt x="41" y="105"/>
                    <a:pt x="38" y="101"/>
                    <a:pt x="37" y="96"/>
                  </a:cubicBezTo>
                  <a:cubicBezTo>
                    <a:pt x="35" y="92"/>
                    <a:pt x="33" y="88"/>
                    <a:pt x="32" y="83"/>
                  </a:cubicBezTo>
                  <a:cubicBezTo>
                    <a:pt x="32" y="81"/>
                    <a:pt x="32" y="79"/>
                    <a:pt x="32" y="77"/>
                  </a:cubicBezTo>
                  <a:cubicBezTo>
                    <a:pt x="34" y="65"/>
                    <a:pt x="42" y="54"/>
                    <a:pt x="52" y="49"/>
                  </a:cubicBezTo>
                  <a:cubicBezTo>
                    <a:pt x="64" y="44"/>
                    <a:pt x="77" y="49"/>
                    <a:pt x="86" y="58"/>
                  </a:cubicBezTo>
                  <a:cubicBezTo>
                    <a:pt x="95" y="69"/>
                    <a:pt x="98" y="89"/>
                    <a:pt x="89" y="101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íŝlîḍe">
              <a:extLst>
                <a:ext uri="{FF2B5EF4-FFF2-40B4-BE49-F238E27FC236}">
                  <a16:creationId xmlns="" xmlns:a16="http://schemas.microsoft.com/office/drawing/2014/main" id="{FE96240C-F891-4F7D-AA8F-51530E354968}"/>
                </a:ext>
              </a:extLst>
            </p:cNvPr>
            <p:cNvSpPr/>
            <p:nvPr/>
          </p:nvSpPr>
          <p:spPr bwMode="auto">
            <a:xfrm>
              <a:off x="4892675" y="4333875"/>
              <a:ext cx="103187" cy="206375"/>
            </a:xfrm>
            <a:custGeom>
              <a:avLst/>
              <a:gdLst>
                <a:gd name="T0" fmla="*/ 16 w 39"/>
                <a:gd name="T1" fmla="*/ 16 h 78"/>
                <a:gd name="T2" fmla="*/ 10 w 39"/>
                <a:gd name="T3" fmla="*/ 56 h 78"/>
                <a:gd name="T4" fmla="*/ 0 w 39"/>
                <a:gd name="T5" fmla="*/ 78 h 78"/>
                <a:gd name="T6" fmla="*/ 38 w 39"/>
                <a:gd name="T7" fmla="*/ 31 h 78"/>
                <a:gd name="T8" fmla="*/ 30 w 39"/>
                <a:gd name="T9" fmla="*/ 10 h 78"/>
                <a:gd name="T10" fmla="*/ 18 w 39"/>
                <a:gd name="T11" fmla="*/ 0 h 78"/>
                <a:gd name="T12" fmla="*/ 15 w 39"/>
                <a:gd name="T13" fmla="*/ 0 h 78"/>
                <a:gd name="T14" fmla="*/ 16 w 39"/>
                <a:gd name="T15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78">
                  <a:moveTo>
                    <a:pt x="16" y="16"/>
                  </a:moveTo>
                  <a:cubicBezTo>
                    <a:pt x="16" y="30"/>
                    <a:pt x="15" y="43"/>
                    <a:pt x="10" y="56"/>
                  </a:cubicBezTo>
                  <a:cubicBezTo>
                    <a:pt x="7" y="64"/>
                    <a:pt x="3" y="71"/>
                    <a:pt x="0" y="78"/>
                  </a:cubicBezTo>
                  <a:cubicBezTo>
                    <a:pt x="19" y="68"/>
                    <a:pt x="39" y="54"/>
                    <a:pt x="38" y="31"/>
                  </a:cubicBezTo>
                  <a:cubicBezTo>
                    <a:pt x="38" y="22"/>
                    <a:pt x="37" y="16"/>
                    <a:pt x="30" y="10"/>
                  </a:cubicBezTo>
                  <a:cubicBezTo>
                    <a:pt x="27" y="7"/>
                    <a:pt x="20" y="4"/>
                    <a:pt x="18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iśľíde">
              <a:extLst>
                <a:ext uri="{FF2B5EF4-FFF2-40B4-BE49-F238E27FC236}">
                  <a16:creationId xmlns="" xmlns:a16="http://schemas.microsoft.com/office/drawing/2014/main" id="{51DEE6F6-3AD4-4C35-84FC-B95945681900}"/>
                </a:ext>
              </a:extLst>
            </p:cNvPr>
            <p:cNvSpPr/>
            <p:nvPr/>
          </p:nvSpPr>
          <p:spPr bwMode="auto">
            <a:xfrm>
              <a:off x="5175250" y="4089400"/>
              <a:ext cx="79375" cy="417513"/>
            </a:xfrm>
            <a:custGeom>
              <a:avLst/>
              <a:gdLst>
                <a:gd name="T0" fmla="*/ 11 w 30"/>
                <a:gd name="T1" fmla="*/ 4 h 157"/>
                <a:gd name="T2" fmla="*/ 22 w 30"/>
                <a:gd name="T3" fmla="*/ 33 h 157"/>
                <a:gd name="T4" fmla="*/ 23 w 30"/>
                <a:gd name="T5" fmla="*/ 32 h 157"/>
                <a:gd name="T6" fmla="*/ 28 w 30"/>
                <a:gd name="T7" fmla="*/ 62 h 157"/>
                <a:gd name="T8" fmla="*/ 28 w 30"/>
                <a:gd name="T9" fmla="*/ 92 h 157"/>
                <a:gd name="T10" fmla="*/ 15 w 30"/>
                <a:gd name="T11" fmla="*/ 127 h 157"/>
                <a:gd name="T12" fmla="*/ 4 w 30"/>
                <a:gd name="T13" fmla="*/ 157 h 157"/>
                <a:gd name="T14" fmla="*/ 3 w 30"/>
                <a:gd name="T15" fmla="*/ 112 h 157"/>
                <a:gd name="T16" fmla="*/ 10 w 30"/>
                <a:gd name="T17" fmla="*/ 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7">
                  <a:moveTo>
                    <a:pt x="11" y="4"/>
                  </a:moveTo>
                  <a:cubicBezTo>
                    <a:pt x="16" y="0"/>
                    <a:pt x="22" y="28"/>
                    <a:pt x="22" y="33"/>
                  </a:cubicBezTo>
                  <a:cubicBezTo>
                    <a:pt x="22" y="33"/>
                    <a:pt x="22" y="32"/>
                    <a:pt x="23" y="32"/>
                  </a:cubicBezTo>
                  <a:cubicBezTo>
                    <a:pt x="28" y="37"/>
                    <a:pt x="27" y="55"/>
                    <a:pt x="28" y="62"/>
                  </a:cubicBezTo>
                  <a:cubicBezTo>
                    <a:pt x="29" y="72"/>
                    <a:pt x="30" y="83"/>
                    <a:pt x="28" y="92"/>
                  </a:cubicBezTo>
                  <a:cubicBezTo>
                    <a:pt x="24" y="104"/>
                    <a:pt x="19" y="115"/>
                    <a:pt x="15" y="127"/>
                  </a:cubicBezTo>
                  <a:cubicBezTo>
                    <a:pt x="13" y="138"/>
                    <a:pt x="10" y="148"/>
                    <a:pt x="4" y="157"/>
                  </a:cubicBezTo>
                  <a:cubicBezTo>
                    <a:pt x="0" y="145"/>
                    <a:pt x="3" y="125"/>
                    <a:pt x="3" y="112"/>
                  </a:cubicBezTo>
                  <a:cubicBezTo>
                    <a:pt x="10" y="6"/>
                    <a:pt x="10" y="6"/>
                    <a:pt x="10" y="6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8" name="îṥľïde">
              <a:extLst>
                <a:ext uri="{FF2B5EF4-FFF2-40B4-BE49-F238E27FC236}">
                  <a16:creationId xmlns="" xmlns:a16="http://schemas.microsoft.com/office/drawing/2014/main" id="{EE70A7FD-8ECC-4997-A6EE-0B5BD3D54CA8}"/>
                </a:ext>
              </a:extLst>
            </p:cNvPr>
            <p:cNvSpPr/>
            <p:nvPr/>
          </p:nvSpPr>
          <p:spPr bwMode="auto">
            <a:xfrm>
              <a:off x="3705225" y="5503863"/>
              <a:ext cx="190500" cy="377825"/>
            </a:xfrm>
            <a:custGeom>
              <a:avLst/>
              <a:gdLst>
                <a:gd name="T0" fmla="*/ 69 w 72"/>
                <a:gd name="T1" fmla="*/ 23 h 142"/>
                <a:gd name="T2" fmla="*/ 28 w 72"/>
                <a:gd name="T3" fmla="*/ 0 h 142"/>
                <a:gd name="T4" fmla="*/ 15 w 72"/>
                <a:gd name="T5" fmla="*/ 25 h 142"/>
                <a:gd name="T6" fmla="*/ 20 w 72"/>
                <a:gd name="T7" fmla="*/ 28 h 142"/>
                <a:gd name="T8" fmla="*/ 10 w 72"/>
                <a:gd name="T9" fmla="*/ 31 h 142"/>
                <a:gd name="T10" fmla="*/ 3 w 72"/>
                <a:gd name="T11" fmla="*/ 93 h 142"/>
                <a:gd name="T12" fmla="*/ 14 w 72"/>
                <a:gd name="T13" fmla="*/ 139 h 142"/>
                <a:gd name="T14" fmla="*/ 25 w 72"/>
                <a:gd name="T15" fmla="*/ 131 h 142"/>
                <a:gd name="T16" fmla="*/ 28 w 72"/>
                <a:gd name="T17" fmla="*/ 77 h 142"/>
                <a:gd name="T18" fmla="*/ 37 w 72"/>
                <a:gd name="T19" fmla="*/ 60 h 142"/>
                <a:gd name="T20" fmla="*/ 49 w 72"/>
                <a:gd name="T21" fmla="*/ 54 h 142"/>
                <a:gd name="T22" fmla="*/ 72 w 72"/>
                <a:gd name="T23" fmla="*/ 57 h 142"/>
                <a:gd name="T24" fmla="*/ 69 w 72"/>
                <a:gd name="T25" fmla="*/ 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142">
                  <a:moveTo>
                    <a:pt x="69" y="23"/>
                  </a:moveTo>
                  <a:cubicBezTo>
                    <a:pt x="58" y="15"/>
                    <a:pt x="39" y="5"/>
                    <a:pt x="28" y="0"/>
                  </a:cubicBezTo>
                  <a:cubicBezTo>
                    <a:pt x="23" y="8"/>
                    <a:pt x="18" y="17"/>
                    <a:pt x="15" y="25"/>
                  </a:cubicBezTo>
                  <a:cubicBezTo>
                    <a:pt x="17" y="26"/>
                    <a:pt x="19" y="27"/>
                    <a:pt x="20" y="28"/>
                  </a:cubicBezTo>
                  <a:cubicBezTo>
                    <a:pt x="16" y="29"/>
                    <a:pt x="13" y="30"/>
                    <a:pt x="10" y="31"/>
                  </a:cubicBezTo>
                  <a:cubicBezTo>
                    <a:pt x="2" y="51"/>
                    <a:pt x="0" y="71"/>
                    <a:pt x="3" y="93"/>
                  </a:cubicBezTo>
                  <a:cubicBezTo>
                    <a:pt x="5" y="106"/>
                    <a:pt x="7" y="125"/>
                    <a:pt x="14" y="139"/>
                  </a:cubicBezTo>
                  <a:cubicBezTo>
                    <a:pt x="18" y="142"/>
                    <a:pt x="23" y="141"/>
                    <a:pt x="25" y="131"/>
                  </a:cubicBezTo>
                  <a:cubicBezTo>
                    <a:pt x="27" y="113"/>
                    <a:pt x="25" y="95"/>
                    <a:pt x="28" y="77"/>
                  </a:cubicBezTo>
                  <a:cubicBezTo>
                    <a:pt x="29" y="73"/>
                    <a:pt x="34" y="63"/>
                    <a:pt x="37" y="60"/>
                  </a:cubicBezTo>
                  <a:cubicBezTo>
                    <a:pt x="40" y="56"/>
                    <a:pt x="45" y="55"/>
                    <a:pt x="49" y="54"/>
                  </a:cubicBezTo>
                  <a:cubicBezTo>
                    <a:pt x="56" y="51"/>
                    <a:pt x="65" y="52"/>
                    <a:pt x="72" y="57"/>
                  </a:cubicBezTo>
                  <a:lnTo>
                    <a:pt x="69" y="23"/>
                  </a:ln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isḻïḓe">
              <a:extLst>
                <a:ext uri="{FF2B5EF4-FFF2-40B4-BE49-F238E27FC236}">
                  <a16:creationId xmlns="" xmlns:a16="http://schemas.microsoft.com/office/drawing/2014/main" id="{5F500249-E1CB-4F16-BB6E-E59F20D064BB}"/>
                </a:ext>
              </a:extLst>
            </p:cNvPr>
            <p:cNvSpPr/>
            <p:nvPr/>
          </p:nvSpPr>
          <p:spPr bwMode="auto">
            <a:xfrm>
              <a:off x="3687763" y="5586413"/>
              <a:ext cx="53975" cy="287338"/>
            </a:xfrm>
            <a:custGeom>
              <a:avLst/>
              <a:gdLst>
                <a:gd name="T0" fmla="*/ 16 w 20"/>
                <a:gd name="T1" fmla="*/ 0 h 108"/>
                <a:gd name="T2" fmla="*/ 2 w 20"/>
                <a:gd name="T3" fmla="*/ 25 h 108"/>
                <a:gd name="T4" fmla="*/ 9 w 20"/>
                <a:gd name="T5" fmla="*/ 96 h 108"/>
                <a:gd name="T6" fmla="*/ 20 w 20"/>
                <a:gd name="T7" fmla="*/ 108 h 108"/>
                <a:gd name="T8" fmla="*/ 9 w 20"/>
                <a:gd name="T9" fmla="*/ 62 h 108"/>
                <a:gd name="T10" fmla="*/ 16 w 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08">
                  <a:moveTo>
                    <a:pt x="16" y="0"/>
                  </a:moveTo>
                  <a:cubicBezTo>
                    <a:pt x="6" y="3"/>
                    <a:pt x="1" y="10"/>
                    <a:pt x="2" y="25"/>
                  </a:cubicBezTo>
                  <a:cubicBezTo>
                    <a:pt x="3" y="45"/>
                    <a:pt x="0" y="78"/>
                    <a:pt x="9" y="96"/>
                  </a:cubicBezTo>
                  <a:cubicBezTo>
                    <a:pt x="11" y="101"/>
                    <a:pt x="15" y="106"/>
                    <a:pt x="20" y="108"/>
                  </a:cubicBezTo>
                  <a:cubicBezTo>
                    <a:pt x="13" y="94"/>
                    <a:pt x="11" y="75"/>
                    <a:pt x="9" y="62"/>
                  </a:cubicBezTo>
                  <a:cubicBezTo>
                    <a:pt x="6" y="40"/>
                    <a:pt x="8" y="20"/>
                    <a:pt x="16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îṡḷïḍê">
              <a:extLst>
                <a:ext uri="{FF2B5EF4-FFF2-40B4-BE49-F238E27FC236}">
                  <a16:creationId xmlns="" xmlns:a16="http://schemas.microsoft.com/office/drawing/2014/main" id="{854FDCBA-31EC-4998-97E6-AD3F96739FF1}"/>
                </a:ext>
              </a:extLst>
            </p:cNvPr>
            <p:cNvSpPr/>
            <p:nvPr/>
          </p:nvSpPr>
          <p:spPr bwMode="auto">
            <a:xfrm>
              <a:off x="3844925" y="4953000"/>
              <a:ext cx="698500" cy="917575"/>
            </a:xfrm>
            <a:custGeom>
              <a:avLst/>
              <a:gdLst>
                <a:gd name="T0" fmla="*/ 0 w 262"/>
                <a:gd name="T1" fmla="*/ 285 h 345"/>
                <a:gd name="T2" fmla="*/ 7 w 262"/>
                <a:gd name="T3" fmla="*/ 249 h 345"/>
                <a:gd name="T4" fmla="*/ 17 w 262"/>
                <a:gd name="T5" fmla="*/ 223 h 345"/>
                <a:gd name="T6" fmla="*/ 67 w 262"/>
                <a:gd name="T7" fmla="*/ 249 h 345"/>
                <a:gd name="T8" fmla="*/ 105 w 262"/>
                <a:gd name="T9" fmla="*/ 268 h 345"/>
                <a:gd name="T10" fmla="*/ 106 w 262"/>
                <a:gd name="T11" fmla="*/ 261 h 345"/>
                <a:gd name="T12" fmla="*/ 115 w 262"/>
                <a:gd name="T13" fmla="*/ 266 h 345"/>
                <a:gd name="T14" fmla="*/ 116 w 262"/>
                <a:gd name="T15" fmla="*/ 248 h 345"/>
                <a:gd name="T16" fmla="*/ 118 w 262"/>
                <a:gd name="T17" fmla="*/ 141 h 345"/>
                <a:gd name="T18" fmla="*/ 124 w 262"/>
                <a:gd name="T19" fmla="*/ 95 h 345"/>
                <a:gd name="T20" fmla="*/ 138 w 262"/>
                <a:gd name="T21" fmla="*/ 58 h 345"/>
                <a:gd name="T22" fmla="*/ 168 w 262"/>
                <a:gd name="T23" fmla="*/ 10 h 345"/>
                <a:gd name="T24" fmla="*/ 186 w 262"/>
                <a:gd name="T25" fmla="*/ 17 h 345"/>
                <a:gd name="T26" fmla="*/ 204 w 262"/>
                <a:gd name="T27" fmla="*/ 28 h 345"/>
                <a:gd name="T28" fmla="*/ 239 w 262"/>
                <a:gd name="T29" fmla="*/ 48 h 345"/>
                <a:gd name="T30" fmla="*/ 255 w 262"/>
                <a:gd name="T31" fmla="*/ 55 h 345"/>
                <a:gd name="T32" fmla="*/ 262 w 262"/>
                <a:gd name="T33" fmla="*/ 58 h 345"/>
                <a:gd name="T34" fmla="*/ 243 w 262"/>
                <a:gd name="T35" fmla="*/ 103 h 345"/>
                <a:gd name="T36" fmla="*/ 227 w 262"/>
                <a:gd name="T37" fmla="*/ 106 h 345"/>
                <a:gd name="T38" fmla="*/ 207 w 262"/>
                <a:gd name="T39" fmla="*/ 109 h 345"/>
                <a:gd name="T40" fmla="*/ 188 w 262"/>
                <a:gd name="T41" fmla="*/ 121 h 345"/>
                <a:gd name="T42" fmla="*/ 179 w 262"/>
                <a:gd name="T43" fmla="*/ 151 h 345"/>
                <a:gd name="T44" fmla="*/ 174 w 262"/>
                <a:gd name="T45" fmla="*/ 187 h 345"/>
                <a:gd name="T46" fmla="*/ 165 w 262"/>
                <a:gd name="T47" fmla="*/ 249 h 345"/>
                <a:gd name="T48" fmla="*/ 159 w 262"/>
                <a:gd name="T49" fmla="*/ 295 h 345"/>
                <a:gd name="T50" fmla="*/ 149 w 262"/>
                <a:gd name="T51" fmla="*/ 329 h 345"/>
                <a:gd name="T52" fmla="*/ 108 w 262"/>
                <a:gd name="T53" fmla="*/ 330 h 345"/>
                <a:gd name="T54" fmla="*/ 38 w 262"/>
                <a:gd name="T55" fmla="*/ 299 h 345"/>
                <a:gd name="T56" fmla="*/ 0 w 262"/>
                <a:gd name="T57" fmla="*/ 28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2" h="345">
                  <a:moveTo>
                    <a:pt x="0" y="285"/>
                  </a:moveTo>
                  <a:cubicBezTo>
                    <a:pt x="1" y="274"/>
                    <a:pt x="4" y="262"/>
                    <a:pt x="7" y="249"/>
                  </a:cubicBezTo>
                  <a:cubicBezTo>
                    <a:pt x="10" y="241"/>
                    <a:pt x="11" y="229"/>
                    <a:pt x="17" y="223"/>
                  </a:cubicBezTo>
                  <a:cubicBezTo>
                    <a:pt x="35" y="234"/>
                    <a:pt x="54" y="243"/>
                    <a:pt x="67" y="249"/>
                  </a:cubicBezTo>
                  <a:cubicBezTo>
                    <a:pt x="85" y="259"/>
                    <a:pt x="91" y="261"/>
                    <a:pt x="105" y="268"/>
                  </a:cubicBezTo>
                  <a:cubicBezTo>
                    <a:pt x="105" y="265"/>
                    <a:pt x="106" y="263"/>
                    <a:pt x="106" y="261"/>
                  </a:cubicBezTo>
                  <a:cubicBezTo>
                    <a:pt x="108" y="258"/>
                    <a:pt x="109" y="258"/>
                    <a:pt x="115" y="266"/>
                  </a:cubicBezTo>
                  <a:cubicBezTo>
                    <a:pt x="115" y="260"/>
                    <a:pt x="115" y="254"/>
                    <a:pt x="116" y="248"/>
                  </a:cubicBezTo>
                  <a:cubicBezTo>
                    <a:pt x="116" y="212"/>
                    <a:pt x="116" y="176"/>
                    <a:pt x="118" y="141"/>
                  </a:cubicBezTo>
                  <a:cubicBezTo>
                    <a:pt x="119" y="128"/>
                    <a:pt x="121" y="107"/>
                    <a:pt x="124" y="95"/>
                  </a:cubicBezTo>
                  <a:cubicBezTo>
                    <a:pt x="129" y="81"/>
                    <a:pt x="131" y="71"/>
                    <a:pt x="138" y="58"/>
                  </a:cubicBezTo>
                  <a:cubicBezTo>
                    <a:pt x="145" y="46"/>
                    <a:pt x="158" y="20"/>
                    <a:pt x="168" y="10"/>
                  </a:cubicBezTo>
                  <a:cubicBezTo>
                    <a:pt x="178" y="0"/>
                    <a:pt x="178" y="12"/>
                    <a:pt x="186" y="17"/>
                  </a:cubicBezTo>
                  <a:cubicBezTo>
                    <a:pt x="197" y="22"/>
                    <a:pt x="198" y="22"/>
                    <a:pt x="204" y="28"/>
                  </a:cubicBezTo>
                  <a:cubicBezTo>
                    <a:pt x="214" y="36"/>
                    <a:pt x="227" y="42"/>
                    <a:pt x="239" y="48"/>
                  </a:cubicBezTo>
                  <a:cubicBezTo>
                    <a:pt x="244" y="51"/>
                    <a:pt x="250" y="53"/>
                    <a:pt x="255" y="55"/>
                  </a:cubicBezTo>
                  <a:cubicBezTo>
                    <a:pt x="257" y="56"/>
                    <a:pt x="262" y="56"/>
                    <a:pt x="262" y="58"/>
                  </a:cubicBezTo>
                  <a:cubicBezTo>
                    <a:pt x="262" y="59"/>
                    <a:pt x="244" y="101"/>
                    <a:pt x="243" y="103"/>
                  </a:cubicBezTo>
                  <a:cubicBezTo>
                    <a:pt x="240" y="106"/>
                    <a:pt x="231" y="105"/>
                    <a:pt x="227" y="106"/>
                  </a:cubicBezTo>
                  <a:cubicBezTo>
                    <a:pt x="220" y="106"/>
                    <a:pt x="213" y="107"/>
                    <a:pt x="207" y="109"/>
                  </a:cubicBezTo>
                  <a:cubicBezTo>
                    <a:pt x="200" y="111"/>
                    <a:pt x="193" y="115"/>
                    <a:pt x="188" y="121"/>
                  </a:cubicBezTo>
                  <a:cubicBezTo>
                    <a:pt x="181" y="128"/>
                    <a:pt x="180" y="141"/>
                    <a:pt x="179" y="151"/>
                  </a:cubicBezTo>
                  <a:cubicBezTo>
                    <a:pt x="178" y="163"/>
                    <a:pt x="176" y="175"/>
                    <a:pt x="174" y="187"/>
                  </a:cubicBezTo>
                  <a:cubicBezTo>
                    <a:pt x="171" y="208"/>
                    <a:pt x="168" y="229"/>
                    <a:pt x="165" y="249"/>
                  </a:cubicBezTo>
                  <a:cubicBezTo>
                    <a:pt x="163" y="266"/>
                    <a:pt x="161" y="279"/>
                    <a:pt x="159" y="295"/>
                  </a:cubicBezTo>
                  <a:cubicBezTo>
                    <a:pt x="158" y="307"/>
                    <a:pt x="155" y="318"/>
                    <a:pt x="149" y="329"/>
                  </a:cubicBezTo>
                  <a:cubicBezTo>
                    <a:pt x="141" y="345"/>
                    <a:pt x="121" y="334"/>
                    <a:pt x="108" y="330"/>
                  </a:cubicBezTo>
                  <a:cubicBezTo>
                    <a:pt x="83" y="320"/>
                    <a:pt x="63" y="310"/>
                    <a:pt x="38" y="299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352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îśļïďê">
              <a:extLst>
                <a:ext uri="{FF2B5EF4-FFF2-40B4-BE49-F238E27FC236}">
                  <a16:creationId xmlns="" xmlns:a16="http://schemas.microsoft.com/office/drawing/2014/main" id="{896A8308-5A74-4BAE-8698-51A3ADF229B3}"/>
                </a:ext>
              </a:extLst>
            </p:cNvPr>
            <p:cNvSpPr/>
            <p:nvPr/>
          </p:nvSpPr>
          <p:spPr bwMode="auto">
            <a:xfrm>
              <a:off x="4606925" y="5865813"/>
              <a:ext cx="74612" cy="26988"/>
            </a:xfrm>
            <a:custGeom>
              <a:avLst/>
              <a:gdLst>
                <a:gd name="T0" fmla="*/ 0 w 28"/>
                <a:gd name="T1" fmla="*/ 10 h 10"/>
                <a:gd name="T2" fmla="*/ 24 w 28"/>
                <a:gd name="T3" fmla="*/ 9 h 10"/>
                <a:gd name="T4" fmla="*/ 28 w 28"/>
                <a:gd name="T5" fmla="*/ 2 h 10"/>
                <a:gd name="T6" fmla="*/ 1 w 28"/>
                <a:gd name="T7" fmla="*/ 0 h 10"/>
                <a:gd name="T8" fmla="*/ 0 w 2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0" y="10"/>
                  </a:moveTo>
                  <a:cubicBezTo>
                    <a:pt x="7" y="10"/>
                    <a:pt x="16" y="9"/>
                    <a:pt x="24" y="9"/>
                  </a:cubicBezTo>
                  <a:cubicBezTo>
                    <a:pt x="24" y="8"/>
                    <a:pt x="26" y="5"/>
                    <a:pt x="28" y="2"/>
                  </a:cubicBezTo>
                  <a:cubicBezTo>
                    <a:pt x="19" y="1"/>
                    <a:pt x="10" y="1"/>
                    <a:pt x="1" y="0"/>
                  </a:cubicBezTo>
                  <a:cubicBezTo>
                    <a:pt x="1" y="3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íṥḷiḍè">
              <a:extLst>
                <a:ext uri="{FF2B5EF4-FFF2-40B4-BE49-F238E27FC236}">
                  <a16:creationId xmlns="" xmlns:a16="http://schemas.microsoft.com/office/drawing/2014/main" id="{D64441CF-C9CC-4B7A-9AD0-44E04A93FAF8}"/>
                </a:ext>
              </a:extLst>
            </p:cNvPr>
            <p:cNvSpPr/>
            <p:nvPr/>
          </p:nvSpPr>
          <p:spPr bwMode="auto">
            <a:xfrm>
              <a:off x="4719638" y="5873750"/>
              <a:ext cx="215900" cy="28575"/>
            </a:xfrm>
            <a:custGeom>
              <a:avLst/>
              <a:gdLst>
                <a:gd name="T0" fmla="*/ 59 w 81"/>
                <a:gd name="T1" fmla="*/ 4 h 11"/>
                <a:gd name="T2" fmla="*/ 20 w 81"/>
                <a:gd name="T3" fmla="*/ 4 h 11"/>
                <a:gd name="T4" fmla="*/ 0 w 81"/>
                <a:gd name="T5" fmla="*/ 0 h 11"/>
                <a:gd name="T6" fmla="*/ 2 w 81"/>
                <a:gd name="T7" fmla="*/ 2 h 11"/>
                <a:gd name="T8" fmla="*/ 37 w 81"/>
                <a:gd name="T9" fmla="*/ 10 h 11"/>
                <a:gd name="T10" fmla="*/ 81 w 81"/>
                <a:gd name="T11" fmla="*/ 2 h 11"/>
                <a:gd name="T12" fmla="*/ 59 w 81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">
                  <a:moveTo>
                    <a:pt x="59" y="4"/>
                  </a:moveTo>
                  <a:cubicBezTo>
                    <a:pt x="47" y="5"/>
                    <a:pt x="32" y="4"/>
                    <a:pt x="20" y="4"/>
                  </a:cubicBezTo>
                  <a:cubicBezTo>
                    <a:pt x="13" y="4"/>
                    <a:pt x="7" y="2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11" y="9"/>
                    <a:pt x="24" y="10"/>
                    <a:pt x="37" y="10"/>
                  </a:cubicBezTo>
                  <a:cubicBezTo>
                    <a:pt x="51" y="11"/>
                    <a:pt x="69" y="11"/>
                    <a:pt x="81" y="2"/>
                  </a:cubicBezTo>
                  <a:cubicBezTo>
                    <a:pt x="74" y="3"/>
                    <a:pt x="67" y="4"/>
                    <a:pt x="59" y="4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iṡļiḓé">
              <a:extLst>
                <a:ext uri="{FF2B5EF4-FFF2-40B4-BE49-F238E27FC236}">
                  <a16:creationId xmlns="" xmlns:a16="http://schemas.microsoft.com/office/drawing/2014/main" id="{C7114067-77C0-4A84-982D-C463B741C714}"/>
                </a:ext>
              </a:extLst>
            </p:cNvPr>
            <p:cNvSpPr/>
            <p:nvPr/>
          </p:nvSpPr>
          <p:spPr bwMode="auto">
            <a:xfrm>
              <a:off x="4610100" y="5681663"/>
              <a:ext cx="361950" cy="204788"/>
            </a:xfrm>
            <a:custGeom>
              <a:avLst/>
              <a:gdLst>
                <a:gd name="T0" fmla="*/ 100 w 136"/>
                <a:gd name="T1" fmla="*/ 76 h 77"/>
                <a:gd name="T2" fmla="*/ 122 w 136"/>
                <a:gd name="T3" fmla="*/ 74 h 77"/>
                <a:gd name="T4" fmla="*/ 122 w 136"/>
                <a:gd name="T5" fmla="*/ 74 h 77"/>
                <a:gd name="T6" fmla="*/ 113 w 136"/>
                <a:gd name="T7" fmla="*/ 54 h 77"/>
                <a:gd name="T8" fmla="*/ 61 w 136"/>
                <a:gd name="T9" fmla="*/ 39 h 77"/>
                <a:gd name="T10" fmla="*/ 55 w 136"/>
                <a:gd name="T11" fmla="*/ 0 h 77"/>
                <a:gd name="T12" fmla="*/ 18 w 136"/>
                <a:gd name="T13" fmla="*/ 3 h 77"/>
                <a:gd name="T14" fmla="*/ 4 w 136"/>
                <a:gd name="T15" fmla="*/ 37 h 77"/>
                <a:gd name="T16" fmla="*/ 0 w 136"/>
                <a:gd name="T17" fmla="*/ 69 h 77"/>
                <a:gd name="T18" fmla="*/ 27 w 136"/>
                <a:gd name="T19" fmla="*/ 71 h 77"/>
                <a:gd name="T20" fmla="*/ 33 w 136"/>
                <a:gd name="T21" fmla="*/ 63 h 77"/>
                <a:gd name="T22" fmla="*/ 41 w 136"/>
                <a:gd name="T23" fmla="*/ 72 h 77"/>
                <a:gd name="T24" fmla="*/ 61 w 136"/>
                <a:gd name="T25" fmla="*/ 76 h 77"/>
                <a:gd name="T26" fmla="*/ 100 w 136"/>
                <a:gd name="T27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77">
                  <a:moveTo>
                    <a:pt x="100" y="76"/>
                  </a:moveTo>
                  <a:cubicBezTo>
                    <a:pt x="108" y="76"/>
                    <a:pt x="115" y="75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36" y="63"/>
                    <a:pt x="130" y="56"/>
                    <a:pt x="113" y="54"/>
                  </a:cubicBezTo>
                  <a:cubicBezTo>
                    <a:pt x="96" y="52"/>
                    <a:pt x="77" y="48"/>
                    <a:pt x="61" y="39"/>
                  </a:cubicBezTo>
                  <a:cubicBezTo>
                    <a:pt x="47" y="32"/>
                    <a:pt x="53" y="13"/>
                    <a:pt x="55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2"/>
                    <a:pt x="8" y="28"/>
                    <a:pt x="4" y="37"/>
                  </a:cubicBezTo>
                  <a:cubicBezTo>
                    <a:pt x="1" y="47"/>
                    <a:pt x="1" y="58"/>
                    <a:pt x="0" y="69"/>
                  </a:cubicBezTo>
                  <a:cubicBezTo>
                    <a:pt x="9" y="70"/>
                    <a:pt x="18" y="70"/>
                    <a:pt x="27" y="71"/>
                  </a:cubicBezTo>
                  <a:cubicBezTo>
                    <a:pt x="29" y="67"/>
                    <a:pt x="33" y="63"/>
                    <a:pt x="33" y="63"/>
                  </a:cubicBezTo>
                  <a:cubicBezTo>
                    <a:pt x="35" y="63"/>
                    <a:pt x="38" y="68"/>
                    <a:pt x="41" y="72"/>
                  </a:cubicBezTo>
                  <a:cubicBezTo>
                    <a:pt x="48" y="74"/>
                    <a:pt x="54" y="76"/>
                    <a:pt x="61" y="76"/>
                  </a:cubicBezTo>
                  <a:cubicBezTo>
                    <a:pt x="73" y="76"/>
                    <a:pt x="88" y="77"/>
                    <a:pt x="100" y="76"/>
                  </a:cubicBez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4" name="íşḻïḑé">
              <a:extLst>
                <a:ext uri="{FF2B5EF4-FFF2-40B4-BE49-F238E27FC236}">
                  <a16:creationId xmlns="" xmlns:a16="http://schemas.microsoft.com/office/drawing/2014/main" id="{661A5CD6-13A6-436E-A746-18AF57308398}"/>
                </a:ext>
              </a:extLst>
            </p:cNvPr>
            <p:cNvSpPr/>
            <p:nvPr/>
          </p:nvSpPr>
          <p:spPr bwMode="auto">
            <a:xfrm>
              <a:off x="4151313" y="5121275"/>
              <a:ext cx="709612" cy="627063"/>
            </a:xfrm>
            <a:custGeom>
              <a:avLst/>
              <a:gdLst>
                <a:gd name="T0" fmla="*/ 43 w 266"/>
                <a:gd name="T1" fmla="*/ 4 h 236"/>
                <a:gd name="T2" fmla="*/ 29 w 266"/>
                <a:gd name="T3" fmla="*/ 0 h 236"/>
                <a:gd name="T4" fmla="*/ 16 w 266"/>
                <a:gd name="T5" fmla="*/ 8 h 236"/>
                <a:gd name="T6" fmla="*/ 3 w 266"/>
                <a:gd name="T7" fmla="*/ 45 h 236"/>
                <a:gd name="T8" fmla="*/ 22 w 266"/>
                <a:gd name="T9" fmla="*/ 71 h 236"/>
                <a:gd name="T10" fmla="*/ 136 w 266"/>
                <a:gd name="T11" fmla="*/ 96 h 236"/>
                <a:gd name="T12" fmla="*/ 205 w 266"/>
                <a:gd name="T13" fmla="*/ 112 h 236"/>
                <a:gd name="T14" fmla="*/ 205 w 266"/>
                <a:gd name="T15" fmla="*/ 121 h 236"/>
                <a:gd name="T16" fmla="*/ 177 w 266"/>
                <a:gd name="T17" fmla="*/ 231 h 236"/>
                <a:gd name="T18" fmla="*/ 209 w 266"/>
                <a:gd name="T19" fmla="*/ 234 h 236"/>
                <a:gd name="T20" fmla="*/ 232 w 266"/>
                <a:gd name="T21" fmla="*/ 229 h 236"/>
                <a:gd name="T22" fmla="*/ 242 w 266"/>
                <a:gd name="T23" fmla="*/ 190 h 236"/>
                <a:gd name="T24" fmla="*/ 265 w 266"/>
                <a:gd name="T25" fmla="*/ 78 h 236"/>
                <a:gd name="T26" fmla="*/ 220 w 266"/>
                <a:gd name="T27" fmla="*/ 53 h 236"/>
                <a:gd name="T28" fmla="*/ 43 w 266"/>
                <a:gd name="T29" fmla="*/ 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6" h="236">
                  <a:moveTo>
                    <a:pt x="43" y="4"/>
                  </a:moveTo>
                  <a:cubicBezTo>
                    <a:pt x="38" y="2"/>
                    <a:pt x="34" y="0"/>
                    <a:pt x="29" y="0"/>
                  </a:cubicBezTo>
                  <a:cubicBezTo>
                    <a:pt x="22" y="0"/>
                    <a:pt x="20" y="1"/>
                    <a:pt x="16" y="8"/>
                  </a:cubicBezTo>
                  <a:cubicBezTo>
                    <a:pt x="11" y="18"/>
                    <a:pt x="5" y="34"/>
                    <a:pt x="3" y="45"/>
                  </a:cubicBezTo>
                  <a:cubicBezTo>
                    <a:pt x="0" y="61"/>
                    <a:pt x="7" y="65"/>
                    <a:pt x="22" y="71"/>
                  </a:cubicBezTo>
                  <a:cubicBezTo>
                    <a:pt x="40" y="77"/>
                    <a:pt x="116" y="93"/>
                    <a:pt x="136" y="96"/>
                  </a:cubicBezTo>
                  <a:cubicBezTo>
                    <a:pt x="153" y="99"/>
                    <a:pt x="200" y="110"/>
                    <a:pt x="205" y="112"/>
                  </a:cubicBezTo>
                  <a:cubicBezTo>
                    <a:pt x="202" y="116"/>
                    <a:pt x="202" y="120"/>
                    <a:pt x="205" y="121"/>
                  </a:cubicBezTo>
                  <a:cubicBezTo>
                    <a:pt x="210" y="122"/>
                    <a:pt x="182" y="205"/>
                    <a:pt x="177" y="231"/>
                  </a:cubicBezTo>
                  <a:cubicBezTo>
                    <a:pt x="186" y="236"/>
                    <a:pt x="199" y="233"/>
                    <a:pt x="209" y="234"/>
                  </a:cubicBezTo>
                  <a:cubicBezTo>
                    <a:pt x="214" y="234"/>
                    <a:pt x="228" y="233"/>
                    <a:pt x="232" y="229"/>
                  </a:cubicBezTo>
                  <a:cubicBezTo>
                    <a:pt x="234" y="227"/>
                    <a:pt x="240" y="199"/>
                    <a:pt x="242" y="190"/>
                  </a:cubicBezTo>
                  <a:cubicBezTo>
                    <a:pt x="242" y="190"/>
                    <a:pt x="266" y="84"/>
                    <a:pt x="265" y="78"/>
                  </a:cubicBezTo>
                  <a:cubicBezTo>
                    <a:pt x="263" y="61"/>
                    <a:pt x="234" y="57"/>
                    <a:pt x="220" y="53"/>
                  </a:cubicBezTo>
                  <a:cubicBezTo>
                    <a:pt x="210" y="50"/>
                    <a:pt x="57" y="11"/>
                    <a:pt x="43" y="4"/>
                  </a:cubicBez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ís1ïḓé">
              <a:extLst>
                <a:ext uri="{FF2B5EF4-FFF2-40B4-BE49-F238E27FC236}">
                  <a16:creationId xmlns="" xmlns:a16="http://schemas.microsoft.com/office/drawing/2014/main" id="{CD92BB3D-1848-4CBF-AB46-E2124F0802DE}"/>
                </a:ext>
              </a:extLst>
            </p:cNvPr>
            <p:cNvSpPr/>
            <p:nvPr/>
          </p:nvSpPr>
          <p:spPr bwMode="auto">
            <a:xfrm>
              <a:off x="4697413" y="5440363"/>
              <a:ext cx="22225" cy="12700"/>
            </a:xfrm>
            <a:custGeom>
              <a:avLst/>
              <a:gdLst>
                <a:gd name="T0" fmla="*/ 0 w 8"/>
                <a:gd name="T1" fmla="*/ 0 h 5"/>
                <a:gd name="T2" fmla="*/ 2 w 8"/>
                <a:gd name="T3" fmla="*/ 0 h 5"/>
                <a:gd name="T4" fmla="*/ 5 w 8"/>
                <a:gd name="T5" fmla="*/ 1 h 5"/>
                <a:gd name="T6" fmla="*/ 7 w 8"/>
                <a:gd name="T7" fmla="*/ 3 h 5"/>
                <a:gd name="T8" fmla="*/ 8 w 8"/>
                <a:gd name="T9" fmla="*/ 5 h 5"/>
                <a:gd name="T10" fmla="*/ 6 w 8"/>
                <a:gd name="T11" fmla="*/ 5 h 5"/>
                <a:gd name="T12" fmla="*/ 3 w 8"/>
                <a:gd name="T13" fmla="*/ 4 h 5"/>
                <a:gd name="T14" fmla="*/ 1 w 8"/>
                <a:gd name="T15" fmla="*/ 2 h 5"/>
                <a:gd name="T16" fmla="*/ 0 w 8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ïṣḻîḋè">
              <a:extLst>
                <a:ext uri="{FF2B5EF4-FFF2-40B4-BE49-F238E27FC236}">
                  <a16:creationId xmlns="" xmlns:a16="http://schemas.microsoft.com/office/drawing/2014/main" id="{618B4D54-340B-4B16-A0F4-2C69EB261BA7}"/>
                </a:ext>
              </a:extLst>
            </p:cNvPr>
            <p:cNvSpPr/>
            <p:nvPr/>
          </p:nvSpPr>
          <p:spPr bwMode="auto">
            <a:xfrm>
              <a:off x="4697413" y="5418138"/>
              <a:ext cx="30162" cy="14288"/>
            </a:xfrm>
            <a:custGeom>
              <a:avLst/>
              <a:gdLst>
                <a:gd name="T0" fmla="*/ 0 w 11"/>
                <a:gd name="T1" fmla="*/ 0 h 5"/>
                <a:gd name="T2" fmla="*/ 2 w 11"/>
                <a:gd name="T3" fmla="*/ 0 h 5"/>
                <a:gd name="T4" fmla="*/ 6 w 11"/>
                <a:gd name="T5" fmla="*/ 1 h 5"/>
                <a:gd name="T6" fmla="*/ 9 w 11"/>
                <a:gd name="T7" fmla="*/ 3 h 5"/>
                <a:gd name="T8" fmla="*/ 11 w 11"/>
                <a:gd name="T9" fmla="*/ 4 h 5"/>
                <a:gd name="T10" fmla="*/ 9 w 11"/>
                <a:gd name="T11" fmla="*/ 5 h 5"/>
                <a:gd name="T12" fmla="*/ 4 w 11"/>
                <a:gd name="T13" fmla="*/ 4 h 5"/>
                <a:gd name="T14" fmla="*/ 1 w 11"/>
                <a:gd name="T15" fmla="*/ 2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7" y="1"/>
                    <a:pt x="8" y="2"/>
                    <a:pt x="9" y="3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7" y="5"/>
                    <a:pt x="6" y="5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îŝľïḋê">
              <a:extLst>
                <a:ext uri="{FF2B5EF4-FFF2-40B4-BE49-F238E27FC236}">
                  <a16:creationId xmlns="" xmlns:a16="http://schemas.microsoft.com/office/drawing/2014/main" id="{FC6A69ED-E298-4055-9B96-F5ED4F9D15E7}"/>
                </a:ext>
              </a:extLst>
            </p:cNvPr>
            <p:cNvSpPr/>
            <p:nvPr/>
          </p:nvSpPr>
          <p:spPr bwMode="auto">
            <a:xfrm>
              <a:off x="5046663" y="4064000"/>
              <a:ext cx="176212" cy="463550"/>
            </a:xfrm>
            <a:custGeom>
              <a:avLst/>
              <a:gdLst>
                <a:gd name="T0" fmla="*/ 37 w 66"/>
                <a:gd name="T1" fmla="*/ 174 h 174"/>
                <a:gd name="T2" fmla="*/ 35 w 66"/>
                <a:gd name="T3" fmla="*/ 146 h 174"/>
                <a:gd name="T4" fmla="*/ 22 w 66"/>
                <a:gd name="T5" fmla="*/ 112 h 174"/>
                <a:gd name="T6" fmla="*/ 11 w 66"/>
                <a:gd name="T7" fmla="*/ 86 h 174"/>
                <a:gd name="T8" fmla="*/ 12 w 66"/>
                <a:gd name="T9" fmla="*/ 65 h 174"/>
                <a:gd name="T10" fmla="*/ 37 w 66"/>
                <a:gd name="T11" fmla="*/ 94 h 174"/>
                <a:gd name="T12" fmla="*/ 48 w 66"/>
                <a:gd name="T13" fmla="*/ 36 h 174"/>
                <a:gd name="T14" fmla="*/ 60 w 66"/>
                <a:gd name="T15" fmla="*/ 11 h 174"/>
                <a:gd name="T16" fmla="*/ 60 w 66"/>
                <a:gd name="T17" fmla="*/ 54 h 174"/>
                <a:gd name="T18" fmla="*/ 60 w 66"/>
                <a:gd name="T19" fmla="*/ 92 h 174"/>
                <a:gd name="T20" fmla="*/ 54 w 66"/>
                <a:gd name="T21" fmla="*/ 169 h 174"/>
                <a:gd name="T22" fmla="*/ 39 w 66"/>
                <a:gd name="T2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174">
                  <a:moveTo>
                    <a:pt x="37" y="174"/>
                  </a:moveTo>
                  <a:cubicBezTo>
                    <a:pt x="37" y="165"/>
                    <a:pt x="36" y="155"/>
                    <a:pt x="35" y="146"/>
                  </a:cubicBezTo>
                  <a:cubicBezTo>
                    <a:pt x="22" y="140"/>
                    <a:pt x="23" y="124"/>
                    <a:pt x="22" y="112"/>
                  </a:cubicBezTo>
                  <a:cubicBezTo>
                    <a:pt x="21" y="103"/>
                    <a:pt x="17" y="94"/>
                    <a:pt x="11" y="86"/>
                  </a:cubicBezTo>
                  <a:cubicBezTo>
                    <a:pt x="7" y="80"/>
                    <a:pt x="0" y="59"/>
                    <a:pt x="12" y="65"/>
                  </a:cubicBezTo>
                  <a:cubicBezTo>
                    <a:pt x="21" y="69"/>
                    <a:pt x="27" y="97"/>
                    <a:pt x="37" y="94"/>
                  </a:cubicBezTo>
                  <a:cubicBezTo>
                    <a:pt x="45" y="79"/>
                    <a:pt x="43" y="61"/>
                    <a:pt x="48" y="36"/>
                  </a:cubicBezTo>
                  <a:cubicBezTo>
                    <a:pt x="49" y="30"/>
                    <a:pt x="54" y="0"/>
                    <a:pt x="60" y="11"/>
                  </a:cubicBezTo>
                  <a:cubicBezTo>
                    <a:pt x="65" y="18"/>
                    <a:pt x="61" y="45"/>
                    <a:pt x="60" y="54"/>
                  </a:cubicBezTo>
                  <a:cubicBezTo>
                    <a:pt x="57" y="67"/>
                    <a:pt x="60" y="78"/>
                    <a:pt x="60" y="92"/>
                  </a:cubicBezTo>
                  <a:cubicBezTo>
                    <a:pt x="61" y="116"/>
                    <a:pt x="66" y="138"/>
                    <a:pt x="54" y="169"/>
                  </a:cubicBezTo>
                  <a:cubicBezTo>
                    <a:pt x="39" y="174"/>
                    <a:pt x="39" y="174"/>
                    <a:pt x="39" y="174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íṧḷíḋe">
              <a:extLst>
                <a:ext uri="{FF2B5EF4-FFF2-40B4-BE49-F238E27FC236}">
                  <a16:creationId xmlns="" xmlns:a16="http://schemas.microsoft.com/office/drawing/2014/main" id="{E3F96F30-35C0-48CC-B79A-EF4069AEF037}"/>
                </a:ext>
              </a:extLst>
            </p:cNvPr>
            <p:cNvSpPr/>
            <p:nvPr/>
          </p:nvSpPr>
          <p:spPr bwMode="auto">
            <a:xfrm>
              <a:off x="5191125" y="4086225"/>
              <a:ext cx="25400" cy="223838"/>
            </a:xfrm>
            <a:custGeom>
              <a:avLst/>
              <a:gdLst>
                <a:gd name="T0" fmla="*/ 0 w 10"/>
                <a:gd name="T1" fmla="*/ 6 h 84"/>
                <a:gd name="T2" fmla="*/ 0 w 10"/>
                <a:gd name="T3" fmla="*/ 5 h 84"/>
                <a:gd name="T4" fmla="*/ 1 w 10"/>
                <a:gd name="T5" fmla="*/ 2 h 84"/>
                <a:gd name="T6" fmla="*/ 3 w 10"/>
                <a:gd name="T7" fmla="*/ 0 h 84"/>
                <a:gd name="T8" fmla="*/ 6 w 10"/>
                <a:gd name="T9" fmla="*/ 0 h 84"/>
                <a:gd name="T10" fmla="*/ 7 w 10"/>
                <a:gd name="T11" fmla="*/ 2 h 84"/>
                <a:gd name="T12" fmla="*/ 7 w 10"/>
                <a:gd name="T13" fmla="*/ 2 h 84"/>
                <a:gd name="T14" fmla="*/ 8 w 10"/>
                <a:gd name="T15" fmla="*/ 3 h 84"/>
                <a:gd name="T16" fmla="*/ 9 w 10"/>
                <a:gd name="T17" fmla="*/ 6 h 84"/>
                <a:gd name="T18" fmla="*/ 10 w 10"/>
                <a:gd name="T19" fmla="*/ 21 h 84"/>
                <a:gd name="T20" fmla="*/ 9 w 10"/>
                <a:gd name="T21" fmla="*/ 38 h 84"/>
                <a:gd name="T22" fmla="*/ 6 w 10"/>
                <a:gd name="T23" fmla="*/ 55 h 84"/>
                <a:gd name="T24" fmla="*/ 6 w 10"/>
                <a:gd name="T25" fmla="*/ 63 h 84"/>
                <a:gd name="T26" fmla="*/ 6 w 10"/>
                <a:gd name="T27" fmla="*/ 69 h 84"/>
                <a:gd name="T28" fmla="*/ 6 w 10"/>
                <a:gd name="T29" fmla="*/ 80 h 84"/>
                <a:gd name="T30" fmla="*/ 6 w 10"/>
                <a:gd name="T31" fmla="*/ 84 h 84"/>
                <a:gd name="T32" fmla="*/ 6 w 10"/>
                <a:gd name="T33" fmla="*/ 80 h 84"/>
                <a:gd name="T34" fmla="*/ 4 w 10"/>
                <a:gd name="T35" fmla="*/ 70 h 84"/>
                <a:gd name="T36" fmla="*/ 3 w 10"/>
                <a:gd name="T37" fmla="*/ 63 h 84"/>
                <a:gd name="T38" fmla="*/ 3 w 10"/>
                <a:gd name="T39" fmla="*/ 55 h 84"/>
                <a:gd name="T40" fmla="*/ 5 w 10"/>
                <a:gd name="T41" fmla="*/ 38 h 84"/>
                <a:gd name="T42" fmla="*/ 6 w 10"/>
                <a:gd name="T43" fmla="*/ 21 h 84"/>
                <a:gd name="T44" fmla="*/ 6 w 10"/>
                <a:gd name="T45" fmla="*/ 7 h 84"/>
                <a:gd name="T46" fmla="*/ 6 w 10"/>
                <a:gd name="T47" fmla="*/ 4 h 84"/>
                <a:gd name="T48" fmla="*/ 6 w 10"/>
                <a:gd name="T49" fmla="*/ 3 h 84"/>
                <a:gd name="T50" fmla="*/ 5 w 10"/>
                <a:gd name="T51" fmla="*/ 3 h 84"/>
                <a:gd name="T52" fmla="*/ 5 w 10"/>
                <a:gd name="T53" fmla="*/ 2 h 84"/>
                <a:gd name="T54" fmla="*/ 2 w 10"/>
                <a:gd name="T55" fmla="*/ 2 h 84"/>
                <a:gd name="T56" fmla="*/ 0 w 10"/>
                <a:gd name="T57" fmla="*/ 5 h 84"/>
                <a:gd name="T58" fmla="*/ 0 w 10"/>
                <a:gd name="T5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84">
                  <a:moveTo>
                    <a:pt x="0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5"/>
                    <a:pt x="9" y="6"/>
                  </a:cubicBezTo>
                  <a:cubicBezTo>
                    <a:pt x="10" y="10"/>
                    <a:pt x="10" y="16"/>
                    <a:pt x="10" y="21"/>
                  </a:cubicBezTo>
                  <a:cubicBezTo>
                    <a:pt x="10" y="27"/>
                    <a:pt x="9" y="32"/>
                    <a:pt x="9" y="38"/>
                  </a:cubicBezTo>
                  <a:cubicBezTo>
                    <a:pt x="8" y="44"/>
                    <a:pt x="7" y="50"/>
                    <a:pt x="6" y="55"/>
                  </a:cubicBezTo>
                  <a:cubicBezTo>
                    <a:pt x="6" y="58"/>
                    <a:pt x="6" y="60"/>
                    <a:pt x="6" y="63"/>
                  </a:cubicBezTo>
                  <a:cubicBezTo>
                    <a:pt x="6" y="65"/>
                    <a:pt x="6" y="67"/>
                    <a:pt x="6" y="69"/>
                  </a:cubicBezTo>
                  <a:cubicBezTo>
                    <a:pt x="7" y="74"/>
                    <a:pt x="6" y="77"/>
                    <a:pt x="6" y="80"/>
                  </a:cubicBezTo>
                  <a:cubicBezTo>
                    <a:pt x="6" y="82"/>
                    <a:pt x="6" y="84"/>
                    <a:pt x="6" y="84"/>
                  </a:cubicBezTo>
                  <a:cubicBezTo>
                    <a:pt x="6" y="84"/>
                    <a:pt x="6" y="82"/>
                    <a:pt x="6" y="80"/>
                  </a:cubicBezTo>
                  <a:cubicBezTo>
                    <a:pt x="5" y="77"/>
                    <a:pt x="5" y="74"/>
                    <a:pt x="4" y="70"/>
                  </a:cubicBezTo>
                  <a:cubicBezTo>
                    <a:pt x="4" y="67"/>
                    <a:pt x="3" y="65"/>
                    <a:pt x="3" y="63"/>
                  </a:cubicBezTo>
                  <a:cubicBezTo>
                    <a:pt x="3" y="60"/>
                    <a:pt x="3" y="57"/>
                    <a:pt x="3" y="55"/>
                  </a:cubicBezTo>
                  <a:cubicBezTo>
                    <a:pt x="3" y="49"/>
                    <a:pt x="4" y="43"/>
                    <a:pt x="5" y="38"/>
                  </a:cubicBezTo>
                  <a:cubicBezTo>
                    <a:pt x="5" y="32"/>
                    <a:pt x="6" y="26"/>
                    <a:pt x="6" y="21"/>
                  </a:cubicBezTo>
                  <a:cubicBezTo>
                    <a:pt x="7" y="16"/>
                    <a:pt x="7" y="11"/>
                    <a:pt x="6" y="7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ïSļîḋe">
              <a:extLst>
                <a:ext uri="{FF2B5EF4-FFF2-40B4-BE49-F238E27FC236}">
                  <a16:creationId xmlns="" xmlns:a16="http://schemas.microsoft.com/office/drawing/2014/main" id="{03833235-70CA-4948-9E9A-E3D9137E349F}"/>
                </a:ext>
              </a:extLst>
            </p:cNvPr>
            <p:cNvSpPr/>
            <p:nvPr/>
          </p:nvSpPr>
          <p:spPr bwMode="auto">
            <a:xfrm>
              <a:off x="5227638" y="4171950"/>
              <a:ext cx="11112" cy="114300"/>
            </a:xfrm>
            <a:custGeom>
              <a:avLst/>
              <a:gdLst>
                <a:gd name="T0" fmla="*/ 2 w 4"/>
                <a:gd name="T1" fmla="*/ 0 h 43"/>
                <a:gd name="T2" fmla="*/ 3 w 4"/>
                <a:gd name="T3" fmla="*/ 7 h 43"/>
                <a:gd name="T4" fmla="*/ 4 w 4"/>
                <a:gd name="T5" fmla="*/ 22 h 43"/>
                <a:gd name="T6" fmla="*/ 3 w 4"/>
                <a:gd name="T7" fmla="*/ 37 h 43"/>
                <a:gd name="T8" fmla="*/ 1 w 4"/>
                <a:gd name="T9" fmla="*/ 43 h 43"/>
                <a:gd name="T10" fmla="*/ 0 w 4"/>
                <a:gd name="T11" fmla="*/ 37 h 43"/>
                <a:gd name="T12" fmla="*/ 0 w 4"/>
                <a:gd name="T13" fmla="*/ 22 h 43"/>
                <a:gd name="T14" fmla="*/ 1 w 4"/>
                <a:gd name="T15" fmla="*/ 7 h 43"/>
                <a:gd name="T16" fmla="*/ 2 w 4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3">
                  <a:moveTo>
                    <a:pt x="2" y="0"/>
                  </a:moveTo>
                  <a:cubicBezTo>
                    <a:pt x="2" y="0"/>
                    <a:pt x="3" y="3"/>
                    <a:pt x="3" y="7"/>
                  </a:cubicBezTo>
                  <a:cubicBezTo>
                    <a:pt x="3" y="11"/>
                    <a:pt x="4" y="17"/>
                    <a:pt x="4" y="22"/>
                  </a:cubicBezTo>
                  <a:cubicBezTo>
                    <a:pt x="4" y="27"/>
                    <a:pt x="3" y="33"/>
                    <a:pt x="3" y="37"/>
                  </a:cubicBezTo>
                  <a:cubicBezTo>
                    <a:pt x="2" y="41"/>
                    <a:pt x="1" y="43"/>
                    <a:pt x="1" y="43"/>
                  </a:cubicBezTo>
                  <a:cubicBezTo>
                    <a:pt x="1" y="43"/>
                    <a:pt x="1" y="41"/>
                    <a:pt x="0" y="37"/>
                  </a:cubicBezTo>
                  <a:cubicBezTo>
                    <a:pt x="0" y="33"/>
                    <a:pt x="0" y="27"/>
                    <a:pt x="0" y="22"/>
                  </a:cubicBezTo>
                  <a:cubicBezTo>
                    <a:pt x="0" y="17"/>
                    <a:pt x="0" y="11"/>
                    <a:pt x="1" y="7"/>
                  </a:cubicBezTo>
                  <a:cubicBezTo>
                    <a:pt x="1" y="3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íŝļïḍê">
              <a:extLst>
                <a:ext uri="{FF2B5EF4-FFF2-40B4-BE49-F238E27FC236}">
                  <a16:creationId xmlns="" xmlns:a16="http://schemas.microsoft.com/office/drawing/2014/main" id="{693ACE24-D6B2-4A92-BD85-D5EE929C0067}"/>
                </a:ext>
              </a:extLst>
            </p:cNvPr>
            <p:cNvSpPr/>
            <p:nvPr/>
          </p:nvSpPr>
          <p:spPr bwMode="auto">
            <a:xfrm>
              <a:off x="4594225" y="4278313"/>
              <a:ext cx="388937" cy="466725"/>
            </a:xfrm>
            <a:custGeom>
              <a:avLst/>
              <a:gdLst>
                <a:gd name="T0" fmla="*/ 11 w 146"/>
                <a:gd name="T1" fmla="*/ 152 h 176"/>
                <a:gd name="T2" fmla="*/ 26 w 146"/>
                <a:gd name="T3" fmla="*/ 113 h 176"/>
                <a:gd name="T4" fmla="*/ 27 w 146"/>
                <a:gd name="T5" fmla="*/ 76 h 176"/>
                <a:gd name="T6" fmla="*/ 50 w 146"/>
                <a:gd name="T7" fmla="*/ 17 h 176"/>
                <a:gd name="T8" fmla="*/ 103 w 146"/>
                <a:gd name="T9" fmla="*/ 6 h 176"/>
                <a:gd name="T10" fmla="*/ 137 w 146"/>
                <a:gd name="T11" fmla="*/ 32 h 176"/>
                <a:gd name="T12" fmla="*/ 134 w 146"/>
                <a:gd name="T13" fmla="*/ 70 h 176"/>
                <a:gd name="T14" fmla="*/ 118 w 146"/>
                <a:gd name="T15" fmla="*/ 117 h 176"/>
                <a:gd name="T16" fmla="*/ 104 w 146"/>
                <a:gd name="T17" fmla="*/ 166 h 176"/>
                <a:gd name="T18" fmla="*/ 61 w 146"/>
                <a:gd name="T19" fmla="*/ 173 h 176"/>
                <a:gd name="T20" fmla="*/ 42 w 146"/>
                <a:gd name="T21" fmla="*/ 166 h 176"/>
                <a:gd name="T22" fmla="*/ 24 w 146"/>
                <a:gd name="T23" fmla="*/ 169 h 176"/>
                <a:gd name="T24" fmla="*/ 17 w 146"/>
                <a:gd name="T25" fmla="*/ 176 h 176"/>
                <a:gd name="T26" fmla="*/ 11 w 146"/>
                <a:gd name="T27" fmla="*/ 1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76">
                  <a:moveTo>
                    <a:pt x="11" y="152"/>
                  </a:moveTo>
                  <a:cubicBezTo>
                    <a:pt x="26" y="141"/>
                    <a:pt x="23" y="128"/>
                    <a:pt x="26" y="113"/>
                  </a:cubicBezTo>
                  <a:cubicBezTo>
                    <a:pt x="0" y="111"/>
                    <a:pt x="2" y="65"/>
                    <a:pt x="27" y="76"/>
                  </a:cubicBezTo>
                  <a:cubicBezTo>
                    <a:pt x="31" y="54"/>
                    <a:pt x="40" y="32"/>
                    <a:pt x="50" y="17"/>
                  </a:cubicBezTo>
                  <a:cubicBezTo>
                    <a:pt x="62" y="0"/>
                    <a:pt x="83" y="0"/>
                    <a:pt x="103" y="6"/>
                  </a:cubicBezTo>
                  <a:cubicBezTo>
                    <a:pt x="119" y="10"/>
                    <a:pt x="128" y="19"/>
                    <a:pt x="137" y="32"/>
                  </a:cubicBezTo>
                  <a:cubicBezTo>
                    <a:pt x="146" y="45"/>
                    <a:pt x="140" y="56"/>
                    <a:pt x="134" y="70"/>
                  </a:cubicBezTo>
                  <a:cubicBezTo>
                    <a:pt x="127" y="86"/>
                    <a:pt x="121" y="99"/>
                    <a:pt x="118" y="117"/>
                  </a:cubicBezTo>
                  <a:cubicBezTo>
                    <a:pt x="117" y="132"/>
                    <a:pt x="116" y="154"/>
                    <a:pt x="104" y="166"/>
                  </a:cubicBezTo>
                  <a:cubicBezTo>
                    <a:pt x="94" y="176"/>
                    <a:pt x="75" y="176"/>
                    <a:pt x="61" y="173"/>
                  </a:cubicBezTo>
                  <a:cubicBezTo>
                    <a:pt x="54" y="172"/>
                    <a:pt x="48" y="170"/>
                    <a:pt x="42" y="166"/>
                  </a:cubicBezTo>
                  <a:cubicBezTo>
                    <a:pt x="33" y="161"/>
                    <a:pt x="32" y="162"/>
                    <a:pt x="24" y="169"/>
                  </a:cubicBezTo>
                  <a:cubicBezTo>
                    <a:pt x="21" y="171"/>
                    <a:pt x="20" y="174"/>
                    <a:pt x="17" y="176"/>
                  </a:cubicBezTo>
                  <a:lnTo>
                    <a:pt x="11" y="152"/>
                  </a:lnTo>
                  <a:close/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ïṣḻïḍê">
              <a:extLst>
                <a:ext uri="{FF2B5EF4-FFF2-40B4-BE49-F238E27FC236}">
                  <a16:creationId xmlns="" xmlns:a16="http://schemas.microsoft.com/office/drawing/2014/main" id="{9AD386EA-2A0A-4597-89CF-7062CB03D5EA}"/>
                </a:ext>
              </a:extLst>
            </p:cNvPr>
            <p:cNvSpPr/>
            <p:nvPr/>
          </p:nvSpPr>
          <p:spPr bwMode="auto">
            <a:xfrm>
              <a:off x="4587875" y="4613275"/>
              <a:ext cx="128587" cy="130175"/>
            </a:xfrm>
            <a:custGeom>
              <a:avLst/>
              <a:gdLst>
                <a:gd name="T0" fmla="*/ 0 w 48"/>
                <a:gd name="T1" fmla="*/ 15 h 49"/>
                <a:gd name="T2" fmla="*/ 13 w 48"/>
                <a:gd name="T3" fmla="*/ 0 h 49"/>
                <a:gd name="T4" fmla="*/ 48 w 48"/>
                <a:gd name="T5" fmla="*/ 36 h 49"/>
                <a:gd name="T6" fmla="*/ 34 w 48"/>
                <a:gd name="T7" fmla="*/ 49 h 49"/>
                <a:gd name="T8" fmla="*/ 0 w 48"/>
                <a:gd name="T9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5"/>
                  </a:moveTo>
                  <a:cubicBezTo>
                    <a:pt x="4" y="10"/>
                    <a:pt x="11" y="5"/>
                    <a:pt x="13" y="0"/>
                  </a:cubicBezTo>
                  <a:cubicBezTo>
                    <a:pt x="22" y="10"/>
                    <a:pt x="42" y="27"/>
                    <a:pt x="48" y="36"/>
                  </a:cubicBezTo>
                  <a:cubicBezTo>
                    <a:pt x="48" y="36"/>
                    <a:pt x="37" y="46"/>
                    <a:pt x="34" y="49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íṥ1iḍe">
              <a:extLst>
                <a:ext uri="{FF2B5EF4-FFF2-40B4-BE49-F238E27FC236}">
                  <a16:creationId xmlns="" xmlns:a16="http://schemas.microsoft.com/office/drawing/2014/main" id="{5D1893C2-74A8-494F-910C-FDF73B449AB7}"/>
                </a:ext>
              </a:extLst>
            </p:cNvPr>
            <p:cNvSpPr/>
            <p:nvPr/>
          </p:nvSpPr>
          <p:spPr bwMode="auto">
            <a:xfrm>
              <a:off x="4303713" y="4629150"/>
              <a:ext cx="420687" cy="454025"/>
            </a:xfrm>
            <a:custGeom>
              <a:avLst/>
              <a:gdLst>
                <a:gd name="T0" fmla="*/ 82 w 158"/>
                <a:gd name="T1" fmla="*/ 170 h 171"/>
                <a:gd name="T2" fmla="*/ 62 w 158"/>
                <a:gd name="T3" fmla="*/ 160 h 171"/>
                <a:gd name="T4" fmla="*/ 37 w 158"/>
                <a:gd name="T5" fmla="*/ 148 h 171"/>
                <a:gd name="T6" fmla="*/ 8 w 158"/>
                <a:gd name="T7" fmla="*/ 104 h 171"/>
                <a:gd name="T8" fmla="*/ 28 w 158"/>
                <a:gd name="T9" fmla="*/ 86 h 171"/>
                <a:gd name="T10" fmla="*/ 51 w 158"/>
                <a:gd name="T11" fmla="*/ 61 h 171"/>
                <a:gd name="T12" fmla="*/ 68 w 158"/>
                <a:gd name="T13" fmla="*/ 35 h 171"/>
                <a:gd name="T14" fmla="*/ 87 w 158"/>
                <a:gd name="T15" fmla="*/ 11 h 171"/>
                <a:gd name="T16" fmla="*/ 114 w 158"/>
                <a:gd name="T17" fmla="*/ 5 h 171"/>
                <a:gd name="T18" fmla="*/ 155 w 158"/>
                <a:gd name="T19" fmla="*/ 37 h 171"/>
                <a:gd name="T20" fmla="*/ 155 w 158"/>
                <a:gd name="T21" fmla="*/ 64 h 171"/>
                <a:gd name="T22" fmla="*/ 144 w 158"/>
                <a:gd name="T23" fmla="*/ 87 h 171"/>
                <a:gd name="T24" fmla="*/ 123 w 158"/>
                <a:gd name="T25" fmla="*/ 121 h 171"/>
                <a:gd name="T26" fmla="*/ 107 w 158"/>
                <a:gd name="T27" fmla="*/ 153 h 171"/>
                <a:gd name="T28" fmla="*/ 92 w 158"/>
                <a:gd name="T29" fmla="*/ 171 h 171"/>
                <a:gd name="T30" fmla="*/ 82 w 158"/>
                <a:gd name="T31" fmla="*/ 17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71">
                  <a:moveTo>
                    <a:pt x="82" y="170"/>
                  </a:moveTo>
                  <a:cubicBezTo>
                    <a:pt x="77" y="170"/>
                    <a:pt x="67" y="162"/>
                    <a:pt x="62" y="160"/>
                  </a:cubicBezTo>
                  <a:cubicBezTo>
                    <a:pt x="53" y="156"/>
                    <a:pt x="45" y="153"/>
                    <a:pt x="37" y="148"/>
                  </a:cubicBezTo>
                  <a:cubicBezTo>
                    <a:pt x="26" y="141"/>
                    <a:pt x="0" y="118"/>
                    <a:pt x="8" y="104"/>
                  </a:cubicBezTo>
                  <a:cubicBezTo>
                    <a:pt x="13" y="96"/>
                    <a:pt x="22" y="93"/>
                    <a:pt x="28" y="86"/>
                  </a:cubicBezTo>
                  <a:cubicBezTo>
                    <a:pt x="39" y="74"/>
                    <a:pt x="43" y="71"/>
                    <a:pt x="51" y="61"/>
                  </a:cubicBezTo>
                  <a:cubicBezTo>
                    <a:pt x="61" y="47"/>
                    <a:pt x="63" y="42"/>
                    <a:pt x="68" y="35"/>
                  </a:cubicBezTo>
                  <a:cubicBezTo>
                    <a:pt x="74" y="26"/>
                    <a:pt x="82" y="17"/>
                    <a:pt x="87" y="11"/>
                  </a:cubicBezTo>
                  <a:cubicBezTo>
                    <a:pt x="94" y="4"/>
                    <a:pt x="104" y="0"/>
                    <a:pt x="114" y="5"/>
                  </a:cubicBezTo>
                  <a:cubicBezTo>
                    <a:pt x="129" y="12"/>
                    <a:pt x="148" y="21"/>
                    <a:pt x="155" y="37"/>
                  </a:cubicBezTo>
                  <a:cubicBezTo>
                    <a:pt x="158" y="45"/>
                    <a:pt x="157" y="56"/>
                    <a:pt x="155" y="64"/>
                  </a:cubicBezTo>
                  <a:cubicBezTo>
                    <a:pt x="153" y="73"/>
                    <a:pt x="148" y="79"/>
                    <a:pt x="144" y="87"/>
                  </a:cubicBezTo>
                  <a:cubicBezTo>
                    <a:pt x="138" y="99"/>
                    <a:pt x="131" y="110"/>
                    <a:pt x="123" y="121"/>
                  </a:cubicBezTo>
                  <a:cubicBezTo>
                    <a:pt x="116" y="131"/>
                    <a:pt x="113" y="143"/>
                    <a:pt x="107" y="153"/>
                  </a:cubicBezTo>
                  <a:cubicBezTo>
                    <a:pt x="103" y="158"/>
                    <a:pt x="97" y="168"/>
                    <a:pt x="92" y="171"/>
                  </a:cubicBezTo>
                  <a:lnTo>
                    <a:pt x="82" y="170"/>
                  </a:lnTo>
                  <a:close/>
                </a:path>
              </a:pathLst>
            </a:custGeom>
            <a:solidFill>
              <a:srgbClr val="7C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íṩḷiḑê">
              <a:extLst>
                <a:ext uri="{FF2B5EF4-FFF2-40B4-BE49-F238E27FC236}">
                  <a16:creationId xmlns="" xmlns:a16="http://schemas.microsoft.com/office/drawing/2014/main" id="{28D4CBA2-2AC0-45C1-B3E0-DA053FE5A0DC}"/>
                </a:ext>
              </a:extLst>
            </p:cNvPr>
            <p:cNvSpPr/>
            <p:nvPr/>
          </p:nvSpPr>
          <p:spPr bwMode="auto">
            <a:xfrm>
              <a:off x="4283075" y="4929188"/>
              <a:ext cx="287337" cy="207963"/>
            </a:xfrm>
            <a:custGeom>
              <a:avLst/>
              <a:gdLst>
                <a:gd name="T0" fmla="*/ 0 w 108"/>
                <a:gd name="T1" fmla="*/ 21 h 78"/>
                <a:gd name="T2" fmla="*/ 62 w 108"/>
                <a:gd name="T3" fmla="*/ 61 h 78"/>
                <a:gd name="T4" fmla="*/ 82 w 108"/>
                <a:gd name="T5" fmla="*/ 72 h 78"/>
                <a:gd name="T6" fmla="*/ 97 w 108"/>
                <a:gd name="T7" fmla="*/ 78 h 78"/>
                <a:gd name="T8" fmla="*/ 108 w 108"/>
                <a:gd name="T9" fmla="*/ 56 h 78"/>
                <a:gd name="T10" fmla="*/ 50 w 108"/>
                <a:gd name="T11" fmla="*/ 29 h 78"/>
                <a:gd name="T12" fmla="*/ 13 w 108"/>
                <a:gd name="T13" fmla="*/ 0 h 78"/>
                <a:gd name="T14" fmla="*/ 0 w 108"/>
                <a:gd name="T15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78">
                  <a:moveTo>
                    <a:pt x="0" y="21"/>
                  </a:moveTo>
                  <a:cubicBezTo>
                    <a:pt x="17" y="38"/>
                    <a:pt x="42" y="48"/>
                    <a:pt x="62" y="61"/>
                  </a:cubicBezTo>
                  <a:cubicBezTo>
                    <a:pt x="69" y="64"/>
                    <a:pt x="75" y="69"/>
                    <a:pt x="82" y="72"/>
                  </a:cubicBezTo>
                  <a:cubicBezTo>
                    <a:pt x="87" y="75"/>
                    <a:pt x="93" y="75"/>
                    <a:pt x="97" y="78"/>
                  </a:cubicBezTo>
                  <a:cubicBezTo>
                    <a:pt x="102" y="75"/>
                    <a:pt x="108" y="61"/>
                    <a:pt x="108" y="56"/>
                  </a:cubicBezTo>
                  <a:cubicBezTo>
                    <a:pt x="87" y="53"/>
                    <a:pt x="67" y="41"/>
                    <a:pt x="50" y="29"/>
                  </a:cubicBezTo>
                  <a:cubicBezTo>
                    <a:pt x="37" y="20"/>
                    <a:pt x="22" y="12"/>
                    <a:pt x="13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ïşḷiďé">
              <a:extLst>
                <a:ext uri="{FF2B5EF4-FFF2-40B4-BE49-F238E27FC236}">
                  <a16:creationId xmlns="" xmlns:a16="http://schemas.microsoft.com/office/drawing/2014/main" id="{A03404EF-155B-4E3D-BC41-384E9526A531}"/>
                </a:ext>
              </a:extLst>
            </p:cNvPr>
            <p:cNvSpPr/>
            <p:nvPr/>
          </p:nvSpPr>
          <p:spPr bwMode="auto">
            <a:xfrm>
              <a:off x="4351338" y="4976813"/>
              <a:ext cx="69850" cy="93663"/>
            </a:xfrm>
            <a:custGeom>
              <a:avLst/>
              <a:gdLst>
                <a:gd name="T0" fmla="*/ 0 w 26"/>
                <a:gd name="T1" fmla="*/ 29 h 35"/>
                <a:gd name="T2" fmla="*/ 17 w 26"/>
                <a:gd name="T3" fmla="*/ 0 h 35"/>
                <a:gd name="T4" fmla="*/ 26 w 26"/>
                <a:gd name="T5" fmla="*/ 7 h 35"/>
                <a:gd name="T6" fmla="*/ 10 w 26"/>
                <a:gd name="T7" fmla="*/ 35 h 35"/>
                <a:gd name="T8" fmla="*/ 0 w 26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29"/>
                  </a:moveTo>
                  <a:cubicBezTo>
                    <a:pt x="6" y="21"/>
                    <a:pt x="11" y="9"/>
                    <a:pt x="17" y="0"/>
                  </a:cubicBezTo>
                  <a:cubicBezTo>
                    <a:pt x="19" y="3"/>
                    <a:pt x="25" y="6"/>
                    <a:pt x="26" y="7"/>
                  </a:cubicBezTo>
                  <a:cubicBezTo>
                    <a:pt x="26" y="7"/>
                    <a:pt x="14" y="28"/>
                    <a:pt x="10" y="35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iśľîḍé">
              <a:extLst>
                <a:ext uri="{FF2B5EF4-FFF2-40B4-BE49-F238E27FC236}">
                  <a16:creationId xmlns="" xmlns:a16="http://schemas.microsoft.com/office/drawing/2014/main" id="{A355CD06-E26E-4B50-9DEC-5FAEBDB837DE}"/>
                </a:ext>
              </a:extLst>
            </p:cNvPr>
            <p:cNvSpPr/>
            <p:nvPr/>
          </p:nvSpPr>
          <p:spPr bwMode="auto">
            <a:xfrm>
              <a:off x="4489450" y="5032375"/>
              <a:ext cx="80962" cy="101600"/>
            </a:xfrm>
            <a:custGeom>
              <a:avLst/>
              <a:gdLst>
                <a:gd name="T0" fmla="*/ 30 w 30"/>
                <a:gd name="T1" fmla="*/ 2 h 38"/>
                <a:gd name="T2" fmla="*/ 23 w 30"/>
                <a:gd name="T3" fmla="*/ 0 h 38"/>
                <a:gd name="T4" fmla="*/ 22 w 30"/>
                <a:gd name="T5" fmla="*/ 2 h 38"/>
                <a:gd name="T6" fmla="*/ 19 w 30"/>
                <a:gd name="T7" fmla="*/ 7 h 38"/>
                <a:gd name="T8" fmla="*/ 9 w 30"/>
                <a:gd name="T9" fmla="*/ 21 h 38"/>
                <a:gd name="T10" fmla="*/ 4 w 30"/>
                <a:gd name="T11" fmla="*/ 29 h 38"/>
                <a:gd name="T12" fmla="*/ 1 w 30"/>
                <a:gd name="T13" fmla="*/ 32 h 38"/>
                <a:gd name="T14" fmla="*/ 0 w 30"/>
                <a:gd name="T15" fmla="*/ 35 h 38"/>
                <a:gd name="T16" fmla="*/ 3 w 30"/>
                <a:gd name="T17" fmla="*/ 37 h 38"/>
                <a:gd name="T18" fmla="*/ 6 w 30"/>
                <a:gd name="T19" fmla="*/ 38 h 38"/>
                <a:gd name="T20" fmla="*/ 27 w 30"/>
                <a:gd name="T21" fmla="*/ 5 h 38"/>
                <a:gd name="T22" fmla="*/ 30 w 30"/>
                <a:gd name="T23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8">
                  <a:moveTo>
                    <a:pt x="30" y="2"/>
                  </a:moveTo>
                  <a:cubicBezTo>
                    <a:pt x="27" y="0"/>
                    <a:pt x="24" y="0"/>
                    <a:pt x="23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1" y="3"/>
                    <a:pt x="20" y="5"/>
                    <a:pt x="19" y="7"/>
                  </a:cubicBezTo>
                  <a:cubicBezTo>
                    <a:pt x="15" y="11"/>
                    <a:pt x="12" y="16"/>
                    <a:pt x="9" y="21"/>
                  </a:cubicBezTo>
                  <a:cubicBezTo>
                    <a:pt x="7" y="23"/>
                    <a:pt x="6" y="26"/>
                    <a:pt x="4" y="29"/>
                  </a:cubicBezTo>
                  <a:cubicBezTo>
                    <a:pt x="3" y="30"/>
                    <a:pt x="2" y="31"/>
                    <a:pt x="1" y="32"/>
                  </a:cubicBezTo>
                  <a:cubicBezTo>
                    <a:pt x="1" y="34"/>
                    <a:pt x="0" y="35"/>
                    <a:pt x="0" y="35"/>
                  </a:cubicBezTo>
                  <a:cubicBezTo>
                    <a:pt x="1" y="36"/>
                    <a:pt x="1" y="36"/>
                    <a:pt x="3" y="37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10" y="33"/>
                    <a:pt x="23" y="11"/>
                    <a:pt x="27" y="5"/>
                  </a:cubicBezTo>
                  <a:cubicBezTo>
                    <a:pt x="28" y="4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DB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ïŝlídé">
              <a:extLst>
                <a:ext uri="{FF2B5EF4-FFF2-40B4-BE49-F238E27FC236}">
                  <a16:creationId xmlns="" xmlns:a16="http://schemas.microsoft.com/office/drawing/2014/main" id="{8C1ACBBF-1E26-492C-B8B8-FF80CD3FD3C1}"/>
                </a:ext>
              </a:extLst>
            </p:cNvPr>
            <p:cNvSpPr/>
            <p:nvPr/>
          </p:nvSpPr>
          <p:spPr bwMode="auto">
            <a:xfrm>
              <a:off x="4505325" y="5038725"/>
              <a:ext cx="93662" cy="107950"/>
            </a:xfrm>
            <a:custGeom>
              <a:avLst/>
              <a:gdLst>
                <a:gd name="T0" fmla="*/ 34 w 35"/>
                <a:gd name="T1" fmla="*/ 5 h 41"/>
                <a:gd name="T2" fmla="*/ 24 w 35"/>
                <a:gd name="T3" fmla="*/ 0 h 41"/>
                <a:gd name="T4" fmla="*/ 21 w 35"/>
                <a:gd name="T5" fmla="*/ 3 h 41"/>
                <a:gd name="T6" fmla="*/ 0 w 35"/>
                <a:gd name="T7" fmla="*/ 36 h 41"/>
                <a:gd name="T8" fmla="*/ 3 w 35"/>
                <a:gd name="T9" fmla="*/ 37 h 41"/>
                <a:gd name="T10" fmla="*/ 13 w 35"/>
                <a:gd name="T11" fmla="*/ 41 h 41"/>
                <a:gd name="T12" fmla="*/ 34 w 35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34" y="5"/>
                  </a:moveTo>
                  <a:cubicBezTo>
                    <a:pt x="32" y="3"/>
                    <a:pt x="28" y="1"/>
                    <a:pt x="24" y="0"/>
                  </a:cubicBezTo>
                  <a:cubicBezTo>
                    <a:pt x="23" y="1"/>
                    <a:pt x="22" y="2"/>
                    <a:pt x="21" y="3"/>
                  </a:cubicBezTo>
                  <a:cubicBezTo>
                    <a:pt x="17" y="9"/>
                    <a:pt x="4" y="31"/>
                    <a:pt x="0" y="36"/>
                  </a:cubicBezTo>
                  <a:cubicBezTo>
                    <a:pt x="1" y="37"/>
                    <a:pt x="2" y="37"/>
                    <a:pt x="3" y="37"/>
                  </a:cubicBezTo>
                  <a:cubicBezTo>
                    <a:pt x="6" y="39"/>
                    <a:pt x="10" y="41"/>
                    <a:pt x="13" y="41"/>
                  </a:cubicBezTo>
                  <a:cubicBezTo>
                    <a:pt x="15" y="41"/>
                    <a:pt x="35" y="7"/>
                    <a:pt x="34" y="5"/>
                  </a:cubicBez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7" name="iśľïdê">
              <a:extLst>
                <a:ext uri="{FF2B5EF4-FFF2-40B4-BE49-F238E27FC236}">
                  <a16:creationId xmlns="" xmlns:a16="http://schemas.microsoft.com/office/drawing/2014/main" id="{A371202E-5617-4376-A01C-96CAB0C6F035}"/>
                </a:ext>
              </a:extLst>
            </p:cNvPr>
            <p:cNvSpPr/>
            <p:nvPr/>
          </p:nvSpPr>
          <p:spPr bwMode="auto">
            <a:xfrm>
              <a:off x="4638675" y="4244975"/>
              <a:ext cx="352425" cy="290513"/>
            </a:xfrm>
            <a:custGeom>
              <a:avLst/>
              <a:gdLst>
                <a:gd name="T0" fmla="*/ 3 w 132"/>
                <a:gd name="T1" fmla="*/ 87 h 109"/>
                <a:gd name="T2" fmla="*/ 2 w 132"/>
                <a:gd name="T3" fmla="*/ 62 h 109"/>
                <a:gd name="T4" fmla="*/ 11 w 132"/>
                <a:gd name="T5" fmla="*/ 47 h 109"/>
                <a:gd name="T6" fmla="*/ 22 w 132"/>
                <a:gd name="T7" fmla="*/ 37 h 109"/>
                <a:gd name="T8" fmla="*/ 23 w 132"/>
                <a:gd name="T9" fmla="*/ 30 h 109"/>
                <a:gd name="T10" fmla="*/ 30 w 132"/>
                <a:gd name="T11" fmla="*/ 20 h 109"/>
                <a:gd name="T12" fmla="*/ 46 w 132"/>
                <a:gd name="T13" fmla="*/ 6 h 109"/>
                <a:gd name="T14" fmla="*/ 89 w 132"/>
                <a:gd name="T15" fmla="*/ 13 h 109"/>
                <a:gd name="T16" fmla="*/ 108 w 132"/>
                <a:gd name="T17" fmla="*/ 25 h 109"/>
                <a:gd name="T18" fmla="*/ 123 w 132"/>
                <a:gd name="T19" fmla="*/ 31 h 109"/>
                <a:gd name="T20" fmla="*/ 99 w 132"/>
                <a:gd name="T21" fmla="*/ 44 h 109"/>
                <a:gd name="T22" fmla="*/ 71 w 132"/>
                <a:gd name="T23" fmla="*/ 36 h 109"/>
                <a:gd name="T24" fmla="*/ 54 w 132"/>
                <a:gd name="T25" fmla="*/ 29 h 109"/>
                <a:gd name="T26" fmla="*/ 45 w 132"/>
                <a:gd name="T27" fmla="*/ 26 h 109"/>
                <a:gd name="T28" fmla="*/ 41 w 132"/>
                <a:gd name="T29" fmla="*/ 40 h 109"/>
                <a:gd name="T30" fmla="*/ 42 w 132"/>
                <a:gd name="T31" fmla="*/ 57 h 109"/>
                <a:gd name="T32" fmla="*/ 39 w 132"/>
                <a:gd name="T33" fmla="*/ 74 h 109"/>
                <a:gd name="T34" fmla="*/ 23 w 132"/>
                <a:gd name="T35" fmla="*/ 81 h 109"/>
                <a:gd name="T36" fmla="*/ 11 w 132"/>
                <a:gd name="T37" fmla="*/ 108 h 109"/>
                <a:gd name="T38" fmla="*/ 8 w 132"/>
                <a:gd name="T39" fmla="*/ 87 h 109"/>
                <a:gd name="T40" fmla="*/ 3 w 132"/>
                <a:gd name="T41" fmla="*/ 8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09">
                  <a:moveTo>
                    <a:pt x="3" y="87"/>
                  </a:moveTo>
                  <a:cubicBezTo>
                    <a:pt x="0" y="78"/>
                    <a:pt x="0" y="70"/>
                    <a:pt x="2" y="62"/>
                  </a:cubicBezTo>
                  <a:cubicBezTo>
                    <a:pt x="4" y="56"/>
                    <a:pt x="7" y="51"/>
                    <a:pt x="11" y="47"/>
                  </a:cubicBezTo>
                  <a:cubicBezTo>
                    <a:pt x="15" y="44"/>
                    <a:pt x="20" y="42"/>
                    <a:pt x="22" y="37"/>
                  </a:cubicBezTo>
                  <a:cubicBezTo>
                    <a:pt x="22" y="35"/>
                    <a:pt x="22" y="32"/>
                    <a:pt x="23" y="30"/>
                  </a:cubicBezTo>
                  <a:cubicBezTo>
                    <a:pt x="25" y="27"/>
                    <a:pt x="27" y="23"/>
                    <a:pt x="30" y="20"/>
                  </a:cubicBezTo>
                  <a:cubicBezTo>
                    <a:pt x="34" y="14"/>
                    <a:pt x="39" y="9"/>
                    <a:pt x="46" y="6"/>
                  </a:cubicBezTo>
                  <a:cubicBezTo>
                    <a:pt x="61" y="0"/>
                    <a:pt x="77" y="3"/>
                    <a:pt x="89" y="13"/>
                  </a:cubicBezTo>
                  <a:cubicBezTo>
                    <a:pt x="95" y="17"/>
                    <a:pt x="101" y="22"/>
                    <a:pt x="108" y="25"/>
                  </a:cubicBezTo>
                  <a:cubicBezTo>
                    <a:pt x="112" y="27"/>
                    <a:pt x="121" y="28"/>
                    <a:pt x="123" y="31"/>
                  </a:cubicBezTo>
                  <a:cubicBezTo>
                    <a:pt x="132" y="43"/>
                    <a:pt x="104" y="44"/>
                    <a:pt x="99" y="44"/>
                  </a:cubicBezTo>
                  <a:cubicBezTo>
                    <a:pt x="89" y="43"/>
                    <a:pt x="80" y="40"/>
                    <a:pt x="71" y="36"/>
                  </a:cubicBezTo>
                  <a:cubicBezTo>
                    <a:pt x="65" y="34"/>
                    <a:pt x="59" y="32"/>
                    <a:pt x="54" y="29"/>
                  </a:cubicBezTo>
                  <a:cubicBezTo>
                    <a:pt x="52" y="28"/>
                    <a:pt x="48" y="24"/>
                    <a:pt x="45" y="26"/>
                  </a:cubicBezTo>
                  <a:cubicBezTo>
                    <a:pt x="42" y="28"/>
                    <a:pt x="42" y="37"/>
                    <a:pt x="41" y="40"/>
                  </a:cubicBezTo>
                  <a:cubicBezTo>
                    <a:pt x="41" y="46"/>
                    <a:pt x="43" y="52"/>
                    <a:pt x="42" y="57"/>
                  </a:cubicBezTo>
                  <a:cubicBezTo>
                    <a:pt x="42" y="63"/>
                    <a:pt x="40" y="69"/>
                    <a:pt x="39" y="74"/>
                  </a:cubicBezTo>
                  <a:cubicBezTo>
                    <a:pt x="37" y="80"/>
                    <a:pt x="29" y="87"/>
                    <a:pt x="23" y="81"/>
                  </a:cubicBezTo>
                  <a:cubicBezTo>
                    <a:pt x="23" y="88"/>
                    <a:pt x="20" y="106"/>
                    <a:pt x="11" y="108"/>
                  </a:cubicBezTo>
                  <a:cubicBezTo>
                    <a:pt x="3" y="109"/>
                    <a:pt x="7" y="91"/>
                    <a:pt x="8" y="87"/>
                  </a:cubicBezTo>
                  <a:lnTo>
                    <a:pt x="3" y="87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ïṧļîdê">
              <a:extLst>
                <a:ext uri="{FF2B5EF4-FFF2-40B4-BE49-F238E27FC236}">
                  <a16:creationId xmlns="" xmlns:a16="http://schemas.microsoft.com/office/drawing/2014/main" id="{B67A96CA-1B78-4EC0-8EFE-57166036C2BB}"/>
                </a:ext>
              </a:extLst>
            </p:cNvPr>
            <p:cNvSpPr/>
            <p:nvPr/>
          </p:nvSpPr>
          <p:spPr bwMode="auto">
            <a:xfrm>
              <a:off x="4745038" y="4625975"/>
              <a:ext cx="85725" cy="74613"/>
            </a:xfrm>
            <a:custGeom>
              <a:avLst/>
              <a:gdLst>
                <a:gd name="T0" fmla="*/ 1 w 32"/>
                <a:gd name="T1" fmla="*/ 0 h 28"/>
                <a:gd name="T2" fmla="*/ 9 w 32"/>
                <a:gd name="T3" fmla="*/ 22 h 28"/>
                <a:gd name="T4" fmla="*/ 32 w 32"/>
                <a:gd name="T5" fmla="*/ 8 h 28"/>
                <a:gd name="T6" fmla="*/ 1 w 3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8">
                  <a:moveTo>
                    <a:pt x="1" y="0"/>
                  </a:moveTo>
                  <a:cubicBezTo>
                    <a:pt x="0" y="8"/>
                    <a:pt x="2" y="18"/>
                    <a:pt x="9" y="22"/>
                  </a:cubicBezTo>
                  <a:cubicBezTo>
                    <a:pt x="20" y="28"/>
                    <a:pt x="28" y="16"/>
                    <a:pt x="32" y="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î$lïdè">
              <a:extLst>
                <a:ext uri="{FF2B5EF4-FFF2-40B4-BE49-F238E27FC236}">
                  <a16:creationId xmlns="" xmlns:a16="http://schemas.microsoft.com/office/drawing/2014/main" id="{AB337CE0-1DE1-4E25-B3D9-2334443499C2}"/>
                </a:ext>
              </a:extLst>
            </p:cNvPr>
            <p:cNvSpPr/>
            <p:nvPr/>
          </p:nvSpPr>
          <p:spPr bwMode="auto">
            <a:xfrm>
              <a:off x="4724400" y="4573588"/>
              <a:ext cx="133350" cy="92075"/>
            </a:xfrm>
            <a:custGeom>
              <a:avLst/>
              <a:gdLst>
                <a:gd name="T0" fmla="*/ 23 w 50"/>
                <a:gd name="T1" fmla="*/ 9 h 35"/>
                <a:gd name="T2" fmla="*/ 0 w 50"/>
                <a:gd name="T3" fmla="*/ 20 h 35"/>
                <a:gd name="T4" fmla="*/ 26 w 50"/>
                <a:gd name="T5" fmla="*/ 32 h 35"/>
                <a:gd name="T6" fmla="*/ 49 w 50"/>
                <a:gd name="T7" fmla="*/ 34 h 35"/>
                <a:gd name="T8" fmla="*/ 45 w 50"/>
                <a:gd name="T9" fmla="*/ 15 h 35"/>
                <a:gd name="T10" fmla="*/ 28 w 50"/>
                <a:gd name="T11" fmla="*/ 12 h 35"/>
                <a:gd name="T12" fmla="*/ 23 w 50"/>
                <a:gd name="T13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3" y="9"/>
                  </a:moveTo>
                  <a:cubicBezTo>
                    <a:pt x="13" y="0"/>
                    <a:pt x="5" y="13"/>
                    <a:pt x="0" y="20"/>
                  </a:cubicBezTo>
                  <a:cubicBezTo>
                    <a:pt x="7" y="26"/>
                    <a:pt x="17" y="30"/>
                    <a:pt x="26" y="32"/>
                  </a:cubicBezTo>
                  <a:cubicBezTo>
                    <a:pt x="33" y="33"/>
                    <a:pt x="41" y="35"/>
                    <a:pt x="49" y="34"/>
                  </a:cubicBezTo>
                  <a:cubicBezTo>
                    <a:pt x="49" y="27"/>
                    <a:pt x="50" y="21"/>
                    <a:pt x="45" y="15"/>
                  </a:cubicBezTo>
                  <a:cubicBezTo>
                    <a:pt x="40" y="8"/>
                    <a:pt x="34" y="17"/>
                    <a:pt x="28" y="12"/>
                  </a:cubicBezTo>
                  <a:lnTo>
                    <a:pt x="23" y="9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iṧḷiďe">
              <a:extLst>
                <a:ext uri="{FF2B5EF4-FFF2-40B4-BE49-F238E27FC236}">
                  <a16:creationId xmlns="" xmlns:a16="http://schemas.microsoft.com/office/drawing/2014/main" id="{FE55B824-2D75-4200-AE18-197D5FC690A3}"/>
                </a:ext>
              </a:extLst>
            </p:cNvPr>
            <p:cNvSpPr/>
            <p:nvPr/>
          </p:nvSpPr>
          <p:spPr bwMode="auto">
            <a:xfrm>
              <a:off x="4862513" y="4487863"/>
              <a:ext cx="22225" cy="34925"/>
            </a:xfrm>
            <a:custGeom>
              <a:avLst/>
              <a:gdLst>
                <a:gd name="T0" fmla="*/ 4 w 8"/>
                <a:gd name="T1" fmla="*/ 2 h 13"/>
                <a:gd name="T2" fmla="*/ 4 w 8"/>
                <a:gd name="T3" fmla="*/ 2 h 13"/>
                <a:gd name="T4" fmla="*/ 4 w 8"/>
                <a:gd name="T5" fmla="*/ 9 h 13"/>
                <a:gd name="T6" fmla="*/ 4 w 8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0" y="3"/>
                    <a:pt x="0" y="13"/>
                    <a:pt x="4" y="9"/>
                  </a:cubicBezTo>
                  <a:cubicBezTo>
                    <a:pt x="6" y="8"/>
                    <a:pt x="8" y="0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íṣ1îḍé">
              <a:extLst>
                <a:ext uri="{FF2B5EF4-FFF2-40B4-BE49-F238E27FC236}">
                  <a16:creationId xmlns="" xmlns:a16="http://schemas.microsoft.com/office/drawing/2014/main" id="{62FA0477-5128-4173-8CE1-A76A524CBB31}"/>
                </a:ext>
              </a:extLst>
            </p:cNvPr>
            <p:cNvSpPr/>
            <p:nvPr/>
          </p:nvSpPr>
          <p:spPr bwMode="auto">
            <a:xfrm>
              <a:off x="4794250" y="4471988"/>
              <a:ext cx="25400" cy="36513"/>
            </a:xfrm>
            <a:custGeom>
              <a:avLst/>
              <a:gdLst>
                <a:gd name="T0" fmla="*/ 5 w 10"/>
                <a:gd name="T1" fmla="*/ 1 h 14"/>
                <a:gd name="T2" fmla="*/ 5 w 10"/>
                <a:gd name="T3" fmla="*/ 1 h 14"/>
                <a:gd name="T4" fmla="*/ 5 w 10"/>
                <a:gd name="T5" fmla="*/ 10 h 14"/>
                <a:gd name="T6" fmla="*/ 5 w 10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1" y="3"/>
                    <a:pt x="0" y="14"/>
                    <a:pt x="5" y="10"/>
                  </a:cubicBezTo>
                  <a:cubicBezTo>
                    <a:pt x="7" y="8"/>
                    <a:pt x="10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ïšľide">
              <a:extLst>
                <a:ext uri="{FF2B5EF4-FFF2-40B4-BE49-F238E27FC236}">
                  <a16:creationId xmlns="" xmlns:a16="http://schemas.microsoft.com/office/drawing/2014/main" id="{D9C3D94B-CA90-47A8-A97A-8FA1CF8AF17F}"/>
                </a:ext>
              </a:extLst>
            </p:cNvPr>
            <p:cNvSpPr/>
            <p:nvPr/>
          </p:nvSpPr>
          <p:spPr bwMode="auto">
            <a:xfrm>
              <a:off x="4803775" y="4408488"/>
              <a:ext cx="38100" cy="12700"/>
            </a:xfrm>
            <a:custGeom>
              <a:avLst/>
              <a:gdLst>
                <a:gd name="T0" fmla="*/ 0 w 14"/>
                <a:gd name="T1" fmla="*/ 4 h 5"/>
                <a:gd name="T2" fmla="*/ 1 w 14"/>
                <a:gd name="T3" fmla="*/ 4 h 5"/>
                <a:gd name="T4" fmla="*/ 2 w 14"/>
                <a:gd name="T5" fmla="*/ 2 h 5"/>
                <a:gd name="T6" fmla="*/ 4 w 14"/>
                <a:gd name="T7" fmla="*/ 1 h 5"/>
                <a:gd name="T8" fmla="*/ 7 w 14"/>
                <a:gd name="T9" fmla="*/ 0 h 5"/>
                <a:gd name="T10" fmla="*/ 8 w 14"/>
                <a:gd name="T11" fmla="*/ 0 h 5"/>
                <a:gd name="T12" fmla="*/ 10 w 14"/>
                <a:gd name="T13" fmla="*/ 1 h 5"/>
                <a:gd name="T14" fmla="*/ 12 w 14"/>
                <a:gd name="T15" fmla="*/ 2 h 5"/>
                <a:gd name="T16" fmla="*/ 13 w 14"/>
                <a:gd name="T17" fmla="*/ 3 h 5"/>
                <a:gd name="T18" fmla="*/ 14 w 14"/>
                <a:gd name="T19" fmla="*/ 4 h 5"/>
                <a:gd name="T20" fmla="*/ 13 w 14"/>
                <a:gd name="T21" fmla="*/ 4 h 5"/>
                <a:gd name="T22" fmla="*/ 11 w 14"/>
                <a:gd name="T23" fmla="*/ 4 h 5"/>
                <a:gd name="T24" fmla="*/ 9 w 14"/>
                <a:gd name="T25" fmla="*/ 4 h 5"/>
                <a:gd name="T26" fmla="*/ 7 w 14"/>
                <a:gd name="T27" fmla="*/ 4 h 5"/>
                <a:gd name="T28" fmla="*/ 5 w 14"/>
                <a:gd name="T29" fmla="*/ 4 h 5"/>
                <a:gd name="T30" fmla="*/ 3 w 14"/>
                <a:gd name="T31" fmla="*/ 4 h 5"/>
                <a:gd name="T32" fmla="*/ 1 w 14"/>
                <a:gd name="T33" fmla="*/ 5 h 5"/>
                <a:gd name="T34" fmla="*/ 0 w 14"/>
                <a:gd name="T3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5">
                  <a:moveTo>
                    <a:pt x="0" y="4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3" name="íSḻide">
              <a:extLst>
                <a:ext uri="{FF2B5EF4-FFF2-40B4-BE49-F238E27FC236}">
                  <a16:creationId xmlns="" xmlns:a16="http://schemas.microsoft.com/office/drawing/2014/main" id="{8B6F77C3-B7EE-4187-B6D9-259E6687DA2B}"/>
                </a:ext>
              </a:extLst>
            </p:cNvPr>
            <p:cNvSpPr/>
            <p:nvPr/>
          </p:nvSpPr>
          <p:spPr bwMode="auto">
            <a:xfrm>
              <a:off x="4886325" y="4425950"/>
              <a:ext cx="15875" cy="23813"/>
            </a:xfrm>
            <a:custGeom>
              <a:avLst/>
              <a:gdLst>
                <a:gd name="T0" fmla="*/ 0 w 6"/>
                <a:gd name="T1" fmla="*/ 1 h 9"/>
                <a:gd name="T2" fmla="*/ 0 w 6"/>
                <a:gd name="T3" fmla="*/ 1 h 9"/>
                <a:gd name="T4" fmla="*/ 2 w 6"/>
                <a:gd name="T5" fmla="*/ 0 h 9"/>
                <a:gd name="T6" fmla="*/ 4 w 6"/>
                <a:gd name="T7" fmla="*/ 1 h 9"/>
                <a:gd name="T8" fmla="*/ 5 w 6"/>
                <a:gd name="T9" fmla="*/ 3 h 9"/>
                <a:gd name="T10" fmla="*/ 5 w 6"/>
                <a:gd name="T11" fmla="*/ 4 h 9"/>
                <a:gd name="T12" fmla="*/ 6 w 6"/>
                <a:gd name="T13" fmla="*/ 6 h 9"/>
                <a:gd name="T14" fmla="*/ 5 w 6"/>
                <a:gd name="T15" fmla="*/ 8 h 9"/>
                <a:gd name="T16" fmla="*/ 4 w 6"/>
                <a:gd name="T17" fmla="*/ 9 h 9"/>
                <a:gd name="T18" fmla="*/ 3 w 6"/>
                <a:gd name="T19" fmla="*/ 8 h 9"/>
                <a:gd name="T20" fmla="*/ 1 w 6"/>
                <a:gd name="T21" fmla="*/ 5 h 9"/>
                <a:gd name="T22" fmla="*/ 1 w 6"/>
                <a:gd name="T23" fmla="*/ 4 h 9"/>
                <a:gd name="T24" fmla="*/ 1 w 6"/>
                <a:gd name="T25" fmla="*/ 3 h 9"/>
                <a:gd name="T26" fmla="*/ 0 w 6"/>
                <a:gd name="T27" fmla="*/ 2 h 9"/>
                <a:gd name="T28" fmla="*/ 0 w 6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3" y="8"/>
                    <a:pt x="3" y="8"/>
                  </a:cubicBezTo>
                  <a:cubicBezTo>
                    <a:pt x="2" y="7"/>
                    <a:pt x="2" y="6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iṣ1îḋe">
              <a:extLst>
                <a:ext uri="{FF2B5EF4-FFF2-40B4-BE49-F238E27FC236}">
                  <a16:creationId xmlns="" xmlns:a16="http://schemas.microsoft.com/office/drawing/2014/main" id="{D1735287-9DD4-4C60-BA78-EBB4A3A802DF}"/>
                </a:ext>
              </a:extLst>
            </p:cNvPr>
            <p:cNvSpPr/>
            <p:nvPr/>
          </p:nvSpPr>
          <p:spPr bwMode="auto">
            <a:xfrm>
              <a:off x="4775200" y="4483100"/>
              <a:ext cx="90487" cy="130175"/>
            </a:xfrm>
            <a:custGeom>
              <a:avLst/>
              <a:gdLst>
                <a:gd name="T0" fmla="*/ 0 w 34"/>
                <a:gd name="T1" fmla="*/ 35 h 49"/>
                <a:gd name="T2" fmla="*/ 2 w 34"/>
                <a:gd name="T3" fmla="*/ 38 h 49"/>
                <a:gd name="T4" fmla="*/ 4 w 34"/>
                <a:gd name="T5" fmla="*/ 41 h 49"/>
                <a:gd name="T6" fmla="*/ 8 w 34"/>
                <a:gd name="T7" fmla="*/ 44 h 49"/>
                <a:gd name="T8" fmla="*/ 13 w 34"/>
                <a:gd name="T9" fmla="*/ 46 h 49"/>
                <a:gd name="T10" fmla="*/ 19 w 34"/>
                <a:gd name="T11" fmla="*/ 45 h 49"/>
                <a:gd name="T12" fmla="*/ 25 w 34"/>
                <a:gd name="T13" fmla="*/ 42 h 49"/>
                <a:gd name="T14" fmla="*/ 27 w 34"/>
                <a:gd name="T15" fmla="*/ 40 h 49"/>
                <a:gd name="T16" fmla="*/ 28 w 34"/>
                <a:gd name="T17" fmla="*/ 39 h 49"/>
                <a:gd name="T18" fmla="*/ 29 w 34"/>
                <a:gd name="T19" fmla="*/ 38 h 49"/>
                <a:gd name="T20" fmla="*/ 30 w 34"/>
                <a:gd name="T21" fmla="*/ 32 h 49"/>
                <a:gd name="T22" fmla="*/ 29 w 34"/>
                <a:gd name="T23" fmla="*/ 25 h 49"/>
                <a:gd name="T24" fmla="*/ 27 w 34"/>
                <a:gd name="T25" fmla="*/ 12 h 49"/>
                <a:gd name="T26" fmla="*/ 27 w 34"/>
                <a:gd name="T27" fmla="*/ 3 h 49"/>
                <a:gd name="T28" fmla="*/ 27 w 34"/>
                <a:gd name="T29" fmla="*/ 0 h 49"/>
                <a:gd name="T30" fmla="*/ 27 w 34"/>
                <a:gd name="T31" fmla="*/ 3 h 49"/>
                <a:gd name="T32" fmla="*/ 30 w 34"/>
                <a:gd name="T33" fmla="*/ 12 h 49"/>
                <a:gd name="T34" fmla="*/ 32 w 34"/>
                <a:gd name="T35" fmla="*/ 24 h 49"/>
                <a:gd name="T36" fmla="*/ 34 w 34"/>
                <a:gd name="T37" fmla="*/ 31 h 49"/>
                <a:gd name="T38" fmla="*/ 33 w 34"/>
                <a:gd name="T39" fmla="*/ 40 h 49"/>
                <a:gd name="T40" fmla="*/ 31 w 34"/>
                <a:gd name="T41" fmla="*/ 42 h 49"/>
                <a:gd name="T42" fmla="*/ 30 w 34"/>
                <a:gd name="T43" fmla="*/ 43 h 49"/>
                <a:gd name="T44" fmla="*/ 27 w 34"/>
                <a:gd name="T45" fmla="*/ 46 h 49"/>
                <a:gd name="T46" fmla="*/ 20 w 34"/>
                <a:gd name="T47" fmla="*/ 48 h 49"/>
                <a:gd name="T48" fmla="*/ 12 w 34"/>
                <a:gd name="T49" fmla="*/ 49 h 49"/>
                <a:gd name="T50" fmla="*/ 6 w 34"/>
                <a:gd name="T51" fmla="*/ 46 h 49"/>
                <a:gd name="T52" fmla="*/ 3 w 34"/>
                <a:gd name="T53" fmla="*/ 42 h 49"/>
                <a:gd name="T54" fmla="*/ 1 w 34"/>
                <a:gd name="T55" fmla="*/ 38 h 49"/>
                <a:gd name="T56" fmla="*/ 0 w 34"/>
                <a:gd name="T57" fmla="*/ 36 h 49"/>
                <a:gd name="T58" fmla="*/ 0 w 34"/>
                <a:gd name="T59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49">
                  <a:moveTo>
                    <a:pt x="0" y="35"/>
                  </a:moveTo>
                  <a:cubicBezTo>
                    <a:pt x="0" y="35"/>
                    <a:pt x="1" y="36"/>
                    <a:pt x="2" y="38"/>
                  </a:cubicBezTo>
                  <a:cubicBezTo>
                    <a:pt x="3" y="39"/>
                    <a:pt x="3" y="40"/>
                    <a:pt x="4" y="41"/>
                  </a:cubicBezTo>
                  <a:cubicBezTo>
                    <a:pt x="5" y="42"/>
                    <a:pt x="6" y="43"/>
                    <a:pt x="8" y="44"/>
                  </a:cubicBezTo>
                  <a:cubicBezTo>
                    <a:pt x="9" y="45"/>
                    <a:pt x="11" y="46"/>
                    <a:pt x="13" y="46"/>
                  </a:cubicBezTo>
                  <a:cubicBezTo>
                    <a:pt x="15" y="46"/>
                    <a:pt x="17" y="46"/>
                    <a:pt x="19" y="45"/>
                  </a:cubicBezTo>
                  <a:cubicBezTo>
                    <a:pt x="21" y="44"/>
                    <a:pt x="23" y="43"/>
                    <a:pt x="25" y="42"/>
                  </a:cubicBezTo>
                  <a:cubicBezTo>
                    <a:pt x="25" y="42"/>
                    <a:pt x="27" y="41"/>
                    <a:pt x="27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6"/>
                    <a:pt x="30" y="34"/>
                    <a:pt x="30" y="32"/>
                  </a:cubicBezTo>
                  <a:cubicBezTo>
                    <a:pt x="29" y="30"/>
                    <a:pt x="29" y="27"/>
                    <a:pt x="29" y="25"/>
                  </a:cubicBezTo>
                  <a:cubicBezTo>
                    <a:pt x="28" y="20"/>
                    <a:pt x="28" y="16"/>
                    <a:pt x="27" y="12"/>
                  </a:cubicBezTo>
                  <a:cubicBezTo>
                    <a:pt x="27" y="9"/>
                    <a:pt x="27" y="5"/>
                    <a:pt x="27" y="3"/>
                  </a:cubicBezTo>
                  <a:cubicBezTo>
                    <a:pt x="27" y="1"/>
                    <a:pt x="27" y="0"/>
                    <a:pt x="27" y="0"/>
                  </a:cubicBezTo>
                  <a:cubicBezTo>
                    <a:pt x="27" y="0"/>
                    <a:pt x="27" y="1"/>
                    <a:pt x="27" y="3"/>
                  </a:cubicBezTo>
                  <a:cubicBezTo>
                    <a:pt x="28" y="5"/>
                    <a:pt x="29" y="8"/>
                    <a:pt x="30" y="12"/>
                  </a:cubicBezTo>
                  <a:cubicBezTo>
                    <a:pt x="30" y="15"/>
                    <a:pt x="31" y="20"/>
                    <a:pt x="32" y="24"/>
                  </a:cubicBezTo>
                  <a:cubicBezTo>
                    <a:pt x="33" y="27"/>
                    <a:pt x="33" y="29"/>
                    <a:pt x="34" y="31"/>
                  </a:cubicBezTo>
                  <a:cubicBezTo>
                    <a:pt x="34" y="34"/>
                    <a:pt x="34" y="37"/>
                    <a:pt x="33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0" y="43"/>
                    <a:pt x="30" y="43"/>
                  </a:cubicBezTo>
                  <a:cubicBezTo>
                    <a:pt x="29" y="44"/>
                    <a:pt x="28" y="45"/>
                    <a:pt x="27" y="46"/>
                  </a:cubicBezTo>
                  <a:cubicBezTo>
                    <a:pt x="24" y="47"/>
                    <a:pt x="22" y="48"/>
                    <a:pt x="20" y="48"/>
                  </a:cubicBezTo>
                  <a:cubicBezTo>
                    <a:pt x="17" y="49"/>
                    <a:pt x="15" y="49"/>
                    <a:pt x="12" y="49"/>
                  </a:cubicBezTo>
                  <a:cubicBezTo>
                    <a:pt x="10" y="48"/>
                    <a:pt x="8" y="47"/>
                    <a:pt x="6" y="46"/>
                  </a:cubicBezTo>
                  <a:cubicBezTo>
                    <a:pt x="5" y="45"/>
                    <a:pt x="4" y="43"/>
                    <a:pt x="3" y="42"/>
                  </a:cubicBezTo>
                  <a:cubicBezTo>
                    <a:pt x="2" y="40"/>
                    <a:pt x="2" y="39"/>
                    <a:pt x="1" y="38"/>
                  </a:cubicBezTo>
                  <a:cubicBezTo>
                    <a:pt x="1" y="37"/>
                    <a:pt x="1" y="36"/>
                    <a:pt x="0" y="36"/>
                  </a:cubicBezTo>
                  <a:cubicBezTo>
                    <a:pt x="0" y="35"/>
                    <a:pt x="0" y="35"/>
                    <a:pt x="0" y="35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íšļîḍè">
              <a:extLst>
                <a:ext uri="{FF2B5EF4-FFF2-40B4-BE49-F238E27FC236}">
                  <a16:creationId xmlns="" xmlns:a16="http://schemas.microsoft.com/office/drawing/2014/main" id="{16773346-384C-4FFA-BF60-1297F77E8955}"/>
                </a:ext>
              </a:extLst>
            </p:cNvPr>
            <p:cNvSpPr/>
            <p:nvPr/>
          </p:nvSpPr>
          <p:spPr bwMode="auto">
            <a:xfrm>
              <a:off x="4540250" y="4471988"/>
              <a:ext cx="671512" cy="406400"/>
            </a:xfrm>
            <a:custGeom>
              <a:avLst/>
              <a:gdLst>
                <a:gd name="T0" fmla="*/ 10 w 252"/>
                <a:gd name="T1" fmla="*/ 73 h 153"/>
                <a:gd name="T2" fmla="*/ 11 w 252"/>
                <a:gd name="T3" fmla="*/ 73 h 153"/>
                <a:gd name="T4" fmla="*/ 42 w 252"/>
                <a:gd name="T5" fmla="*/ 86 h 153"/>
                <a:gd name="T6" fmla="*/ 97 w 252"/>
                <a:gd name="T7" fmla="*/ 110 h 153"/>
                <a:gd name="T8" fmla="*/ 157 w 252"/>
                <a:gd name="T9" fmla="*/ 118 h 153"/>
                <a:gd name="T10" fmla="*/ 164 w 252"/>
                <a:gd name="T11" fmla="*/ 113 h 153"/>
                <a:gd name="T12" fmla="*/ 170 w 252"/>
                <a:gd name="T13" fmla="*/ 112 h 153"/>
                <a:gd name="T14" fmla="*/ 218 w 252"/>
                <a:gd name="T15" fmla="*/ 0 h 153"/>
                <a:gd name="T16" fmla="*/ 252 w 252"/>
                <a:gd name="T17" fmla="*/ 15 h 153"/>
                <a:gd name="T18" fmla="*/ 244 w 252"/>
                <a:gd name="T19" fmla="*/ 40 h 153"/>
                <a:gd name="T20" fmla="*/ 198 w 252"/>
                <a:gd name="T21" fmla="*/ 146 h 153"/>
                <a:gd name="T22" fmla="*/ 170 w 252"/>
                <a:gd name="T23" fmla="*/ 153 h 153"/>
                <a:gd name="T24" fmla="*/ 128 w 252"/>
                <a:gd name="T25" fmla="*/ 150 h 153"/>
                <a:gd name="T26" fmla="*/ 56 w 252"/>
                <a:gd name="T27" fmla="*/ 137 h 153"/>
                <a:gd name="T28" fmla="*/ 35 w 252"/>
                <a:gd name="T29" fmla="*/ 131 h 153"/>
                <a:gd name="T30" fmla="*/ 15 w 252"/>
                <a:gd name="T31" fmla="*/ 121 h 153"/>
                <a:gd name="T32" fmla="*/ 4 w 252"/>
                <a:gd name="T33" fmla="*/ 109 h 153"/>
                <a:gd name="T34" fmla="*/ 10 w 252"/>
                <a:gd name="T35" fmla="*/ 7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153">
                  <a:moveTo>
                    <a:pt x="10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21" y="67"/>
                    <a:pt x="35" y="81"/>
                    <a:pt x="42" y="86"/>
                  </a:cubicBezTo>
                  <a:cubicBezTo>
                    <a:pt x="59" y="96"/>
                    <a:pt x="78" y="104"/>
                    <a:pt x="97" y="110"/>
                  </a:cubicBezTo>
                  <a:cubicBezTo>
                    <a:pt x="114" y="115"/>
                    <a:pt x="139" y="118"/>
                    <a:pt x="157" y="118"/>
                  </a:cubicBezTo>
                  <a:cubicBezTo>
                    <a:pt x="163" y="117"/>
                    <a:pt x="165" y="118"/>
                    <a:pt x="164" y="113"/>
                  </a:cubicBezTo>
                  <a:cubicBezTo>
                    <a:pt x="164" y="108"/>
                    <a:pt x="164" y="108"/>
                    <a:pt x="170" y="112"/>
                  </a:cubicBezTo>
                  <a:cubicBezTo>
                    <a:pt x="193" y="78"/>
                    <a:pt x="203" y="37"/>
                    <a:pt x="218" y="0"/>
                  </a:cubicBezTo>
                  <a:cubicBezTo>
                    <a:pt x="226" y="9"/>
                    <a:pt x="240" y="15"/>
                    <a:pt x="252" y="15"/>
                  </a:cubicBezTo>
                  <a:cubicBezTo>
                    <a:pt x="250" y="23"/>
                    <a:pt x="247" y="33"/>
                    <a:pt x="244" y="40"/>
                  </a:cubicBezTo>
                  <a:cubicBezTo>
                    <a:pt x="238" y="53"/>
                    <a:pt x="204" y="138"/>
                    <a:pt x="198" y="146"/>
                  </a:cubicBezTo>
                  <a:cubicBezTo>
                    <a:pt x="193" y="152"/>
                    <a:pt x="178" y="153"/>
                    <a:pt x="170" y="153"/>
                  </a:cubicBezTo>
                  <a:cubicBezTo>
                    <a:pt x="152" y="153"/>
                    <a:pt x="145" y="151"/>
                    <a:pt x="128" y="150"/>
                  </a:cubicBezTo>
                  <a:cubicBezTo>
                    <a:pt x="104" y="150"/>
                    <a:pt x="79" y="143"/>
                    <a:pt x="56" y="137"/>
                  </a:cubicBezTo>
                  <a:cubicBezTo>
                    <a:pt x="49" y="135"/>
                    <a:pt x="42" y="133"/>
                    <a:pt x="35" y="131"/>
                  </a:cubicBezTo>
                  <a:cubicBezTo>
                    <a:pt x="27" y="129"/>
                    <a:pt x="22" y="128"/>
                    <a:pt x="15" y="121"/>
                  </a:cubicBezTo>
                  <a:cubicBezTo>
                    <a:pt x="11" y="117"/>
                    <a:pt x="6" y="114"/>
                    <a:pt x="4" y="109"/>
                  </a:cubicBezTo>
                  <a:cubicBezTo>
                    <a:pt x="0" y="99"/>
                    <a:pt x="1" y="80"/>
                    <a:pt x="10" y="73"/>
                  </a:cubicBezTo>
                  <a:close/>
                </a:path>
              </a:pathLst>
            </a:custGeom>
            <a:solidFill>
              <a:srgbClr val="7C69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ïšľíḍè">
              <a:extLst>
                <a:ext uri="{FF2B5EF4-FFF2-40B4-BE49-F238E27FC236}">
                  <a16:creationId xmlns="" xmlns:a16="http://schemas.microsoft.com/office/drawing/2014/main" id="{DB521990-A399-4851-802F-A3499DE8DFF8}"/>
                </a:ext>
              </a:extLst>
            </p:cNvPr>
            <p:cNvSpPr/>
            <p:nvPr/>
          </p:nvSpPr>
          <p:spPr bwMode="auto">
            <a:xfrm>
              <a:off x="4579938" y="4511675"/>
              <a:ext cx="631825" cy="373062"/>
            </a:xfrm>
            <a:custGeom>
              <a:avLst/>
              <a:gdLst>
                <a:gd name="T0" fmla="*/ 237 w 237"/>
                <a:gd name="T1" fmla="*/ 0 h 140"/>
                <a:gd name="T2" fmla="*/ 236 w 237"/>
                <a:gd name="T3" fmla="*/ 4 h 140"/>
                <a:gd name="T4" fmla="*/ 234 w 237"/>
                <a:gd name="T5" fmla="*/ 14 h 140"/>
                <a:gd name="T6" fmla="*/ 228 w 237"/>
                <a:gd name="T7" fmla="*/ 29 h 140"/>
                <a:gd name="T8" fmla="*/ 220 w 237"/>
                <a:gd name="T9" fmla="*/ 49 h 140"/>
                <a:gd name="T10" fmla="*/ 200 w 237"/>
                <a:gd name="T11" fmla="*/ 98 h 140"/>
                <a:gd name="T12" fmla="*/ 188 w 237"/>
                <a:gd name="T13" fmla="*/ 126 h 140"/>
                <a:gd name="T14" fmla="*/ 187 w 237"/>
                <a:gd name="T15" fmla="*/ 129 h 140"/>
                <a:gd name="T16" fmla="*/ 184 w 237"/>
                <a:gd name="T17" fmla="*/ 133 h 140"/>
                <a:gd name="T18" fmla="*/ 181 w 237"/>
                <a:gd name="T19" fmla="*/ 135 h 140"/>
                <a:gd name="T20" fmla="*/ 177 w 237"/>
                <a:gd name="T21" fmla="*/ 137 h 140"/>
                <a:gd name="T22" fmla="*/ 161 w 237"/>
                <a:gd name="T23" fmla="*/ 140 h 140"/>
                <a:gd name="T24" fmla="*/ 146 w 237"/>
                <a:gd name="T25" fmla="*/ 139 h 140"/>
                <a:gd name="T26" fmla="*/ 130 w 237"/>
                <a:gd name="T27" fmla="*/ 138 h 140"/>
                <a:gd name="T28" fmla="*/ 100 w 237"/>
                <a:gd name="T29" fmla="*/ 136 h 140"/>
                <a:gd name="T30" fmla="*/ 73 w 237"/>
                <a:gd name="T31" fmla="*/ 131 h 140"/>
                <a:gd name="T32" fmla="*/ 48 w 237"/>
                <a:gd name="T33" fmla="*/ 125 h 140"/>
                <a:gd name="T34" fmla="*/ 38 w 237"/>
                <a:gd name="T35" fmla="*/ 122 h 140"/>
                <a:gd name="T36" fmla="*/ 28 w 237"/>
                <a:gd name="T37" fmla="*/ 118 h 140"/>
                <a:gd name="T38" fmla="*/ 13 w 237"/>
                <a:gd name="T39" fmla="*/ 111 h 140"/>
                <a:gd name="T40" fmla="*/ 4 w 237"/>
                <a:gd name="T41" fmla="*/ 107 h 140"/>
                <a:gd name="T42" fmla="*/ 0 w 237"/>
                <a:gd name="T43" fmla="*/ 106 h 140"/>
                <a:gd name="T44" fmla="*/ 4 w 237"/>
                <a:gd name="T45" fmla="*/ 107 h 140"/>
                <a:gd name="T46" fmla="*/ 13 w 237"/>
                <a:gd name="T47" fmla="*/ 111 h 140"/>
                <a:gd name="T48" fmla="*/ 29 w 237"/>
                <a:gd name="T49" fmla="*/ 117 h 140"/>
                <a:gd name="T50" fmla="*/ 38 w 237"/>
                <a:gd name="T51" fmla="*/ 121 h 140"/>
                <a:gd name="T52" fmla="*/ 49 w 237"/>
                <a:gd name="T53" fmla="*/ 123 h 140"/>
                <a:gd name="T54" fmla="*/ 73 w 237"/>
                <a:gd name="T55" fmla="*/ 129 h 140"/>
                <a:gd name="T56" fmla="*/ 101 w 237"/>
                <a:gd name="T57" fmla="*/ 133 h 140"/>
                <a:gd name="T58" fmla="*/ 130 w 237"/>
                <a:gd name="T59" fmla="*/ 135 h 140"/>
                <a:gd name="T60" fmla="*/ 146 w 237"/>
                <a:gd name="T61" fmla="*/ 136 h 140"/>
                <a:gd name="T62" fmla="*/ 161 w 237"/>
                <a:gd name="T63" fmla="*/ 136 h 140"/>
                <a:gd name="T64" fmla="*/ 176 w 237"/>
                <a:gd name="T65" fmla="*/ 133 h 140"/>
                <a:gd name="T66" fmla="*/ 179 w 237"/>
                <a:gd name="T67" fmla="*/ 132 h 140"/>
                <a:gd name="T68" fmla="*/ 180 w 237"/>
                <a:gd name="T69" fmla="*/ 131 h 140"/>
                <a:gd name="T70" fmla="*/ 182 w 237"/>
                <a:gd name="T71" fmla="*/ 130 h 140"/>
                <a:gd name="T72" fmla="*/ 183 w 237"/>
                <a:gd name="T73" fmla="*/ 127 h 140"/>
                <a:gd name="T74" fmla="*/ 185 w 237"/>
                <a:gd name="T75" fmla="*/ 124 h 140"/>
                <a:gd name="T76" fmla="*/ 197 w 237"/>
                <a:gd name="T77" fmla="*/ 97 h 140"/>
                <a:gd name="T78" fmla="*/ 218 w 237"/>
                <a:gd name="T79" fmla="*/ 48 h 140"/>
                <a:gd name="T80" fmla="*/ 226 w 237"/>
                <a:gd name="T81" fmla="*/ 29 h 140"/>
                <a:gd name="T82" fmla="*/ 233 w 237"/>
                <a:gd name="T83" fmla="*/ 14 h 140"/>
                <a:gd name="T84" fmla="*/ 236 w 237"/>
                <a:gd name="T85" fmla="*/ 4 h 140"/>
                <a:gd name="T86" fmla="*/ 237 w 237"/>
                <a:gd name="T8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140">
                  <a:moveTo>
                    <a:pt x="237" y="0"/>
                  </a:moveTo>
                  <a:cubicBezTo>
                    <a:pt x="237" y="0"/>
                    <a:pt x="237" y="1"/>
                    <a:pt x="236" y="4"/>
                  </a:cubicBezTo>
                  <a:cubicBezTo>
                    <a:pt x="236" y="6"/>
                    <a:pt x="235" y="9"/>
                    <a:pt x="234" y="14"/>
                  </a:cubicBezTo>
                  <a:cubicBezTo>
                    <a:pt x="232" y="18"/>
                    <a:pt x="230" y="23"/>
                    <a:pt x="228" y="29"/>
                  </a:cubicBezTo>
                  <a:cubicBezTo>
                    <a:pt x="226" y="35"/>
                    <a:pt x="223" y="42"/>
                    <a:pt x="220" y="49"/>
                  </a:cubicBezTo>
                  <a:cubicBezTo>
                    <a:pt x="214" y="63"/>
                    <a:pt x="208" y="80"/>
                    <a:pt x="200" y="98"/>
                  </a:cubicBezTo>
                  <a:cubicBezTo>
                    <a:pt x="197" y="107"/>
                    <a:pt x="193" y="116"/>
                    <a:pt x="188" y="126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6" y="130"/>
                    <a:pt x="186" y="131"/>
                    <a:pt x="184" y="133"/>
                  </a:cubicBezTo>
                  <a:cubicBezTo>
                    <a:pt x="184" y="134"/>
                    <a:pt x="182" y="135"/>
                    <a:pt x="181" y="135"/>
                  </a:cubicBezTo>
                  <a:cubicBezTo>
                    <a:pt x="180" y="136"/>
                    <a:pt x="178" y="137"/>
                    <a:pt x="177" y="137"/>
                  </a:cubicBezTo>
                  <a:cubicBezTo>
                    <a:pt x="172" y="139"/>
                    <a:pt x="166" y="139"/>
                    <a:pt x="161" y="140"/>
                  </a:cubicBezTo>
                  <a:cubicBezTo>
                    <a:pt x="156" y="140"/>
                    <a:pt x="151" y="140"/>
                    <a:pt x="146" y="139"/>
                  </a:cubicBezTo>
                  <a:cubicBezTo>
                    <a:pt x="140" y="139"/>
                    <a:pt x="135" y="139"/>
                    <a:pt x="130" y="138"/>
                  </a:cubicBezTo>
                  <a:cubicBezTo>
                    <a:pt x="120" y="137"/>
                    <a:pt x="110" y="137"/>
                    <a:pt x="100" y="136"/>
                  </a:cubicBezTo>
                  <a:cubicBezTo>
                    <a:pt x="90" y="135"/>
                    <a:pt x="81" y="133"/>
                    <a:pt x="73" y="131"/>
                  </a:cubicBezTo>
                  <a:cubicBezTo>
                    <a:pt x="64" y="129"/>
                    <a:pt x="56" y="127"/>
                    <a:pt x="48" y="125"/>
                  </a:cubicBezTo>
                  <a:cubicBezTo>
                    <a:pt x="45" y="124"/>
                    <a:pt x="41" y="123"/>
                    <a:pt x="38" y="122"/>
                  </a:cubicBezTo>
                  <a:cubicBezTo>
                    <a:pt x="34" y="120"/>
                    <a:pt x="31" y="119"/>
                    <a:pt x="28" y="118"/>
                  </a:cubicBezTo>
                  <a:cubicBezTo>
                    <a:pt x="22" y="115"/>
                    <a:pt x="17" y="113"/>
                    <a:pt x="13" y="111"/>
                  </a:cubicBezTo>
                  <a:cubicBezTo>
                    <a:pt x="9" y="110"/>
                    <a:pt x="6" y="108"/>
                    <a:pt x="4" y="107"/>
                  </a:cubicBezTo>
                  <a:cubicBezTo>
                    <a:pt x="1" y="106"/>
                    <a:pt x="0" y="106"/>
                    <a:pt x="0" y="106"/>
                  </a:cubicBezTo>
                  <a:cubicBezTo>
                    <a:pt x="0" y="106"/>
                    <a:pt x="1" y="106"/>
                    <a:pt x="4" y="107"/>
                  </a:cubicBezTo>
                  <a:cubicBezTo>
                    <a:pt x="6" y="108"/>
                    <a:pt x="9" y="109"/>
                    <a:pt x="13" y="111"/>
                  </a:cubicBezTo>
                  <a:cubicBezTo>
                    <a:pt x="18" y="113"/>
                    <a:pt x="23" y="115"/>
                    <a:pt x="29" y="117"/>
                  </a:cubicBezTo>
                  <a:cubicBezTo>
                    <a:pt x="32" y="118"/>
                    <a:pt x="35" y="120"/>
                    <a:pt x="38" y="121"/>
                  </a:cubicBezTo>
                  <a:cubicBezTo>
                    <a:pt x="41" y="122"/>
                    <a:pt x="45" y="123"/>
                    <a:pt x="49" y="123"/>
                  </a:cubicBezTo>
                  <a:cubicBezTo>
                    <a:pt x="56" y="125"/>
                    <a:pt x="64" y="127"/>
                    <a:pt x="73" y="129"/>
                  </a:cubicBezTo>
                  <a:cubicBezTo>
                    <a:pt x="82" y="131"/>
                    <a:pt x="91" y="132"/>
                    <a:pt x="101" y="133"/>
                  </a:cubicBezTo>
                  <a:cubicBezTo>
                    <a:pt x="110" y="134"/>
                    <a:pt x="120" y="134"/>
                    <a:pt x="130" y="135"/>
                  </a:cubicBezTo>
                  <a:cubicBezTo>
                    <a:pt x="136" y="135"/>
                    <a:pt x="140" y="136"/>
                    <a:pt x="146" y="136"/>
                  </a:cubicBezTo>
                  <a:cubicBezTo>
                    <a:pt x="151" y="136"/>
                    <a:pt x="156" y="136"/>
                    <a:pt x="161" y="136"/>
                  </a:cubicBezTo>
                  <a:cubicBezTo>
                    <a:pt x="166" y="135"/>
                    <a:pt x="171" y="135"/>
                    <a:pt x="176" y="133"/>
                  </a:cubicBezTo>
                  <a:cubicBezTo>
                    <a:pt x="177" y="133"/>
                    <a:pt x="178" y="132"/>
                    <a:pt x="179" y="132"/>
                  </a:cubicBezTo>
                  <a:cubicBezTo>
                    <a:pt x="179" y="132"/>
                    <a:pt x="180" y="131"/>
                    <a:pt x="180" y="131"/>
                  </a:cubicBezTo>
                  <a:cubicBezTo>
                    <a:pt x="181" y="131"/>
                    <a:pt x="181" y="130"/>
                    <a:pt x="182" y="130"/>
                  </a:cubicBezTo>
                  <a:cubicBezTo>
                    <a:pt x="182" y="129"/>
                    <a:pt x="183" y="128"/>
                    <a:pt x="183" y="127"/>
                  </a:cubicBezTo>
                  <a:cubicBezTo>
                    <a:pt x="185" y="124"/>
                    <a:pt x="185" y="124"/>
                    <a:pt x="185" y="124"/>
                  </a:cubicBezTo>
                  <a:cubicBezTo>
                    <a:pt x="189" y="115"/>
                    <a:pt x="193" y="106"/>
                    <a:pt x="197" y="97"/>
                  </a:cubicBezTo>
                  <a:cubicBezTo>
                    <a:pt x="205" y="79"/>
                    <a:pt x="212" y="62"/>
                    <a:pt x="218" y="48"/>
                  </a:cubicBezTo>
                  <a:cubicBezTo>
                    <a:pt x="221" y="41"/>
                    <a:pt x="224" y="34"/>
                    <a:pt x="226" y="29"/>
                  </a:cubicBezTo>
                  <a:cubicBezTo>
                    <a:pt x="229" y="23"/>
                    <a:pt x="231" y="18"/>
                    <a:pt x="233" y="14"/>
                  </a:cubicBezTo>
                  <a:cubicBezTo>
                    <a:pt x="234" y="9"/>
                    <a:pt x="235" y="6"/>
                    <a:pt x="236" y="4"/>
                  </a:cubicBezTo>
                  <a:cubicBezTo>
                    <a:pt x="237" y="1"/>
                    <a:pt x="237" y="0"/>
                    <a:pt x="237" y="0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îṡlïḓè">
              <a:extLst>
                <a:ext uri="{FF2B5EF4-FFF2-40B4-BE49-F238E27FC236}">
                  <a16:creationId xmlns="" xmlns:a16="http://schemas.microsoft.com/office/drawing/2014/main" id="{2A98521A-F96C-42A0-A741-0D1970004B35}"/>
                </a:ext>
              </a:extLst>
            </p:cNvPr>
            <p:cNvSpPr/>
            <p:nvPr/>
          </p:nvSpPr>
          <p:spPr bwMode="auto">
            <a:xfrm>
              <a:off x="4586288" y="4471988"/>
              <a:ext cx="534987" cy="319088"/>
            </a:xfrm>
            <a:custGeom>
              <a:avLst/>
              <a:gdLst>
                <a:gd name="T0" fmla="*/ 10 w 201"/>
                <a:gd name="T1" fmla="*/ 75 h 120"/>
                <a:gd name="T2" fmla="*/ 24 w 201"/>
                <a:gd name="T3" fmla="*/ 84 h 120"/>
                <a:gd name="T4" fmla="*/ 28 w 201"/>
                <a:gd name="T5" fmla="*/ 87 h 120"/>
                <a:gd name="T6" fmla="*/ 47 w 201"/>
                <a:gd name="T7" fmla="*/ 96 h 120"/>
                <a:gd name="T8" fmla="*/ 57 w 201"/>
                <a:gd name="T9" fmla="*/ 100 h 120"/>
                <a:gd name="T10" fmla="*/ 77 w 201"/>
                <a:gd name="T11" fmla="*/ 107 h 120"/>
                <a:gd name="T12" fmla="*/ 82 w 201"/>
                <a:gd name="T13" fmla="*/ 109 h 120"/>
                <a:gd name="T14" fmla="*/ 98 w 201"/>
                <a:gd name="T15" fmla="*/ 112 h 120"/>
                <a:gd name="T16" fmla="*/ 119 w 201"/>
                <a:gd name="T17" fmla="*/ 115 h 120"/>
                <a:gd name="T18" fmla="*/ 140 w 201"/>
                <a:gd name="T19" fmla="*/ 116 h 120"/>
                <a:gd name="T20" fmla="*/ 145 w 201"/>
                <a:gd name="T21" fmla="*/ 115 h 120"/>
                <a:gd name="T22" fmla="*/ 145 w 201"/>
                <a:gd name="T23" fmla="*/ 115 h 120"/>
                <a:gd name="T24" fmla="*/ 145 w 201"/>
                <a:gd name="T25" fmla="*/ 111 h 120"/>
                <a:gd name="T26" fmla="*/ 145 w 201"/>
                <a:gd name="T27" fmla="*/ 108 h 120"/>
                <a:gd name="T28" fmla="*/ 149 w 201"/>
                <a:gd name="T29" fmla="*/ 107 h 120"/>
                <a:gd name="T30" fmla="*/ 154 w 201"/>
                <a:gd name="T31" fmla="*/ 110 h 120"/>
                <a:gd name="T32" fmla="*/ 159 w 201"/>
                <a:gd name="T33" fmla="*/ 98 h 120"/>
                <a:gd name="T34" fmla="*/ 173 w 201"/>
                <a:gd name="T35" fmla="*/ 71 h 120"/>
                <a:gd name="T36" fmla="*/ 190 w 201"/>
                <a:gd name="T37" fmla="*/ 28 h 120"/>
                <a:gd name="T38" fmla="*/ 201 w 201"/>
                <a:gd name="T39" fmla="*/ 0 h 120"/>
                <a:gd name="T40" fmla="*/ 191 w 201"/>
                <a:gd name="T41" fmla="*/ 29 h 120"/>
                <a:gd name="T42" fmla="*/ 176 w 201"/>
                <a:gd name="T43" fmla="*/ 72 h 120"/>
                <a:gd name="T44" fmla="*/ 162 w 201"/>
                <a:gd name="T45" fmla="*/ 100 h 120"/>
                <a:gd name="T46" fmla="*/ 153 w 201"/>
                <a:gd name="T47" fmla="*/ 114 h 120"/>
                <a:gd name="T48" fmla="*/ 149 w 201"/>
                <a:gd name="T49" fmla="*/ 112 h 120"/>
                <a:gd name="T50" fmla="*/ 148 w 201"/>
                <a:gd name="T51" fmla="*/ 110 h 120"/>
                <a:gd name="T52" fmla="*/ 149 w 201"/>
                <a:gd name="T53" fmla="*/ 110 h 120"/>
                <a:gd name="T54" fmla="*/ 149 w 201"/>
                <a:gd name="T55" fmla="*/ 113 h 120"/>
                <a:gd name="T56" fmla="*/ 149 w 201"/>
                <a:gd name="T57" fmla="*/ 117 h 120"/>
                <a:gd name="T58" fmla="*/ 145 w 201"/>
                <a:gd name="T59" fmla="*/ 120 h 120"/>
                <a:gd name="T60" fmla="*/ 129 w 201"/>
                <a:gd name="T61" fmla="*/ 120 h 120"/>
                <a:gd name="T62" fmla="*/ 108 w 201"/>
                <a:gd name="T63" fmla="*/ 118 h 120"/>
                <a:gd name="T64" fmla="*/ 86 w 201"/>
                <a:gd name="T65" fmla="*/ 113 h 120"/>
                <a:gd name="T66" fmla="*/ 79 w 201"/>
                <a:gd name="T67" fmla="*/ 111 h 120"/>
                <a:gd name="T68" fmla="*/ 56 w 201"/>
                <a:gd name="T69" fmla="*/ 103 h 120"/>
                <a:gd name="T70" fmla="*/ 46 w 201"/>
                <a:gd name="T71" fmla="*/ 98 h 120"/>
                <a:gd name="T72" fmla="*/ 27 w 201"/>
                <a:gd name="T73" fmla="*/ 88 h 120"/>
                <a:gd name="T74" fmla="*/ 23 w 201"/>
                <a:gd name="T75" fmla="*/ 85 h 120"/>
                <a:gd name="T76" fmla="*/ 10 w 201"/>
                <a:gd name="T77" fmla="*/ 7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20">
                  <a:moveTo>
                    <a:pt x="0" y="72"/>
                  </a:moveTo>
                  <a:cubicBezTo>
                    <a:pt x="4" y="72"/>
                    <a:pt x="7" y="74"/>
                    <a:pt x="10" y="75"/>
                  </a:cubicBezTo>
                  <a:cubicBezTo>
                    <a:pt x="14" y="77"/>
                    <a:pt x="17" y="79"/>
                    <a:pt x="19" y="81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3"/>
                    <a:pt x="44" y="95"/>
                    <a:pt x="47" y="96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1" y="109"/>
                    <a:pt x="82" y="109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91" y="111"/>
                    <a:pt x="94" y="112"/>
                    <a:pt x="98" y="112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12" y="115"/>
                    <a:pt x="115" y="115"/>
                    <a:pt x="119" y="115"/>
                  </a:cubicBezTo>
                  <a:cubicBezTo>
                    <a:pt x="122" y="115"/>
                    <a:pt x="126" y="116"/>
                    <a:pt x="129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6"/>
                    <a:pt x="143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0"/>
                    <a:pt x="145" y="110"/>
                    <a:pt x="145" y="109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8"/>
                    <a:pt x="146" y="108"/>
                    <a:pt x="146" y="107"/>
                  </a:cubicBezTo>
                  <a:cubicBezTo>
                    <a:pt x="147" y="107"/>
                    <a:pt x="148" y="107"/>
                    <a:pt x="149" y="107"/>
                  </a:cubicBezTo>
                  <a:cubicBezTo>
                    <a:pt x="150" y="108"/>
                    <a:pt x="151" y="108"/>
                    <a:pt x="151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66" y="84"/>
                    <a:pt x="166" y="84"/>
                    <a:pt x="166" y="84"/>
                  </a:cubicBezTo>
                  <a:cubicBezTo>
                    <a:pt x="173" y="71"/>
                    <a:pt x="173" y="71"/>
                    <a:pt x="173" y="71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90" y="28"/>
                    <a:pt x="190" y="28"/>
                    <a:pt x="190" y="28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8" y="39"/>
                    <a:pt x="184" y="48"/>
                    <a:pt x="181" y="58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3" y="77"/>
                    <a:pt x="171" y="81"/>
                    <a:pt x="169" y="86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8" y="111"/>
                    <a:pt x="148" y="111"/>
                  </a:cubicBezTo>
                  <a:cubicBezTo>
                    <a:pt x="147" y="111"/>
                    <a:pt x="148" y="111"/>
                    <a:pt x="148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1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6"/>
                    <a:pt x="149" y="117"/>
                  </a:cubicBezTo>
                  <a:cubicBezTo>
                    <a:pt x="149" y="117"/>
                    <a:pt x="148" y="118"/>
                    <a:pt x="147" y="119"/>
                  </a:cubicBezTo>
                  <a:cubicBezTo>
                    <a:pt x="147" y="119"/>
                    <a:pt x="146" y="119"/>
                    <a:pt x="145" y="120"/>
                  </a:cubicBezTo>
                  <a:cubicBezTo>
                    <a:pt x="143" y="120"/>
                    <a:pt x="142" y="120"/>
                    <a:pt x="140" y="120"/>
                  </a:cubicBezTo>
                  <a:cubicBezTo>
                    <a:pt x="136" y="120"/>
                    <a:pt x="133" y="120"/>
                    <a:pt x="129" y="120"/>
                  </a:cubicBezTo>
                  <a:cubicBezTo>
                    <a:pt x="125" y="120"/>
                    <a:pt x="122" y="119"/>
                    <a:pt x="118" y="119"/>
                  </a:cubicBezTo>
                  <a:cubicBezTo>
                    <a:pt x="115" y="118"/>
                    <a:pt x="111" y="118"/>
                    <a:pt x="108" y="118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3" y="115"/>
                    <a:pt x="90" y="114"/>
                    <a:pt x="86" y="113"/>
                  </a:cubicBezTo>
                  <a:cubicBezTo>
                    <a:pt x="81" y="112"/>
                    <a:pt x="81" y="112"/>
                    <a:pt x="81" y="112"/>
                  </a:cubicBezTo>
                  <a:cubicBezTo>
                    <a:pt x="80" y="112"/>
                    <a:pt x="80" y="112"/>
                    <a:pt x="79" y="111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9" y="108"/>
                    <a:pt x="63" y="105"/>
                    <a:pt x="56" y="103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3" y="97"/>
                    <a:pt x="40" y="95"/>
                    <a:pt x="37" y="94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6" y="80"/>
                    <a:pt x="13" y="78"/>
                    <a:pt x="10" y="76"/>
                  </a:cubicBezTo>
                  <a:cubicBezTo>
                    <a:pt x="7" y="74"/>
                    <a:pt x="4" y="72"/>
                    <a:pt x="0" y="72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íṩ1ïḍe">
              <a:extLst>
                <a:ext uri="{FF2B5EF4-FFF2-40B4-BE49-F238E27FC236}">
                  <a16:creationId xmlns="" xmlns:a16="http://schemas.microsoft.com/office/drawing/2014/main" id="{F724EF7D-D79B-4FC0-B388-73772468833C}"/>
                </a:ext>
              </a:extLst>
            </p:cNvPr>
            <p:cNvSpPr/>
            <p:nvPr/>
          </p:nvSpPr>
          <p:spPr bwMode="auto">
            <a:xfrm>
              <a:off x="4975225" y="4772025"/>
              <a:ext cx="12700" cy="38100"/>
            </a:xfrm>
            <a:custGeom>
              <a:avLst/>
              <a:gdLst>
                <a:gd name="T0" fmla="*/ 1 w 5"/>
                <a:gd name="T1" fmla="*/ 0 h 14"/>
                <a:gd name="T2" fmla="*/ 3 w 5"/>
                <a:gd name="T3" fmla="*/ 2 h 14"/>
                <a:gd name="T4" fmla="*/ 3 w 5"/>
                <a:gd name="T5" fmla="*/ 4 h 14"/>
                <a:gd name="T6" fmla="*/ 4 w 5"/>
                <a:gd name="T7" fmla="*/ 6 h 14"/>
                <a:gd name="T8" fmla="*/ 5 w 5"/>
                <a:gd name="T9" fmla="*/ 11 h 14"/>
                <a:gd name="T10" fmla="*/ 4 w 5"/>
                <a:gd name="T11" fmla="*/ 14 h 14"/>
                <a:gd name="T12" fmla="*/ 3 w 5"/>
                <a:gd name="T13" fmla="*/ 12 h 14"/>
                <a:gd name="T14" fmla="*/ 0 w 5"/>
                <a:gd name="T15" fmla="*/ 8 h 14"/>
                <a:gd name="T16" fmla="*/ 0 w 5"/>
                <a:gd name="T17" fmla="*/ 2 h 14"/>
                <a:gd name="T18" fmla="*/ 1 w 5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4">
                  <a:moveTo>
                    <a:pt x="1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5" y="8"/>
                    <a:pt x="5" y="10"/>
                    <a:pt x="5" y="11"/>
                  </a:cubicBezTo>
                  <a:cubicBezTo>
                    <a:pt x="5" y="13"/>
                    <a:pt x="4" y="14"/>
                    <a:pt x="4" y="14"/>
                  </a:cubicBezTo>
                  <a:cubicBezTo>
                    <a:pt x="4" y="14"/>
                    <a:pt x="3" y="13"/>
                    <a:pt x="3" y="12"/>
                  </a:cubicBezTo>
                  <a:cubicBezTo>
                    <a:pt x="2" y="11"/>
                    <a:pt x="1" y="9"/>
                    <a:pt x="0" y="8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îsḷîdè">
              <a:extLst>
                <a:ext uri="{FF2B5EF4-FFF2-40B4-BE49-F238E27FC236}">
                  <a16:creationId xmlns="" xmlns:a16="http://schemas.microsoft.com/office/drawing/2014/main" id="{2B6CF265-DEEA-4837-901E-A717CE98DFFB}"/>
                </a:ext>
              </a:extLst>
            </p:cNvPr>
            <p:cNvSpPr/>
            <p:nvPr/>
          </p:nvSpPr>
          <p:spPr bwMode="auto">
            <a:xfrm>
              <a:off x="4991100" y="4767263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4 w 5"/>
                <a:gd name="T5" fmla="*/ 1 h 5"/>
                <a:gd name="T6" fmla="*/ 5 w 5"/>
                <a:gd name="T7" fmla="*/ 3 h 5"/>
                <a:gd name="T8" fmla="*/ 5 w 5"/>
                <a:gd name="T9" fmla="*/ 5 h 5"/>
                <a:gd name="T10" fmla="*/ 3 w 5"/>
                <a:gd name="T11" fmla="*/ 5 h 5"/>
                <a:gd name="T12" fmla="*/ 1 w 5"/>
                <a:gd name="T13" fmla="*/ 4 h 5"/>
                <a:gd name="T14" fmla="*/ 0 w 5"/>
                <a:gd name="T15" fmla="*/ 2 h 5"/>
                <a:gd name="T16" fmla="*/ 0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2" y="5"/>
                    <a:pt x="1" y="5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0" name="işľïḋé">
              <a:extLst>
                <a:ext uri="{FF2B5EF4-FFF2-40B4-BE49-F238E27FC236}">
                  <a16:creationId xmlns="" xmlns:a16="http://schemas.microsoft.com/office/drawing/2014/main" id="{1CE5E28D-589B-4799-8C10-76AEF5219CB8}"/>
                </a:ext>
              </a:extLst>
            </p:cNvPr>
            <p:cNvSpPr/>
            <p:nvPr/>
          </p:nvSpPr>
          <p:spPr bwMode="auto">
            <a:xfrm>
              <a:off x="5102225" y="4543425"/>
              <a:ext cx="88900" cy="39688"/>
            </a:xfrm>
            <a:custGeom>
              <a:avLst/>
              <a:gdLst>
                <a:gd name="T0" fmla="*/ 0 w 33"/>
                <a:gd name="T1" fmla="*/ 0 h 15"/>
                <a:gd name="T2" fmla="*/ 1 w 33"/>
                <a:gd name="T3" fmla="*/ 1 h 15"/>
                <a:gd name="T4" fmla="*/ 5 w 33"/>
                <a:gd name="T5" fmla="*/ 3 h 15"/>
                <a:gd name="T6" fmla="*/ 7 w 33"/>
                <a:gd name="T7" fmla="*/ 4 h 15"/>
                <a:gd name="T8" fmla="*/ 10 w 33"/>
                <a:gd name="T9" fmla="*/ 6 h 15"/>
                <a:gd name="T10" fmla="*/ 15 w 33"/>
                <a:gd name="T11" fmla="*/ 9 h 15"/>
                <a:gd name="T12" fmla="*/ 22 w 33"/>
                <a:gd name="T13" fmla="*/ 11 h 15"/>
                <a:gd name="T14" fmla="*/ 24 w 33"/>
                <a:gd name="T15" fmla="*/ 12 h 15"/>
                <a:gd name="T16" fmla="*/ 27 w 33"/>
                <a:gd name="T17" fmla="*/ 13 h 15"/>
                <a:gd name="T18" fmla="*/ 31 w 33"/>
                <a:gd name="T19" fmla="*/ 14 h 15"/>
                <a:gd name="T20" fmla="*/ 33 w 33"/>
                <a:gd name="T21" fmla="*/ 15 h 15"/>
                <a:gd name="T22" fmla="*/ 31 w 33"/>
                <a:gd name="T23" fmla="*/ 15 h 15"/>
                <a:gd name="T24" fmla="*/ 27 w 33"/>
                <a:gd name="T25" fmla="*/ 15 h 15"/>
                <a:gd name="T26" fmla="*/ 21 w 33"/>
                <a:gd name="T27" fmla="*/ 14 h 15"/>
                <a:gd name="T28" fmla="*/ 17 w 33"/>
                <a:gd name="T29" fmla="*/ 13 h 15"/>
                <a:gd name="T30" fmla="*/ 14 w 33"/>
                <a:gd name="T31" fmla="*/ 12 h 15"/>
                <a:gd name="T32" fmla="*/ 11 w 33"/>
                <a:gd name="T33" fmla="*/ 11 h 15"/>
                <a:gd name="T34" fmla="*/ 8 w 33"/>
                <a:gd name="T35" fmla="*/ 9 h 15"/>
                <a:gd name="T36" fmla="*/ 5 w 33"/>
                <a:gd name="T37" fmla="*/ 7 h 15"/>
                <a:gd name="T38" fmla="*/ 3 w 33"/>
                <a:gd name="T39" fmla="*/ 5 h 15"/>
                <a:gd name="T40" fmla="*/ 0 w 33"/>
                <a:gd name="T41" fmla="*/ 1 h 15"/>
                <a:gd name="T42" fmla="*/ 0 w 33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15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5" y="3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5"/>
                    <a:pt x="9" y="5"/>
                    <a:pt x="10" y="6"/>
                  </a:cubicBezTo>
                  <a:cubicBezTo>
                    <a:pt x="11" y="7"/>
                    <a:pt x="13" y="8"/>
                    <a:pt x="15" y="9"/>
                  </a:cubicBezTo>
                  <a:cubicBezTo>
                    <a:pt x="18" y="9"/>
                    <a:pt x="20" y="10"/>
                    <a:pt x="22" y="11"/>
                  </a:cubicBezTo>
                  <a:cubicBezTo>
                    <a:pt x="23" y="11"/>
                    <a:pt x="24" y="12"/>
                    <a:pt x="24" y="12"/>
                  </a:cubicBezTo>
                  <a:cubicBezTo>
                    <a:pt x="25" y="12"/>
                    <a:pt x="26" y="12"/>
                    <a:pt x="27" y="13"/>
                  </a:cubicBezTo>
                  <a:cubicBezTo>
                    <a:pt x="29" y="13"/>
                    <a:pt x="30" y="14"/>
                    <a:pt x="31" y="14"/>
                  </a:cubicBezTo>
                  <a:cubicBezTo>
                    <a:pt x="32" y="15"/>
                    <a:pt x="33" y="15"/>
                    <a:pt x="33" y="15"/>
                  </a:cubicBezTo>
                  <a:cubicBezTo>
                    <a:pt x="33" y="15"/>
                    <a:pt x="32" y="15"/>
                    <a:pt x="31" y="15"/>
                  </a:cubicBezTo>
                  <a:cubicBezTo>
                    <a:pt x="30" y="15"/>
                    <a:pt x="28" y="15"/>
                    <a:pt x="27" y="15"/>
                  </a:cubicBezTo>
                  <a:cubicBezTo>
                    <a:pt x="25" y="15"/>
                    <a:pt x="23" y="15"/>
                    <a:pt x="21" y="14"/>
                  </a:cubicBezTo>
                  <a:cubicBezTo>
                    <a:pt x="20" y="14"/>
                    <a:pt x="18" y="14"/>
                    <a:pt x="17" y="13"/>
                  </a:cubicBezTo>
                  <a:cubicBezTo>
                    <a:pt x="16" y="13"/>
                    <a:pt x="15" y="13"/>
                    <a:pt x="14" y="12"/>
                  </a:cubicBezTo>
                  <a:cubicBezTo>
                    <a:pt x="13" y="12"/>
                    <a:pt x="12" y="11"/>
                    <a:pt x="11" y="11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7" y="8"/>
                    <a:pt x="6" y="8"/>
                    <a:pt x="5" y="7"/>
                  </a:cubicBezTo>
                  <a:cubicBezTo>
                    <a:pt x="4" y="6"/>
                    <a:pt x="4" y="5"/>
                    <a:pt x="3" y="5"/>
                  </a:cubicBezTo>
                  <a:cubicBezTo>
                    <a:pt x="2" y="4"/>
                    <a:pt x="1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isļide">
              <a:extLst>
                <a:ext uri="{FF2B5EF4-FFF2-40B4-BE49-F238E27FC236}">
                  <a16:creationId xmlns="" xmlns:a16="http://schemas.microsoft.com/office/drawing/2014/main" id="{37A2A0F1-50E4-4BBB-B1D5-E9FD1692AF59}"/>
                </a:ext>
              </a:extLst>
            </p:cNvPr>
            <p:cNvSpPr/>
            <p:nvPr/>
          </p:nvSpPr>
          <p:spPr bwMode="auto">
            <a:xfrm>
              <a:off x="4457700" y="4921250"/>
              <a:ext cx="57150" cy="98425"/>
            </a:xfrm>
            <a:custGeom>
              <a:avLst/>
              <a:gdLst>
                <a:gd name="T0" fmla="*/ 0 w 21"/>
                <a:gd name="T1" fmla="*/ 0 h 37"/>
                <a:gd name="T2" fmla="*/ 1 w 21"/>
                <a:gd name="T3" fmla="*/ 2 h 37"/>
                <a:gd name="T4" fmla="*/ 3 w 21"/>
                <a:gd name="T5" fmla="*/ 6 h 37"/>
                <a:gd name="T6" fmla="*/ 6 w 21"/>
                <a:gd name="T7" fmla="*/ 12 h 37"/>
                <a:gd name="T8" fmla="*/ 10 w 21"/>
                <a:gd name="T9" fmla="*/ 19 h 37"/>
                <a:gd name="T10" fmla="*/ 14 w 21"/>
                <a:gd name="T11" fmla="*/ 26 h 37"/>
                <a:gd name="T12" fmla="*/ 15 w 21"/>
                <a:gd name="T13" fmla="*/ 29 h 37"/>
                <a:gd name="T14" fmla="*/ 17 w 21"/>
                <a:gd name="T15" fmla="*/ 32 h 37"/>
                <a:gd name="T16" fmla="*/ 20 w 21"/>
                <a:gd name="T17" fmla="*/ 36 h 37"/>
                <a:gd name="T18" fmla="*/ 21 w 21"/>
                <a:gd name="T19" fmla="*/ 37 h 37"/>
                <a:gd name="T20" fmla="*/ 19 w 21"/>
                <a:gd name="T21" fmla="*/ 36 h 37"/>
                <a:gd name="T22" fmla="*/ 15 w 21"/>
                <a:gd name="T23" fmla="*/ 33 h 37"/>
                <a:gd name="T24" fmla="*/ 11 w 21"/>
                <a:gd name="T25" fmla="*/ 28 h 37"/>
                <a:gd name="T26" fmla="*/ 8 w 21"/>
                <a:gd name="T27" fmla="*/ 25 h 37"/>
                <a:gd name="T28" fmla="*/ 6 w 21"/>
                <a:gd name="T29" fmla="*/ 21 h 37"/>
                <a:gd name="T30" fmla="*/ 4 w 21"/>
                <a:gd name="T31" fmla="*/ 17 h 37"/>
                <a:gd name="T32" fmla="*/ 3 w 21"/>
                <a:gd name="T33" fmla="*/ 14 h 37"/>
                <a:gd name="T34" fmla="*/ 1 w 21"/>
                <a:gd name="T35" fmla="*/ 7 h 37"/>
                <a:gd name="T36" fmla="*/ 0 w 21"/>
                <a:gd name="T37" fmla="*/ 2 h 37"/>
                <a:gd name="T38" fmla="*/ 0 w 21"/>
                <a:gd name="T3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7"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4"/>
                    <a:pt x="3" y="6"/>
                  </a:cubicBezTo>
                  <a:cubicBezTo>
                    <a:pt x="4" y="8"/>
                    <a:pt x="5" y="10"/>
                    <a:pt x="6" y="12"/>
                  </a:cubicBezTo>
                  <a:cubicBezTo>
                    <a:pt x="7" y="15"/>
                    <a:pt x="9" y="17"/>
                    <a:pt x="10" y="19"/>
                  </a:cubicBezTo>
                  <a:cubicBezTo>
                    <a:pt x="11" y="21"/>
                    <a:pt x="12" y="24"/>
                    <a:pt x="14" y="26"/>
                  </a:cubicBezTo>
                  <a:cubicBezTo>
                    <a:pt x="14" y="27"/>
                    <a:pt x="15" y="28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8" y="33"/>
                    <a:pt x="19" y="35"/>
                    <a:pt x="20" y="36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20" y="37"/>
                    <a:pt x="19" y="36"/>
                  </a:cubicBezTo>
                  <a:cubicBezTo>
                    <a:pt x="18" y="36"/>
                    <a:pt x="17" y="35"/>
                    <a:pt x="15" y="33"/>
                  </a:cubicBezTo>
                  <a:cubicBezTo>
                    <a:pt x="14" y="32"/>
                    <a:pt x="12" y="30"/>
                    <a:pt x="11" y="28"/>
                  </a:cubicBezTo>
                  <a:cubicBezTo>
                    <a:pt x="10" y="27"/>
                    <a:pt x="9" y="26"/>
                    <a:pt x="8" y="25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6" y="20"/>
                    <a:pt x="5" y="19"/>
                    <a:pt x="4" y="17"/>
                  </a:cubicBezTo>
                  <a:cubicBezTo>
                    <a:pt x="4" y="16"/>
                    <a:pt x="3" y="15"/>
                    <a:pt x="3" y="14"/>
                  </a:cubicBezTo>
                  <a:cubicBezTo>
                    <a:pt x="2" y="11"/>
                    <a:pt x="1" y="9"/>
                    <a:pt x="1" y="7"/>
                  </a:cubicBezTo>
                  <a:cubicBezTo>
                    <a:pt x="0" y="5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C69A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ïsḷíḍé">
              <a:extLst>
                <a:ext uri="{FF2B5EF4-FFF2-40B4-BE49-F238E27FC236}">
                  <a16:creationId xmlns="" xmlns:a16="http://schemas.microsoft.com/office/drawing/2014/main" id="{E84962A0-16AE-44DA-8E66-6E746AD34EA9}"/>
                </a:ext>
              </a:extLst>
            </p:cNvPr>
            <p:cNvSpPr/>
            <p:nvPr/>
          </p:nvSpPr>
          <p:spPr bwMode="auto">
            <a:xfrm>
              <a:off x="6521450" y="3309938"/>
              <a:ext cx="69850" cy="12700"/>
            </a:xfrm>
            <a:custGeom>
              <a:avLst/>
              <a:gdLst>
                <a:gd name="T0" fmla="*/ 0 w 26"/>
                <a:gd name="T1" fmla="*/ 5 h 5"/>
                <a:gd name="T2" fmla="*/ 4 w 26"/>
                <a:gd name="T3" fmla="*/ 3 h 5"/>
                <a:gd name="T4" fmla="*/ 12 w 26"/>
                <a:gd name="T5" fmla="*/ 0 h 5"/>
                <a:gd name="T6" fmla="*/ 22 w 26"/>
                <a:gd name="T7" fmla="*/ 0 h 5"/>
                <a:gd name="T8" fmla="*/ 26 w 26"/>
                <a:gd name="T9" fmla="*/ 0 h 5"/>
                <a:gd name="T10" fmla="*/ 22 w 26"/>
                <a:gd name="T11" fmla="*/ 2 h 5"/>
                <a:gd name="T12" fmla="*/ 13 w 26"/>
                <a:gd name="T13" fmla="*/ 4 h 5"/>
                <a:gd name="T14" fmla="*/ 4 w 26"/>
                <a:gd name="T15" fmla="*/ 5 h 5"/>
                <a:gd name="T16" fmla="*/ 0 w 2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cubicBezTo>
                    <a:pt x="0" y="5"/>
                    <a:pt x="1" y="4"/>
                    <a:pt x="4" y="3"/>
                  </a:cubicBezTo>
                  <a:cubicBezTo>
                    <a:pt x="6" y="2"/>
                    <a:pt x="9" y="1"/>
                    <a:pt x="12" y="0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4" y="0"/>
                    <a:pt x="26" y="0"/>
                    <a:pt x="26" y="0"/>
                  </a:cubicBezTo>
                  <a:cubicBezTo>
                    <a:pt x="26" y="0"/>
                    <a:pt x="24" y="1"/>
                    <a:pt x="22" y="2"/>
                  </a:cubicBezTo>
                  <a:cubicBezTo>
                    <a:pt x="20" y="3"/>
                    <a:pt x="16" y="4"/>
                    <a:pt x="13" y="4"/>
                  </a:cubicBezTo>
                  <a:cubicBezTo>
                    <a:pt x="10" y="5"/>
                    <a:pt x="7" y="5"/>
                    <a:pt x="4" y="5"/>
                  </a:cubicBezTo>
                  <a:cubicBezTo>
                    <a:pt x="1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ïSḻïḋé">
              <a:extLst>
                <a:ext uri="{FF2B5EF4-FFF2-40B4-BE49-F238E27FC236}">
                  <a16:creationId xmlns="" xmlns:a16="http://schemas.microsoft.com/office/drawing/2014/main" id="{8333D1BC-8A96-4BE3-8290-7A17989C8135}"/>
                </a:ext>
              </a:extLst>
            </p:cNvPr>
            <p:cNvSpPr/>
            <p:nvPr/>
          </p:nvSpPr>
          <p:spPr bwMode="auto">
            <a:xfrm>
              <a:off x="5545138" y="3338513"/>
              <a:ext cx="342900" cy="527050"/>
            </a:xfrm>
            <a:custGeom>
              <a:avLst/>
              <a:gdLst>
                <a:gd name="T0" fmla="*/ 51 w 129"/>
                <a:gd name="T1" fmla="*/ 198 h 198"/>
                <a:gd name="T2" fmla="*/ 1 w 129"/>
                <a:gd name="T3" fmla="*/ 153 h 198"/>
                <a:gd name="T4" fmla="*/ 23 w 129"/>
                <a:gd name="T5" fmla="*/ 103 h 198"/>
                <a:gd name="T6" fmla="*/ 51 w 129"/>
                <a:gd name="T7" fmla="*/ 56 h 198"/>
                <a:gd name="T8" fmla="*/ 61 w 129"/>
                <a:gd name="T9" fmla="*/ 37 h 198"/>
                <a:gd name="T10" fmla="*/ 45 w 129"/>
                <a:gd name="T11" fmla="*/ 35 h 198"/>
                <a:gd name="T12" fmla="*/ 21 w 129"/>
                <a:gd name="T13" fmla="*/ 23 h 198"/>
                <a:gd name="T14" fmla="*/ 38 w 129"/>
                <a:gd name="T15" fmla="*/ 17 h 198"/>
                <a:gd name="T16" fmla="*/ 75 w 129"/>
                <a:gd name="T17" fmla="*/ 13 h 198"/>
                <a:gd name="T18" fmla="*/ 129 w 129"/>
                <a:gd name="T19" fmla="*/ 14 h 198"/>
                <a:gd name="T20" fmla="*/ 94 w 129"/>
                <a:gd name="T21" fmla="*/ 27 h 198"/>
                <a:gd name="T22" fmla="*/ 36 w 129"/>
                <a:gd name="T23" fmla="*/ 139 h 198"/>
                <a:gd name="T24" fmla="*/ 48 w 129"/>
                <a:gd name="T25" fmla="*/ 154 h 198"/>
                <a:gd name="T26" fmla="*/ 80 w 129"/>
                <a:gd name="T27" fmla="*/ 182 h 198"/>
                <a:gd name="T28" fmla="*/ 51 w 129"/>
                <a:gd name="T2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98">
                  <a:moveTo>
                    <a:pt x="51" y="198"/>
                  </a:moveTo>
                  <a:cubicBezTo>
                    <a:pt x="32" y="187"/>
                    <a:pt x="18" y="170"/>
                    <a:pt x="1" y="153"/>
                  </a:cubicBezTo>
                  <a:cubicBezTo>
                    <a:pt x="0" y="142"/>
                    <a:pt x="17" y="113"/>
                    <a:pt x="23" y="103"/>
                  </a:cubicBezTo>
                  <a:cubicBezTo>
                    <a:pt x="34" y="86"/>
                    <a:pt x="40" y="74"/>
                    <a:pt x="51" y="56"/>
                  </a:cubicBezTo>
                  <a:cubicBezTo>
                    <a:pt x="53" y="53"/>
                    <a:pt x="61" y="37"/>
                    <a:pt x="61" y="37"/>
                  </a:cubicBezTo>
                  <a:cubicBezTo>
                    <a:pt x="61" y="37"/>
                    <a:pt x="48" y="36"/>
                    <a:pt x="45" y="35"/>
                  </a:cubicBezTo>
                  <a:cubicBezTo>
                    <a:pt x="33" y="34"/>
                    <a:pt x="27" y="34"/>
                    <a:pt x="21" y="23"/>
                  </a:cubicBezTo>
                  <a:cubicBezTo>
                    <a:pt x="25" y="21"/>
                    <a:pt x="29" y="18"/>
                    <a:pt x="38" y="17"/>
                  </a:cubicBezTo>
                  <a:cubicBezTo>
                    <a:pt x="47" y="16"/>
                    <a:pt x="66" y="13"/>
                    <a:pt x="75" y="13"/>
                  </a:cubicBezTo>
                  <a:cubicBezTo>
                    <a:pt x="101" y="12"/>
                    <a:pt x="129" y="0"/>
                    <a:pt x="129" y="14"/>
                  </a:cubicBezTo>
                  <a:cubicBezTo>
                    <a:pt x="122" y="24"/>
                    <a:pt x="94" y="27"/>
                    <a:pt x="94" y="27"/>
                  </a:cubicBezTo>
                  <a:cubicBezTo>
                    <a:pt x="78" y="37"/>
                    <a:pt x="42" y="120"/>
                    <a:pt x="36" y="139"/>
                  </a:cubicBezTo>
                  <a:cubicBezTo>
                    <a:pt x="36" y="139"/>
                    <a:pt x="38" y="144"/>
                    <a:pt x="48" y="154"/>
                  </a:cubicBezTo>
                  <a:cubicBezTo>
                    <a:pt x="63" y="168"/>
                    <a:pt x="70" y="172"/>
                    <a:pt x="80" y="182"/>
                  </a:cubicBezTo>
                  <a:lnTo>
                    <a:pt x="51" y="198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iśľîdè">
              <a:extLst>
                <a:ext uri="{FF2B5EF4-FFF2-40B4-BE49-F238E27FC236}">
                  <a16:creationId xmlns="" xmlns:a16="http://schemas.microsoft.com/office/drawing/2014/main" id="{4D90D9DF-6108-40AE-BE38-C4875E81B30F}"/>
                </a:ext>
              </a:extLst>
            </p:cNvPr>
            <p:cNvSpPr/>
            <p:nvPr/>
          </p:nvSpPr>
          <p:spPr bwMode="auto">
            <a:xfrm>
              <a:off x="5894388" y="3354388"/>
              <a:ext cx="279400" cy="300038"/>
            </a:xfrm>
            <a:custGeom>
              <a:avLst/>
              <a:gdLst>
                <a:gd name="T0" fmla="*/ 10 w 105"/>
                <a:gd name="T1" fmla="*/ 111 h 113"/>
                <a:gd name="T2" fmla="*/ 13 w 105"/>
                <a:gd name="T3" fmla="*/ 84 h 113"/>
                <a:gd name="T4" fmla="*/ 18 w 105"/>
                <a:gd name="T5" fmla="*/ 60 h 113"/>
                <a:gd name="T6" fmla="*/ 18 w 105"/>
                <a:gd name="T7" fmla="*/ 27 h 113"/>
                <a:gd name="T8" fmla="*/ 29 w 105"/>
                <a:gd name="T9" fmla="*/ 33 h 113"/>
                <a:gd name="T10" fmla="*/ 56 w 105"/>
                <a:gd name="T11" fmla="*/ 34 h 113"/>
                <a:gd name="T12" fmla="*/ 78 w 105"/>
                <a:gd name="T13" fmla="*/ 27 h 113"/>
                <a:gd name="T14" fmla="*/ 88 w 105"/>
                <a:gd name="T15" fmla="*/ 19 h 113"/>
                <a:gd name="T16" fmla="*/ 95 w 105"/>
                <a:gd name="T17" fmla="*/ 71 h 113"/>
                <a:gd name="T18" fmla="*/ 98 w 105"/>
                <a:gd name="T19" fmla="*/ 94 h 113"/>
                <a:gd name="T20" fmla="*/ 101 w 105"/>
                <a:gd name="T21" fmla="*/ 102 h 113"/>
                <a:gd name="T22" fmla="*/ 104 w 105"/>
                <a:gd name="T23" fmla="*/ 98 h 113"/>
                <a:gd name="T24" fmla="*/ 103 w 105"/>
                <a:gd name="T25" fmla="*/ 52 h 113"/>
                <a:gd name="T26" fmla="*/ 84 w 105"/>
                <a:gd name="T27" fmla="*/ 8 h 113"/>
                <a:gd name="T28" fmla="*/ 42 w 105"/>
                <a:gd name="T29" fmla="*/ 3 h 113"/>
                <a:gd name="T30" fmla="*/ 2 w 105"/>
                <a:gd name="T31" fmla="*/ 37 h 113"/>
                <a:gd name="T32" fmla="*/ 0 w 105"/>
                <a:gd name="T33" fmla="*/ 69 h 113"/>
                <a:gd name="T34" fmla="*/ 5 w 105"/>
                <a:gd name="T35" fmla="*/ 109 h 113"/>
                <a:gd name="T36" fmla="*/ 4 w 105"/>
                <a:gd name="T37" fmla="*/ 109 h 113"/>
                <a:gd name="T38" fmla="*/ 10 w 105"/>
                <a:gd name="T39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3">
                  <a:moveTo>
                    <a:pt x="10" y="111"/>
                  </a:moveTo>
                  <a:cubicBezTo>
                    <a:pt x="14" y="105"/>
                    <a:pt x="14" y="90"/>
                    <a:pt x="13" y="84"/>
                  </a:cubicBezTo>
                  <a:cubicBezTo>
                    <a:pt x="12" y="75"/>
                    <a:pt x="15" y="69"/>
                    <a:pt x="18" y="60"/>
                  </a:cubicBezTo>
                  <a:cubicBezTo>
                    <a:pt x="21" y="51"/>
                    <a:pt x="20" y="37"/>
                    <a:pt x="18" y="27"/>
                  </a:cubicBezTo>
                  <a:cubicBezTo>
                    <a:pt x="18" y="27"/>
                    <a:pt x="24" y="31"/>
                    <a:pt x="29" y="33"/>
                  </a:cubicBezTo>
                  <a:cubicBezTo>
                    <a:pt x="36" y="36"/>
                    <a:pt x="48" y="36"/>
                    <a:pt x="56" y="34"/>
                  </a:cubicBezTo>
                  <a:cubicBezTo>
                    <a:pt x="64" y="32"/>
                    <a:pt x="71" y="32"/>
                    <a:pt x="78" y="27"/>
                  </a:cubicBezTo>
                  <a:cubicBezTo>
                    <a:pt x="81" y="25"/>
                    <a:pt x="83" y="25"/>
                    <a:pt x="88" y="19"/>
                  </a:cubicBezTo>
                  <a:cubicBezTo>
                    <a:pt x="90" y="37"/>
                    <a:pt x="92" y="48"/>
                    <a:pt x="95" y="71"/>
                  </a:cubicBezTo>
                  <a:cubicBezTo>
                    <a:pt x="95" y="79"/>
                    <a:pt x="97" y="87"/>
                    <a:pt x="98" y="94"/>
                  </a:cubicBezTo>
                  <a:cubicBezTo>
                    <a:pt x="98" y="96"/>
                    <a:pt x="98" y="102"/>
                    <a:pt x="101" y="102"/>
                  </a:cubicBezTo>
                  <a:cubicBezTo>
                    <a:pt x="102" y="102"/>
                    <a:pt x="103" y="101"/>
                    <a:pt x="104" y="98"/>
                  </a:cubicBezTo>
                  <a:cubicBezTo>
                    <a:pt x="104" y="83"/>
                    <a:pt x="105" y="67"/>
                    <a:pt x="103" y="52"/>
                  </a:cubicBezTo>
                  <a:cubicBezTo>
                    <a:pt x="101" y="36"/>
                    <a:pt x="99" y="18"/>
                    <a:pt x="84" y="8"/>
                  </a:cubicBezTo>
                  <a:cubicBezTo>
                    <a:pt x="71" y="0"/>
                    <a:pt x="56" y="0"/>
                    <a:pt x="42" y="3"/>
                  </a:cubicBezTo>
                  <a:cubicBezTo>
                    <a:pt x="22" y="8"/>
                    <a:pt x="5" y="16"/>
                    <a:pt x="2" y="37"/>
                  </a:cubicBezTo>
                  <a:cubicBezTo>
                    <a:pt x="0" y="47"/>
                    <a:pt x="0" y="58"/>
                    <a:pt x="0" y="69"/>
                  </a:cubicBezTo>
                  <a:cubicBezTo>
                    <a:pt x="1" y="76"/>
                    <a:pt x="2" y="94"/>
                    <a:pt x="5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7" y="112"/>
                    <a:pt x="9" y="113"/>
                    <a:pt x="10" y="111"/>
                  </a:cubicBezTo>
                  <a:close/>
                </a:path>
              </a:pathLst>
            </a:custGeom>
            <a:solidFill>
              <a:srgbClr val="6B6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îṡḻiḋè">
              <a:extLst>
                <a:ext uri="{FF2B5EF4-FFF2-40B4-BE49-F238E27FC236}">
                  <a16:creationId xmlns="" xmlns:a16="http://schemas.microsoft.com/office/drawing/2014/main" id="{52C5282F-F836-44BF-BB00-FD6724F0877D}"/>
                </a:ext>
              </a:extLst>
            </p:cNvPr>
            <p:cNvSpPr/>
            <p:nvPr/>
          </p:nvSpPr>
          <p:spPr bwMode="auto">
            <a:xfrm>
              <a:off x="5848350" y="3405188"/>
              <a:ext cx="369887" cy="582613"/>
            </a:xfrm>
            <a:custGeom>
              <a:avLst/>
              <a:gdLst>
                <a:gd name="T0" fmla="*/ 138 w 139"/>
                <a:gd name="T1" fmla="*/ 99 h 219"/>
                <a:gd name="T2" fmla="*/ 121 w 139"/>
                <a:gd name="T3" fmla="*/ 80 h 219"/>
                <a:gd name="T4" fmla="*/ 121 w 139"/>
                <a:gd name="T5" fmla="*/ 79 h 219"/>
                <a:gd name="T6" fmla="*/ 118 w 139"/>
                <a:gd name="T7" fmla="*/ 83 h 219"/>
                <a:gd name="T8" fmla="*/ 115 w 139"/>
                <a:gd name="T9" fmla="*/ 75 h 219"/>
                <a:gd name="T10" fmla="*/ 112 w 139"/>
                <a:gd name="T11" fmla="*/ 52 h 219"/>
                <a:gd name="T12" fmla="*/ 105 w 139"/>
                <a:gd name="T13" fmla="*/ 0 h 219"/>
                <a:gd name="T14" fmla="*/ 95 w 139"/>
                <a:gd name="T15" fmla="*/ 8 h 219"/>
                <a:gd name="T16" fmla="*/ 73 w 139"/>
                <a:gd name="T17" fmla="*/ 15 h 219"/>
                <a:gd name="T18" fmla="*/ 46 w 139"/>
                <a:gd name="T19" fmla="*/ 14 h 219"/>
                <a:gd name="T20" fmla="*/ 35 w 139"/>
                <a:gd name="T21" fmla="*/ 8 h 219"/>
                <a:gd name="T22" fmla="*/ 35 w 139"/>
                <a:gd name="T23" fmla="*/ 41 h 219"/>
                <a:gd name="T24" fmla="*/ 30 w 139"/>
                <a:gd name="T25" fmla="*/ 65 h 219"/>
                <a:gd name="T26" fmla="*/ 27 w 139"/>
                <a:gd name="T27" fmla="*/ 92 h 219"/>
                <a:gd name="T28" fmla="*/ 21 w 139"/>
                <a:gd name="T29" fmla="*/ 90 h 219"/>
                <a:gd name="T30" fmla="*/ 1 w 139"/>
                <a:gd name="T31" fmla="*/ 104 h 219"/>
                <a:gd name="T32" fmla="*/ 25 w 139"/>
                <a:gd name="T33" fmla="*/ 126 h 219"/>
                <a:gd name="T34" fmla="*/ 34 w 139"/>
                <a:gd name="T35" fmla="*/ 154 h 219"/>
                <a:gd name="T36" fmla="*/ 57 w 139"/>
                <a:gd name="T37" fmla="*/ 173 h 219"/>
                <a:gd name="T38" fmla="*/ 54 w 139"/>
                <a:gd name="T39" fmla="*/ 211 h 219"/>
                <a:gd name="T40" fmla="*/ 59 w 139"/>
                <a:gd name="T41" fmla="*/ 215 h 219"/>
                <a:gd name="T42" fmla="*/ 86 w 139"/>
                <a:gd name="T43" fmla="*/ 211 h 219"/>
                <a:gd name="T44" fmla="*/ 84 w 139"/>
                <a:gd name="T45" fmla="*/ 173 h 219"/>
                <a:gd name="T46" fmla="*/ 96 w 139"/>
                <a:gd name="T47" fmla="*/ 169 h 219"/>
                <a:gd name="T48" fmla="*/ 118 w 139"/>
                <a:gd name="T49" fmla="*/ 137 h 219"/>
                <a:gd name="T50" fmla="*/ 118 w 139"/>
                <a:gd name="T51" fmla="*/ 126 h 219"/>
                <a:gd name="T52" fmla="*/ 128 w 139"/>
                <a:gd name="T53" fmla="*/ 122 h 219"/>
                <a:gd name="T54" fmla="*/ 138 w 139"/>
                <a:gd name="T55" fmla="*/ 9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219">
                  <a:moveTo>
                    <a:pt x="138" y="99"/>
                  </a:moveTo>
                  <a:cubicBezTo>
                    <a:pt x="138" y="88"/>
                    <a:pt x="133" y="81"/>
                    <a:pt x="121" y="80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2"/>
                    <a:pt x="119" y="83"/>
                    <a:pt x="118" y="83"/>
                  </a:cubicBezTo>
                  <a:cubicBezTo>
                    <a:pt x="115" y="83"/>
                    <a:pt x="115" y="77"/>
                    <a:pt x="115" y="75"/>
                  </a:cubicBezTo>
                  <a:cubicBezTo>
                    <a:pt x="114" y="68"/>
                    <a:pt x="112" y="60"/>
                    <a:pt x="112" y="52"/>
                  </a:cubicBezTo>
                  <a:cubicBezTo>
                    <a:pt x="109" y="29"/>
                    <a:pt x="107" y="18"/>
                    <a:pt x="105" y="0"/>
                  </a:cubicBezTo>
                  <a:cubicBezTo>
                    <a:pt x="100" y="6"/>
                    <a:pt x="98" y="6"/>
                    <a:pt x="95" y="8"/>
                  </a:cubicBezTo>
                  <a:cubicBezTo>
                    <a:pt x="88" y="13"/>
                    <a:pt x="81" y="13"/>
                    <a:pt x="73" y="15"/>
                  </a:cubicBezTo>
                  <a:cubicBezTo>
                    <a:pt x="65" y="17"/>
                    <a:pt x="53" y="17"/>
                    <a:pt x="46" y="14"/>
                  </a:cubicBezTo>
                  <a:cubicBezTo>
                    <a:pt x="41" y="12"/>
                    <a:pt x="35" y="8"/>
                    <a:pt x="35" y="8"/>
                  </a:cubicBezTo>
                  <a:cubicBezTo>
                    <a:pt x="37" y="18"/>
                    <a:pt x="38" y="32"/>
                    <a:pt x="35" y="41"/>
                  </a:cubicBezTo>
                  <a:cubicBezTo>
                    <a:pt x="32" y="50"/>
                    <a:pt x="29" y="56"/>
                    <a:pt x="30" y="65"/>
                  </a:cubicBezTo>
                  <a:cubicBezTo>
                    <a:pt x="31" y="71"/>
                    <a:pt x="31" y="86"/>
                    <a:pt x="27" y="92"/>
                  </a:cubicBezTo>
                  <a:cubicBezTo>
                    <a:pt x="26" y="94"/>
                    <a:pt x="24" y="93"/>
                    <a:pt x="21" y="90"/>
                  </a:cubicBezTo>
                  <a:cubicBezTo>
                    <a:pt x="11" y="85"/>
                    <a:pt x="0" y="93"/>
                    <a:pt x="1" y="104"/>
                  </a:cubicBezTo>
                  <a:cubicBezTo>
                    <a:pt x="2" y="115"/>
                    <a:pt x="14" y="124"/>
                    <a:pt x="25" y="126"/>
                  </a:cubicBezTo>
                  <a:cubicBezTo>
                    <a:pt x="27" y="136"/>
                    <a:pt x="27" y="145"/>
                    <a:pt x="34" y="154"/>
                  </a:cubicBezTo>
                  <a:cubicBezTo>
                    <a:pt x="39" y="161"/>
                    <a:pt x="49" y="171"/>
                    <a:pt x="57" y="173"/>
                  </a:cubicBezTo>
                  <a:cubicBezTo>
                    <a:pt x="57" y="177"/>
                    <a:pt x="57" y="205"/>
                    <a:pt x="54" y="211"/>
                  </a:cubicBezTo>
                  <a:cubicBezTo>
                    <a:pt x="59" y="215"/>
                    <a:pt x="59" y="215"/>
                    <a:pt x="59" y="215"/>
                  </a:cubicBezTo>
                  <a:cubicBezTo>
                    <a:pt x="65" y="218"/>
                    <a:pt x="82" y="219"/>
                    <a:pt x="86" y="211"/>
                  </a:cubicBezTo>
                  <a:cubicBezTo>
                    <a:pt x="88" y="208"/>
                    <a:pt x="83" y="180"/>
                    <a:pt x="84" y="173"/>
                  </a:cubicBezTo>
                  <a:cubicBezTo>
                    <a:pt x="84" y="173"/>
                    <a:pt x="91" y="172"/>
                    <a:pt x="96" y="169"/>
                  </a:cubicBezTo>
                  <a:cubicBezTo>
                    <a:pt x="110" y="161"/>
                    <a:pt x="115" y="149"/>
                    <a:pt x="118" y="137"/>
                  </a:cubicBezTo>
                  <a:cubicBezTo>
                    <a:pt x="119" y="133"/>
                    <a:pt x="118" y="126"/>
                    <a:pt x="118" y="126"/>
                  </a:cubicBezTo>
                  <a:cubicBezTo>
                    <a:pt x="118" y="126"/>
                    <a:pt x="125" y="124"/>
                    <a:pt x="128" y="122"/>
                  </a:cubicBezTo>
                  <a:cubicBezTo>
                    <a:pt x="136" y="118"/>
                    <a:pt x="139" y="107"/>
                    <a:pt x="138" y="99"/>
                  </a:cubicBez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6" name="iŝ1îďé">
              <a:extLst>
                <a:ext uri="{FF2B5EF4-FFF2-40B4-BE49-F238E27FC236}">
                  <a16:creationId xmlns="" xmlns:a16="http://schemas.microsoft.com/office/drawing/2014/main" id="{FC7C36FA-1105-424D-8717-0050122ADF9E}"/>
                </a:ext>
              </a:extLst>
            </p:cNvPr>
            <p:cNvSpPr/>
            <p:nvPr/>
          </p:nvSpPr>
          <p:spPr bwMode="auto">
            <a:xfrm>
              <a:off x="5976938" y="3516313"/>
              <a:ext cx="23812" cy="11113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0 w 9"/>
                <a:gd name="T5" fmla="*/ 2 h 4"/>
                <a:gd name="T6" fmla="*/ 1 w 9"/>
                <a:gd name="T7" fmla="*/ 1 h 4"/>
                <a:gd name="T8" fmla="*/ 3 w 9"/>
                <a:gd name="T9" fmla="*/ 0 h 4"/>
                <a:gd name="T10" fmla="*/ 6 w 9"/>
                <a:gd name="T11" fmla="*/ 0 h 4"/>
                <a:gd name="T12" fmla="*/ 7 w 9"/>
                <a:gd name="T13" fmla="*/ 0 h 4"/>
                <a:gd name="T14" fmla="*/ 9 w 9"/>
                <a:gd name="T15" fmla="*/ 2 h 4"/>
                <a:gd name="T16" fmla="*/ 7 w 9"/>
                <a:gd name="T17" fmla="*/ 3 h 4"/>
                <a:gd name="T18" fmla="*/ 4 w 9"/>
                <a:gd name="T19" fmla="*/ 4 h 4"/>
                <a:gd name="T20" fmla="*/ 3 w 9"/>
                <a:gd name="T21" fmla="*/ 4 h 4"/>
                <a:gd name="T22" fmla="*/ 2 w 9"/>
                <a:gd name="T23" fmla="*/ 4 h 4"/>
                <a:gd name="T24" fmla="*/ 1 w 9"/>
                <a:gd name="T25" fmla="*/ 4 h 4"/>
                <a:gd name="T26" fmla="*/ 0 w 9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î$ľidè">
              <a:extLst>
                <a:ext uri="{FF2B5EF4-FFF2-40B4-BE49-F238E27FC236}">
                  <a16:creationId xmlns="" xmlns:a16="http://schemas.microsoft.com/office/drawing/2014/main" id="{BA6E6A0E-DF99-4E74-9381-8D465092AB91}"/>
                </a:ext>
              </a:extLst>
            </p:cNvPr>
            <p:cNvSpPr/>
            <p:nvPr/>
          </p:nvSpPr>
          <p:spPr bwMode="auto">
            <a:xfrm>
              <a:off x="6088063" y="3508375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2 w 7"/>
                <a:gd name="T3" fmla="*/ 0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4 h 6"/>
                <a:gd name="T10" fmla="*/ 6 w 7"/>
                <a:gd name="T11" fmla="*/ 6 h 6"/>
                <a:gd name="T12" fmla="*/ 5 w 7"/>
                <a:gd name="T13" fmla="*/ 5 h 6"/>
                <a:gd name="T14" fmla="*/ 4 w 7"/>
                <a:gd name="T15" fmla="*/ 5 h 6"/>
                <a:gd name="T16" fmla="*/ 3 w 7"/>
                <a:gd name="T17" fmla="*/ 4 h 6"/>
                <a:gd name="T18" fmla="*/ 2 w 7"/>
                <a:gd name="T19" fmla="*/ 4 h 6"/>
                <a:gd name="T20" fmla="*/ 2 w 7"/>
                <a:gd name="T21" fmla="*/ 3 h 6"/>
                <a:gd name="T22" fmla="*/ 1 w 7"/>
                <a:gd name="T23" fmla="*/ 3 h 6"/>
                <a:gd name="T24" fmla="*/ 0 w 7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íśḷïḓê">
              <a:extLst>
                <a:ext uri="{FF2B5EF4-FFF2-40B4-BE49-F238E27FC236}">
                  <a16:creationId xmlns="" xmlns:a16="http://schemas.microsoft.com/office/drawing/2014/main" id="{02DC45AE-1FD4-4D62-B3A2-437854F8C5C7}"/>
                </a:ext>
              </a:extLst>
            </p:cNvPr>
            <p:cNvSpPr/>
            <p:nvPr/>
          </p:nvSpPr>
          <p:spPr bwMode="auto">
            <a:xfrm>
              <a:off x="6018213" y="3598863"/>
              <a:ext cx="50800" cy="106363"/>
            </a:xfrm>
            <a:custGeom>
              <a:avLst/>
              <a:gdLst>
                <a:gd name="T0" fmla="*/ 0 w 19"/>
                <a:gd name="T1" fmla="*/ 26 h 40"/>
                <a:gd name="T2" fmla="*/ 1 w 19"/>
                <a:gd name="T3" fmla="*/ 28 h 40"/>
                <a:gd name="T4" fmla="*/ 4 w 19"/>
                <a:gd name="T5" fmla="*/ 34 h 40"/>
                <a:gd name="T6" fmla="*/ 8 w 19"/>
                <a:gd name="T7" fmla="*/ 36 h 40"/>
                <a:gd name="T8" fmla="*/ 12 w 19"/>
                <a:gd name="T9" fmla="*/ 36 h 40"/>
                <a:gd name="T10" fmla="*/ 13 w 19"/>
                <a:gd name="T11" fmla="*/ 35 h 40"/>
                <a:gd name="T12" fmla="*/ 14 w 19"/>
                <a:gd name="T13" fmla="*/ 34 h 40"/>
                <a:gd name="T14" fmla="*/ 15 w 19"/>
                <a:gd name="T15" fmla="*/ 34 h 40"/>
                <a:gd name="T16" fmla="*/ 15 w 19"/>
                <a:gd name="T17" fmla="*/ 30 h 40"/>
                <a:gd name="T18" fmla="*/ 14 w 19"/>
                <a:gd name="T19" fmla="*/ 25 h 40"/>
                <a:gd name="T20" fmla="*/ 12 w 19"/>
                <a:gd name="T21" fmla="*/ 19 h 40"/>
                <a:gd name="T22" fmla="*/ 11 w 19"/>
                <a:gd name="T23" fmla="*/ 9 h 40"/>
                <a:gd name="T24" fmla="*/ 11 w 19"/>
                <a:gd name="T25" fmla="*/ 2 h 40"/>
                <a:gd name="T26" fmla="*/ 12 w 19"/>
                <a:gd name="T27" fmla="*/ 0 h 40"/>
                <a:gd name="T28" fmla="*/ 12 w 19"/>
                <a:gd name="T29" fmla="*/ 2 h 40"/>
                <a:gd name="T30" fmla="*/ 13 w 19"/>
                <a:gd name="T31" fmla="*/ 9 h 40"/>
                <a:gd name="T32" fmla="*/ 14 w 19"/>
                <a:gd name="T33" fmla="*/ 13 h 40"/>
                <a:gd name="T34" fmla="*/ 15 w 19"/>
                <a:gd name="T35" fmla="*/ 18 h 40"/>
                <a:gd name="T36" fmla="*/ 17 w 19"/>
                <a:gd name="T37" fmla="*/ 23 h 40"/>
                <a:gd name="T38" fmla="*/ 19 w 19"/>
                <a:gd name="T39" fmla="*/ 29 h 40"/>
                <a:gd name="T40" fmla="*/ 18 w 19"/>
                <a:gd name="T41" fmla="*/ 36 h 40"/>
                <a:gd name="T42" fmla="*/ 17 w 19"/>
                <a:gd name="T43" fmla="*/ 37 h 40"/>
                <a:gd name="T44" fmla="*/ 16 w 19"/>
                <a:gd name="T45" fmla="*/ 38 h 40"/>
                <a:gd name="T46" fmla="*/ 13 w 19"/>
                <a:gd name="T47" fmla="*/ 40 h 40"/>
                <a:gd name="T48" fmla="*/ 6 w 19"/>
                <a:gd name="T49" fmla="*/ 39 h 40"/>
                <a:gd name="T50" fmla="*/ 3 w 19"/>
                <a:gd name="T51" fmla="*/ 35 h 40"/>
                <a:gd name="T52" fmla="*/ 0 w 19"/>
                <a:gd name="T53" fmla="*/ 28 h 40"/>
                <a:gd name="T54" fmla="*/ 0 w 19"/>
                <a:gd name="T55" fmla="*/ 26 h 40"/>
                <a:gd name="T56" fmla="*/ 0 w 19"/>
                <a:gd name="T5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40">
                  <a:moveTo>
                    <a:pt x="0" y="26"/>
                  </a:moveTo>
                  <a:cubicBezTo>
                    <a:pt x="0" y="26"/>
                    <a:pt x="0" y="27"/>
                    <a:pt x="1" y="28"/>
                  </a:cubicBezTo>
                  <a:cubicBezTo>
                    <a:pt x="1" y="30"/>
                    <a:pt x="3" y="32"/>
                    <a:pt x="4" y="34"/>
                  </a:cubicBezTo>
                  <a:cubicBezTo>
                    <a:pt x="5" y="35"/>
                    <a:pt x="7" y="35"/>
                    <a:pt x="8" y="36"/>
                  </a:cubicBezTo>
                  <a:cubicBezTo>
                    <a:pt x="9" y="37"/>
                    <a:pt x="10" y="37"/>
                    <a:pt x="12" y="36"/>
                  </a:cubicBezTo>
                  <a:cubicBezTo>
                    <a:pt x="12" y="36"/>
                    <a:pt x="13" y="36"/>
                    <a:pt x="13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5" y="28"/>
                    <a:pt x="14" y="26"/>
                    <a:pt x="14" y="25"/>
                  </a:cubicBezTo>
                  <a:cubicBezTo>
                    <a:pt x="13" y="23"/>
                    <a:pt x="12" y="21"/>
                    <a:pt x="12" y="19"/>
                  </a:cubicBezTo>
                  <a:cubicBezTo>
                    <a:pt x="11" y="16"/>
                    <a:pt x="11" y="12"/>
                    <a:pt x="11" y="9"/>
                  </a:cubicBezTo>
                  <a:cubicBezTo>
                    <a:pt x="11" y="6"/>
                    <a:pt x="11" y="4"/>
                    <a:pt x="11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4"/>
                    <a:pt x="12" y="6"/>
                    <a:pt x="13" y="9"/>
                  </a:cubicBezTo>
                  <a:cubicBezTo>
                    <a:pt x="13" y="10"/>
                    <a:pt x="13" y="12"/>
                    <a:pt x="14" y="13"/>
                  </a:cubicBezTo>
                  <a:cubicBezTo>
                    <a:pt x="14" y="15"/>
                    <a:pt x="15" y="16"/>
                    <a:pt x="15" y="18"/>
                  </a:cubicBezTo>
                  <a:cubicBezTo>
                    <a:pt x="16" y="20"/>
                    <a:pt x="17" y="21"/>
                    <a:pt x="17" y="23"/>
                  </a:cubicBezTo>
                  <a:cubicBezTo>
                    <a:pt x="18" y="25"/>
                    <a:pt x="19" y="27"/>
                    <a:pt x="19" y="29"/>
                  </a:cubicBezTo>
                  <a:cubicBezTo>
                    <a:pt x="19" y="31"/>
                    <a:pt x="19" y="34"/>
                    <a:pt x="18" y="36"/>
                  </a:cubicBezTo>
                  <a:cubicBezTo>
                    <a:pt x="18" y="36"/>
                    <a:pt x="17" y="37"/>
                    <a:pt x="17" y="37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39"/>
                    <a:pt x="13" y="40"/>
                  </a:cubicBezTo>
                  <a:cubicBezTo>
                    <a:pt x="10" y="40"/>
                    <a:pt x="8" y="40"/>
                    <a:pt x="6" y="39"/>
                  </a:cubicBezTo>
                  <a:cubicBezTo>
                    <a:pt x="5" y="38"/>
                    <a:pt x="4" y="36"/>
                    <a:pt x="3" y="35"/>
                  </a:cubicBezTo>
                  <a:cubicBezTo>
                    <a:pt x="1" y="33"/>
                    <a:pt x="0" y="30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í$ḷîḓe">
              <a:extLst>
                <a:ext uri="{FF2B5EF4-FFF2-40B4-BE49-F238E27FC236}">
                  <a16:creationId xmlns="" xmlns:a16="http://schemas.microsoft.com/office/drawing/2014/main" id="{DE9F73F3-6DB1-493D-B0D0-5BC9825F6AC2}"/>
                </a:ext>
              </a:extLst>
            </p:cNvPr>
            <p:cNvSpPr/>
            <p:nvPr/>
          </p:nvSpPr>
          <p:spPr bwMode="auto">
            <a:xfrm>
              <a:off x="5994400" y="3751263"/>
              <a:ext cx="90487" cy="39688"/>
            </a:xfrm>
            <a:custGeom>
              <a:avLst/>
              <a:gdLst>
                <a:gd name="T0" fmla="*/ 0 w 34"/>
                <a:gd name="T1" fmla="*/ 4 h 15"/>
                <a:gd name="T2" fmla="*/ 26 w 34"/>
                <a:gd name="T3" fmla="*/ 12 h 15"/>
                <a:gd name="T4" fmla="*/ 34 w 34"/>
                <a:gd name="T5" fmla="*/ 5 h 15"/>
                <a:gd name="T6" fmla="*/ 0 w 34"/>
                <a:gd name="T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5">
                  <a:moveTo>
                    <a:pt x="0" y="4"/>
                  </a:moveTo>
                  <a:cubicBezTo>
                    <a:pt x="5" y="13"/>
                    <a:pt x="14" y="15"/>
                    <a:pt x="26" y="12"/>
                  </a:cubicBezTo>
                  <a:cubicBezTo>
                    <a:pt x="29" y="11"/>
                    <a:pt x="32" y="9"/>
                    <a:pt x="34" y="5"/>
                  </a:cubicBezTo>
                  <a:cubicBezTo>
                    <a:pt x="25" y="0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iṥḻíḑé">
              <a:extLst>
                <a:ext uri="{FF2B5EF4-FFF2-40B4-BE49-F238E27FC236}">
                  <a16:creationId xmlns="" xmlns:a16="http://schemas.microsoft.com/office/drawing/2014/main" id="{5E409F29-25E4-470F-93A8-B93B3061C295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42863"/>
            </a:xfrm>
            <a:custGeom>
              <a:avLst/>
              <a:gdLst>
                <a:gd name="T0" fmla="*/ 37 w 44"/>
                <a:gd name="T1" fmla="*/ 7 h 16"/>
                <a:gd name="T2" fmla="*/ 27 w 44"/>
                <a:gd name="T3" fmla="*/ 10 h 16"/>
                <a:gd name="T4" fmla="*/ 3 w 44"/>
                <a:gd name="T5" fmla="*/ 7 h 16"/>
                <a:gd name="T6" fmla="*/ 0 w 44"/>
                <a:gd name="T7" fmla="*/ 0 h 16"/>
                <a:gd name="T8" fmla="*/ 0 w 44"/>
                <a:gd name="T9" fmla="*/ 0 h 16"/>
                <a:gd name="T10" fmla="*/ 2 w 44"/>
                <a:gd name="T11" fmla="*/ 9 h 16"/>
                <a:gd name="T12" fmla="*/ 5 w 44"/>
                <a:gd name="T13" fmla="*/ 15 h 16"/>
                <a:gd name="T14" fmla="*/ 39 w 44"/>
                <a:gd name="T15" fmla="*/ 16 h 16"/>
                <a:gd name="T16" fmla="*/ 44 w 44"/>
                <a:gd name="T17" fmla="*/ 1 h 16"/>
                <a:gd name="T18" fmla="*/ 37 w 44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6">
                  <a:moveTo>
                    <a:pt x="37" y="7"/>
                  </a:moveTo>
                  <a:cubicBezTo>
                    <a:pt x="33" y="8"/>
                    <a:pt x="30" y="9"/>
                    <a:pt x="27" y="10"/>
                  </a:cubicBezTo>
                  <a:cubicBezTo>
                    <a:pt x="20" y="11"/>
                    <a:pt x="10" y="10"/>
                    <a:pt x="3" y="7"/>
                  </a:cubicBezTo>
                  <a:cubicBezTo>
                    <a:pt x="2" y="5"/>
                    <a:pt x="1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12"/>
                    <a:pt x="4" y="14"/>
                    <a:pt x="5" y="15"/>
                  </a:cubicBezTo>
                  <a:cubicBezTo>
                    <a:pt x="12" y="11"/>
                    <a:pt x="30" y="11"/>
                    <a:pt x="39" y="16"/>
                  </a:cubicBezTo>
                  <a:cubicBezTo>
                    <a:pt x="41" y="12"/>
                    <a:pt x="42" y="7"/>
                    <a:pt x="44" y="1"/>
                  </a:cubicBezTo>
                  <a:cubicBezTo>
                    <a:pt x="42" y="4"/>
                    <a:pt x="40" y="6"/>
                    <a:pt x="37" y="7"/>
                  </a:cubicBezTo>
                  <a:close/>
                </a:path>
              </a:pathLst>
            </a:custGeom>
            <a:solidFill>
              <a:srgbClr val="A6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1" name="íŝḻíḋé">
              <a:extLst>
                <a:ext uri="{FF2B5EF4-FFF2-40B4-BE49-F238E27FC236}">
                  <a16:creationId xmlns="" xmlns:a16="http://schemas.microsoft.com/office/drawing/2014/main" id="{7C8517E0-1F66-4290-A8F7-B7322970512E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30163"/>
            </a:xfrm>
            <a:custGeom>
              <a:avLst/>
              <a:gdLst>
                <a:gd name="T0" fmla="*/ 27 w 44"/>
                <a:gd name="T1" fmla="*/ 10 h 11"/>
                <a:gd name="T2" fmla="*/ 37 w 44"/>
                <a:gd name="T3" fmla="*/ 7 h 11"/>
                <a:gd name="T4" fmla="*/ 44 w 44"/>
                <a:gd name="T5" fmla="*/ 1 h 11"/>
                <a:gd name="T6" fmla="*/ 44 w 44"/>
                <a:gd name="T7" fmla="*/ 1 h 11"/>
                <a:gd name="T8" fmla="*/ 0 w 44"/>
                <a:gd name="T9" fmla="*/ 0 h 11"/>
                <a:gd name="T10" fmla="*/ 3 w 44"/>
                <a:gd name="T11" fmla="*/ 7 h 11"/>
                <a:gd name="T12" fmla="*/ 27 w 44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">
                  <a:moveTo>
                    <a:pt x="27" y="10"/>
                  </a:moveTo>
                  <a:cubicBezTo>
                    <a:pt x="30" y="9"/>
                    <a:pt x="33" y="8"/>
                    <a:pt x="37" y="7"/>
                  </a:cubicBezTo>
                  <a:cubicBezTo>
                    <a:pt x="40" y="6"/>
                    <a:pt x="42" y="4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30" y="3"/>
                    <a:pt x="20" y="5"/>
                    <a:pt x="0" y="0"/>
                  </a:cubicBezTo>
                  <a:cubicBezTo>
                    <a:pt x="1" y="3"/>
                    <a:pt x="2" y="5"/>
                    <a:pt x="3" y="7"/>
                  </a:cubicBezTo>
                  <a:cubicBezTo>
                    <a:pt x="10" y="10"/>
                    <a:pt x="20" y="11"/>
                    <a:pt x="2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2" name="îs1ídê">
              <a:extLst>
                <a:ext uri="{FF2B5EF4-FFF2-40B4-BE49-F238E27FC236}">
                  <a16:creationId xmlns="" xmlns:a16="http://schemas.microsoft.com/office/drawing/2014/main" id="{C2DD325F-4019-4E07-AA9F-4A8152A95819}"/>
                </a:ext>
              </a:extLst>
            </p:cNvPr>
            <p:cNvSpPr/>
            <p:nvPr/>
          </p:nvSpPr>
          <p:spPr bwMode="auto">
            <a:xfrm>
              <a:off x="5981700" y="3589338"/>
              <a:ext cx="15875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íS1idê">
              <a:extLst>
                <a:ext uri="{FF2B5EF4-FFF2-40B4-BE49-F238E27FC236}">
                  <a16:creationId xmlns="" xmlns:a16="http://schemas.microsoft.com/office/drawing/2014/main" id="{6DDC739E-1219-429F-BA04-625CD896C9CD}"/>
                </a:ext>
              </a:extLst>
            </p:cNvPr>
            <p:cNvSpPr/>
            <p:nvPr/>
          </p:nvSpPr>
          <p:spPr bwMode="auto">
            <a:xfrm>
              <a:off x="6084888" y="3589338"/>
              <a:ext cx="19050" cy="31750"/>
            </a:xfrm>
            <a:custGeom>
              <a:avLst/>
              <a:gdLst>
                <a:gd name="T0" fmla="*/ 7 w 7"/>
                <a:gd name="T1" fmla="*/ 6 h 12"/>
                <a:gd name="T2" fmla="*/ 3 w 7"/>
                <a:gd name="T3" fmla="*/ 12 h 12"/>
                <a:gd name="T4" fmla="*/ 0 w 7"/>
                <a:gd name="T5" fmla="*/ 6 h 12"/>
                <a:gd name="T6" fmla="*/ 3 w 7"/>
                <a:gd name="T7" fmla="*/ 0 h 12"/>
                <a:gd name="T8" fmla="*/ 7 w 7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7" y="6"/>
                  </a:moveTo>
                  <a:cubicBezTo>
                    <a:pt x="7" y="9"/>
                    <a:pt x="5" y="12"/>
                    <a:pt x="3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5" y="0"/>
                    <a:pt x="6" y="3"/>
                    <a:pt x="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îṥḷïḓe">
              <a:extLst>
                <a:ext uri="{FF2B5EF4-FFF2-40B4-BE49-F238E27FC236}">
                  <a16:creationId xmlns="" xmlns:a16="http://schemas.microsoft.com/office/drawing/2014/main" id="{490FD078-A108-45DE-9473-50579F079A8B}"/>
                </a:ext>
              </a:extLst>
            </p:cNvPr>
            <p:cNvSpPr/>
            <p:nvPr/>
          </p:nvSpPr>
          <p:spPr bwMode="auto">
            <a:xfrm>
              <a:off x="5683250" y="3373438"/>
              <a:ext cx="103187" cy="20638"/>
            </a:xfrm>
            <a:custGeom>
              <a:avLst/>
              <a:gdLst>
                <a:gd name="T0" fmla="*/ 0 w 39"/>
                <a:gd name="T1" fmla="*/ 6 h 8"/>
                <a:gd name="T2" fmla="*/ 2 w 39"/>
                <a:gd name="T3" fmla="*/ 6 h 8"/>
                <a:gd name="T4" fmla="*/ 4 w 39"/>
                <a:gd name="T5" fmla="*/ 6 h 8"/>
                <a:gd name="T6" fmla="*/ 6 w 39"/>
                <a:gd name="T7" fmla="*/ 6 h 8"/>
                <a:gd name="T8" fmla="*/ 9 w 39"/>
                <a:gd name="T9" fmla="*/ 5 h 8"/>
                <a:gd name="T10" fmla="*/ 12 w 39"/>
                <a:gd name="T11" fmla="*/ 4 h 8"/>
                <a:gd name="T12" fmla="*/ 15 w 39"/>
                <a:gd name="T13" fmla="*/ 3 h 8"/>
                <a:gd name="T14" fmla="*/ 19 w 39"/>
                <a:gd name="T15" fmla="*/ 2 h 8"/>
                <a:gd name="T16" fmla="*/ 23 w 39"/>
                <a:gd name="T17" fmla="*/ 1 h 8"/>
                <a:gd name="T18" fmla="*/ 26 w 39"/>
                <a:gd name="T19" fmla="*/ 1 h 8"/>
                <a:gd name="T20" fmla="*/ 30 w 39"/>
                <a:gd name="T21" fmla="*/ 1 h 8"/>
                <a:gd name="T22" fmla="*/ 33 w 39"/>
                <a:gd name="T23" fmla="*/ 1 h 8"/>
                <a:gd name="T24" fmla="*/ 39 w 39"/>
                <a:gd name="T25" fmla="*/ 3 h 8"/>
                <a:gd name="T26" fmla="*/ 33 w 39"/>
                <a:gd name="T27" fmla="*/ 3 h 8"/>
                <a:gd name="T28" fmla="*/ 30 w 39"/>
                <a:gd name="T29" fmla="*/ 4 h 8"/>
                <a:gd name="T30" fmla="*/ 27 w 39"/>
                <a:gd name="T31" fmla="*/ 4 h 8"/>
                <a:gd name="T32" fmla="*/ 23 w 39"/>
                <a:gd name="T33" fmla="*/ 5 h 8"/>
                <a:gd name="T34" fmla="*/ 20 w 39"/>
                <a:gd name="T35" fmla="*/ 5 h 8"/>
                <a:gd name="T36" fmla="*/ 17 w 39"/>
                <a:gd name="T37" fmla="*/ 6 h 8"/>
                <a:gd name="T38" fmla="*/ 13 w 39"/>
                <a:gd name="T39" fmla="*/ 7 h 8"/>
                <a:gd name="T40" fmla="*/ 6 w 39"/>
                <a:gd name="T41" fmla="*/ 8 h 8"/>
                <a:gd name="T42" fmla="*/ 4 w 39"/>
                <a:gd name="T43" fmla="*/ 8 h 8"/>
                <a:gd name="T44" fmla="*/ 2 w 39"/>
                <a:gd name="T45" fmla="*/ 7 h 8"/>
                <a:gd name="T46" fmla="*/ 0 w 39"/>
                <a:gd name="T4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8">
                  <a:moveTo>
                    <a:pt x="0" y="6"/>
                  </a:moveTo>
                  <a:cubicBezTo>
                    <a:pt x="0" y="6"/>
                    <a:pt x="1" y="6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7" y="6"/>
                    <a:pt x="8" y="5"/>
                    <a:pt x="9" y="5"/>
                  </a:cubicBezTo>
                  <a:cubicBezTo>
                    <a:pt x="10" y="5"/>
                    <a:pt x="11" y="4"/>
                    <a:pt x="12" y="4"/>
                  </a:cubicBezTo>
                  <a:cubicBezTo>
                    <a:pt x="13" y="4"/>
                    <a:pt x="14" y="3"/>
                    <a:pt x="15" y="3"/>
                  </a:cubicBezTo>
                  <a:cubicBezTo>
                    <a:pt x="16" y="2"/>
                    <a:pt x="18" y="2"/>
                    <a:pt x="19" y="2"/>
                  </a:cubicBezTo>
                  <a:cubicBezTo>
                    <a:pt x="20" y="1"/>
                    <a:pt x="21" y="1"/>
                    <a:pt x="23" y="1"/>
                  </a:cubicBezTo>
                  <a:cubicBezTo>
                    <a:pt x="24" y="1"/>
                    <a:pt x="25" y="1"/>
                    <a:pt x="26" y="1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31" y="1"/>
                    <a:pt x="32" y="1"/>
                    <a:pt x="33" y="1"/>
                  </a:cubicBezTo>
                  <a:cubicBezTo>
                    <a:pt x="37" y="2"/>
                    <a:pt x="39" y="3"/>
                    <a:pt x="39" y="3"/>
                  </a:cubicBezTo>
                  <a:cubicBezTo>
                    <a:pt x="39" y="3"/>
                    <a:pt x="37" y="3"/>
                    <a:pt x="33" y="3"/>
                  </a:cubicBezTo>
                  <a:cubicBezTo>
                    <a:pt x="32" y="3"/>
                    <a:pt x="31" y="4"/>
                    <a:pt x="30" y="4"/>
                  </a:cubicBezTo>
                  <a:cubicBezTo>
                    <a:pt x="29" y="4"/>
                    <a:pt x="28" y="4"/>
                    <a:pt x="27" y="4"/>
                  </a:cubicBezTo>
                  <a:cubicBezTo>
                    <a:pt x="26" y="4"/>
                    <a:pt x="25" y="4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5" y="7"/>
                    <a:pt x="14" y="7"/>
                    <a:pt x="13" y="7"/>
                  </a:cubicBezTo>
                  <a:cubicBezTo>
                    <a:pt x="11" y="8"/>
                    <a:pt x="8" y="8"/>
                    <a:pt x="6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1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îśḻiḑè">
              <a:extLst>
                <a:ext uri="{FF2B5EF4-FFF2-40B4-BE49-F238E27FC236}">
                  <a16:creationId xmlns="" xmlns:a16="http://schemas.microsoft.com/office/drawing/2014/main" id="{293D1ADA-CE3C-46A5-B4B7-4499922D010A}"/>
                </a:ext>
              </a:extLst>
            </p:cNvPr>
            <p:cNvSpPr/>
            <p:nvPr/>
          </p:nvSpPr>
          <p:spPr bwMode="auto">
            <a:xfrm>
              <a:off x="6356350" y="3278188"/>
              <a:ext cx="349250" cy="603250"/>
            </a:xfrm>
            <a:custGeom>
              <a:avLst/>
              <a:gdLst>
                <a:gd name="T0" fmla="*/ 40 w 131"/>
                <a:gd name="T1" fmla="*/ 15 h 227"/>
                <a:gd name="T2" fmla="*/ 19 w 131"/>
                <a:gd name="T3" fmla="*/ 14 h 227"/>
                <a:gd name="T4" fmla="*/ 13 w 131"/>
                <a:gd name="T5" fmla="*/ 20 h 227"/>
                <a:gd name="T6" fmla="*/ 27 w 131"/>
                <a:gd name="T7" fmla="*/ 28 h 227"/>
                <a:gd name="T8" fmla="*/ 39 w 131"/>
                <a:gd name="T9" fmla="*/ 30 h 227"/>
                <a:gd name="T10" fmla="*/ 69 w 131"/>
                <a:gd name="T11" fmla="*/ 155 h 227"/>
                <a:gd name="T12" fmla="*/ 34 w 131"/>
                <a:gd name="T13" fmla="*/ 180 h 227"/>
                <a:gd name="T14" fmla="*/ 0 w 131"/>
                <a:gd name="T15" fmla="*/ 200 h 227"/>
                <a:gd name="T16" fmla="*/ 18 w 131"/>
                <a:gd name="T17" fmla="*/ 227 h 227"/>
                <a:gd name="T18" fmla="*/ 82 w 131"/>
                <a:gd name="T19" fmla="*/ 185 h 227"/>
                <a:gd name="T20" fmla="*/ 101 w 131"/>
                <a:gd name="T21" fmla="*/ 158 h 227"/>
                <a:gd name="T22" fmla="*/ 65 w 131"/>
                <a:gd name="T23" fmla="*/ 30 h 227"/>
                <a:gd name="T24" fmla="*/ 109 w 131"/>
                <a:gd name="T25" fmla="*/ 17 h 227"/>
                <a:gd name="T26" fmla="*/ 122 w 131"/>
                <a:gd name="T27" fmla="*/ 3 h 227"/>
                <a:gd name="T28" fmla="*/ 98 w 131"/>
                <a:gd name="T29" fmla="*/ 3 h 227"/>
                <a:gd name="T30" fmla="*/ 50 w 131"/>
                <a:gd name="T31" fmla="*/ 12 h 227"/>
                <a:gd name="T32" fmla="*/ 40 w 131"/>
                <a:gd name="T33" fmla="*/ 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227">
                  <a:moveTo>
                    <a:pt x="40" y="15"/>
                  </a:moveTo>
                  <a:cubicBezTo>
                    <a:pt x="34" y="17"/>
                    <a:pt x="26" y="14"/>
                    <a:pt x="19" y="14"/>
                  </a:cubicBezTo>
                  <a:cubicBezTo>
                    <a:pt x="15" y="14"/>
                    <a:pt x="9" y="16"/>
                    <a:pt x="13" y="20"/>
                  </a:cubicBezTo>
                  <a:cubicBezTo>
                    <a:pt x="15" y="24"/>
                    <a:pt x="23" y="27"/>
                    <a:pt x="27" y="28"/>
                  </a:cubicBezTo>
                  <a:cubicBezTo>
                    <a:pt x="30" y="29"/>
                    <a:pt x="37" y="28"/>
                    <a:pt x="39" y="30"/>
                  </a:cubicBezTo>
                  <a:cubicBezTo>
                    <a:pt x="44" y="32"/>
                    <a:pt x="66" y="143"/>
                    <a:pt x="69" y="155"/>
                  </a:cubicBezTo>
                  <a:cubicBezTo>
                    <a:pt x="61" y="166"/>
                    <a:pt x="45" y="172"/>
                    <a:pt x="34" y="180"/>
                  </a:cubicBezTo>
                  <a:cubicBezTo>
                    <a:pt x="25" y="188"/>
                    <a:pt x="11" y="194"/>
                    <a:pt x="0" y="200"/>
                  </a:cubicBezTo>
                  <a:cubicBezTo>
                    <a:pt x="4" y="208"/>
                    <a:pt x="14" y="218"/>
                    <a:pt x="18" y="227"/>
                  </a:cubicBezTo>
                  <a:cubicBezTo>
                    <a:pt x="39" y="214"/>
                    <a:pt x="63" y="202"/>
                    <a:pt x="82" y="185"/>
                  </a:cubicBezTo>
                  <a:cubicBezTo>
                    <a:pt x="89" y="179"/>
                    <a:pt x="103" y="169"/>
                    <a:pt x="101" y="158"/>
                  </a:cubicBezTo>
                  <a:cubicBezTo>
                    <a:pt x="98" y="132"/>
                    <a:pt x="65" y="30"/>
                    <a:pt x="65" y="30"/>
                  </a:cubicBezTo>
                  <a:cubicBezTo>
                    <a:pt x="82" y="28"/>
                    <a:pt x="97" y="22"/>
                    <a:pt x="109" y="17"/>
                  </a:cubicBezTo>
                  <a:cubicBezTo>
                    <a:pt x="112" y="15"/>
                    <a:pt x="131" y="9"/>
                    <a:pt x="122" y="3"/>
                  </a:cubicBezTo>
                  <a:cubicBezTo>
                    <a:pt x="118" y="0"/>
                    <a:pt x="102" y="2"/>
                    <a:pt x="98" y="3"/>
                  </a:cubicBezTo>
                  <a:cubicBezTo>
                    <a:pt x="82" y="5"/>
                    <a:pt x="66" y="10"/>
                    <a:pt x="50" y="12"/>
                  </a:cubicBezTo>
                  <a:lnTo>
                    <a:pt x="40" y="15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6" name="îṩļïḓè">
              <a:extLst>
                <a:ext uri="{FF2B5EF4-FFF2-40B4-BE49-F238E27FC236}">
                  <a16:creationId xmlns="" xmlns:a16="http://schemas.microsoft.com/office/drawing/2014/main" id="{205ACB13-7FBC-4C76-AECB-2B90D7DAF0D8}"/>
                </a:ext>
              </a:extLst>
            </p:cNvPr>
            <p:cNvSpPr/>
            <p:nvPr/>
          </p:nvSpPr>
          <p:spPr bwMode="auto">
            <a:xfrm>
              <a:off x="6103938" y="5775325"/>
              <a:ext cx="301625" cy="165100"/>
            </a:xfrm>
            <a:custGeom>
              <a:avLst/>
              <a:gdLst>
                <a:gd name="T0" fmla="*/ 8 w 113"/>
                <a:gd name="T1" fmla="*/ 2 h 62"/>
                <a:gd name="T2" fmla="*/ 2 w 113"/>
                <a:gd name="T3" fmla="*/ 57 h 62"/>
                <a:gd name="T4" fmla="*/ 16 w 113"/>
                <a:gd name="T5" fmla="*/ 57 h 62"/>
                <a:gd name="T6" fmla="*/ 23 w 113"/>
                <a:gd name="T7" fmla="*/ 51 h 62"/>
                <a:gd name="T8" fmla="*/ 29 w 113"/>
                <a:gd name="T9" fmla="*/ 51 h 62"/>
                <a:gd name="T10" fmla="*/ 43 w 113"/>
                <a:gd name="T11" fmla="*/ 59 h 62"/>
                <a:gd name="T12" fmla="*/ 85 w 113"/>
                <a:gd name="T13" fmla="*/ 61 h 62"/>
                <a:gd name="T14" fmla="*/ 110 w 113"/>
                <a:gd name="T15" fmla="*/ 53 h 62"/>
                <a:gd name="T16" fmla="*/ 98 w 113"/>
                <a:gd name="T17" fmla="*/ 44 h 62"/>
                <a:gd name="T18" fmla="*/ 71 w 113"/>
                <a:gd name="T19" fmla="*/ 34 h 62"/>
                <a:gd name="T20" fmla="*/ 42 w 113"/>
                <a:gd name="T21" fmla="*/ 0 h 62"/>
                <a:gd name="T22" fmla="*/ 8 w 113"/>
                <a:gd name="T2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62">
                  <a:moveTo>
                    <a:pt x="8" y="2"/>
                  </a:moveTo>
                  <a:cubicBezTo>
                    <a:pt x="0" y="1"/>
                    <a:pt x="1" y="50"/>
                    <a:pt x="2" y="57"/>
                  </a:cubicBezTo>
                  <a:cubicBezTo>
                    <a:pt x="7" y="57"/>
                    <a:pt x="11" y="57"/>
                    <a:pt x="16" y="57"/>
                  </a:cubicBezTo>
                  <a:cubicBezTo>
                    <a:pt x="22" y="57"/>
                    <a:pt x="21" y="56"/>
                    <a:pt x="23" y="51"/>
                  </a:cubicBezTo>
                  <a:cubicBezTo>
                    <a:pt x="25" y="43"/>
                    <a:pt x="26" y="47"/>
                    <a:pt x="29" y="51"/>
                  </a:cubicBezTo>
                  <a:cubicBezTo>
                    <a:pt x="32" y="56"/>
                    <a:pt x="37" y="58"/>
                    <a:pt x="43" y="59"/>
                  </a:cubicBezTo>
                  <a:cubicBezTo>
                    <a:pt x="57" y="61"/>
                    <a:pt x="72" y="62"/>
                    <a:pt x="85" y="61"/>
                  </a:cubicBezTo>
                  <a:cubicBezTo>
                    <a:pt x="92" y="60"/>
                    <a:pt x="108" y="61"/>
                    <a:pt x="110" y="53"/>
                  </a:cubicBezTo>
                  <a:cubicBezTo>
                    <a:pt x="113" y="46"/>
                    <a:pt x="103" y="46"/>
                    <a:pt x="98" y="44"/>
                  </a:cubicBezTo>
                  <a:cubicBezTo>
                    <a:pt x="89" y="40"/>
                    <a:pt x="79" y="38"/>
                    <a:pt x="71" y="34"/>
                  </a:cubicBezTo>
                  <a:cubicBezTo>
                    <a:pt x="56" y="27"/>
                    <a:pt x="45" y="16"/>
                    <a:pt x="42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7" name="ísḻïḍé">
              <a:extLst>
                <a:ext uri="{FF2B5EF4-FFF2-40B4-BE49-F238E27FC236}">
                  <a16:creationId xmlns="" xmlns:a16="http://schemas.microsoft.com/office/drawing/2014/main" id="{27E6D28D-2C7D-442F-8D7B-0294EC01AA45}"/>
                </a:ext>
              </a:extLst>
            </p:cNvPr>
            <p:cNvSpPr/>
            <p:nvPr/>
          </p:nvSpPr>
          <p:spPr bwMode="auto">
            <a:xfrm>
              <a:off x="5640388" y="5775325"/>
              <a:ext cx="298450" cy="165100"/>
            </a:xfrm>
            <a:custGeom>
              <a:avLst/>
              <a:gdLst>
                <a:gd name="T0" fmla="*/ 104 w 112"/>
                <a:gd name="T1" fmla="*/ 1 h 62"/>
                <a:gd name="T2" fmla="*/ 112 w 112"/>
                <a:gd name="T3" fmla="*/ 56 h 62"/>
                <a:gd name="T4" fmla="*/ 97 w 112"/>
                <a:gd name="T5" fmla="*/ 56 h 62"/>
                <a:gd name="T6" fmla="*/ 90 w 112"/>
                <a:gd name="T7" fmla="*/ 50 h 62"/>
                <a:gd name="T8" fmla="*/ 84 w 112"/>
                <a:gd name="T9" fmla="*/ 51 h 62"/>
                <a:gd name="T10" fmla="*/ 70 w 112"/>
                <a:gd name="T11" fmla="*/ 58 h 62"/>
                <a:gd name="T12" fmla="*/ 28 w 112"/>
                <a:gd name="T13" fmla="*/ 61 h 62"/>
                <a:gd name="T14" fmla="*/ 3 w 112"/>
                <a:gd name="T15" fmla="*/ 54 h 62"/>
                <a:gd name="T16" fmla="*/ 15 w 112"/>
                <a:gd name="T17" fmla="*/ 44 h 62"/>
                <a:gd name="T18" fmla="*/ 42 w 112"/>
                <a:gd name="T19" fmla="*/ 34 h 62"/>
                <a:gd name="T20" fmla="*/ 70 w 112"/>
                <a:gd name="T21" fmla="*/ 0 h 62"/>
                <a:gd name="T22" fmla="*/ 104 w 112"/>
                <a:gd name="T2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62">
                  <a:moveTo>
                    <a:pt x="104" y="1"/>
                  </a:moveTo>
                  <a:cubicBezTo>
                    <a:pt x="112" y="0"/>
                    <a:pt x="112" y="49"/>
                    <a:pt x="112" y="56"/>
                  </a:cubicBezTo>
                  <a:cubicBezTo>
                    <a:pt x="107" y="56"/>
                    <a:pt x="102" y="56"/>
                    <a:pt x="97" y="56"/>
                  </a:cubicBezTo>
                  <a:cubicBezTo>
                    <a:pt x="91" y="56"/>
                    <a:pt x="92" y="55"/>
                    <a:pt x="90" y="50"/>
                  </a:cubicBezTo>
                  <a:cubicBezTo>
                    <a:pt x="88" y="42"/>
                    <a:pt x="87" y="46"/>
                    <a:pt x="84" y="51"/>
                  </a:cubicBezTo>
                  <a:cubicBezTo>
                    <a:pt x="81" y="56"/>
                    <a:pt x="76" y="57"/>
                    <a:pt x="70" y="58"/>
                  </a:cubicBezTo>
                  <a:cubicBezTo>
                    <a:pt x="57" y="61"/>
                    <a:pt x="42" y="62"/>
                    <a:pt x="28" y="61"/>
                  </a:cubicBezTo>
                  <a:cubicBezTo>
                    <a:pt x="21" y="61"/>
                    <a:pt x="6" y="62"/>
                    <a:pt x="3" y="54"/>
                  </a:cubicBezTo>
                  <a:cubicBezTo>
                    <a:pt x="0" y="47"/>
                    <a:pt x="10" y="47"/>
                    <a:pt x="15" y="44"/>
                  </a:cubicBezTo>
                  <a:cubicBezTo>
                    <a:pt x="24" y="41"/>
                    <a:pt x="34" y="39"/>
                    <a:pt x="42" y="34"/>
                  </a:cubicBezTo>
                  <a:cubicBezTo>
                    <a:pt x="56" y="27"/>
                    <a:pt x="68" y="16"/>
                    <a:pt x="70" y="0"/>
                  </a:cubicBezTo>
                  <a:lnTo>
                    <a:pt x="1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8" name="ïS1ïḍê">
              <a:extLst>
                <a:ext uri="{FF2B5EF4-FFF2-40B4-BE49-F238E27FC236}">
                  <a16:creationId xmlns="" xmlns:a16="http://schemas.microsoft.com/office/drawing/2014/main" id="{CA745CE6-BB6D-47B0-BE97-6D9D6B6D0712}"/>
                </a:ext>
              </a:extLst>
            </p:cNvPr>
            <p:cNvSpPr/>
            <p:nvPr/>
          </p:nvSpPr>
          <p:spPr bwMode="auto">
            <a:xfrm>
              <a:off x="5792788" y="4491038"/>
              <a:ext cx="463550" cy="1347788"/>
            </a:xfrm>
            <a:custGeom>
              <a:avLst/>
              <a:gdLst>
                <a:gd name="T0" fmla="*/ 25 w 174"/>
                <a:gd name="T1" fmla="*/ 7 h 507"/>
                <a:gd name="T2" fmla="*/ 0 w 174"/>
                <a:gd name="T3" fmla="*/ 498 h 507"/>
                <a:gd name="T4" fmla="*/ 66 w 174"/>
                <a:gd name="T5" fmla="*/ 498 h 507"/>
                <a:gd name="T6" fmla="*/ 83 w 174"/>
                <a:gd name="T7" fmla="*/ 113 h 507"/>
                <a:gd name="T8" fmla="*/ 114 w 174"/>
                <a:gd name="T9" fmla="*/ 113 h 507"/>
                <a:gd name="T10" fmla="*/ 112 w 174"/>
                <a:gd name="T11" fmla="*/ 496 h 507"/>
                <a:gd name="T12" fmla="*/ 173 w 174"/>
                <a:gd name="T13" fmla="*/ 496 h 507"/>
                <a:gd name="T14" fmla="*/ 168 w 174"/>
                <a:gd name="T15" fmla="*/ 0 h 507"/>
                <a:gd name="T16" fmla="*/ 25 w 174"/>
                <a:gd name="T17" fmla="*/ 0 h 507"/>
                <a:gd name="T18" fmla="*/ 25 w 174"/>
                <a:gd name="T19" fmla="*/ 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507">
                  <a:moveTo>
                    <a:pt x="25" y="7"/>
                  </a:moveTo>
                  <a:cubicBezTo>
                    <a:pt x="0" y="498"/>
                    <a:pt x="0" y="498"/>
                    <a:pt x="0" y="498"/>
                  </a:cubicBezTo>
                  <a:cubicBezTo>
                    <a:pt x="0" y="498"/>
                    <a:pt x="49" y="506"/>
                    <a:pt x="66" y="498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114" y="113"/>
                    <a:pt x="114" y="113"/>
                    <a:pt x="114" y="113"/>
                  </a:cubicBezTo>
                  <a:cubicBezTo>
                    <a:pt x="112" y="496"/>
                    <a:pt x="112" y="496"/>
                    <a:pt x="112" y="496"/>
                  </a:cubicBezTo>
                  <a:cubicBezTo>
                    <a:pt x="112" y="496"/>
                    <a:pt x="131" y="507"/>
                    <a:pt x="173" y="496"/>
                  </a:cubicBezTo>
                  <a:cubicBezTo>
                    <a:pt x="173" y="496"/>
                    <a:pt x="174" y="38"/>
                    <a:pt x="168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9" name="ïsľiḑe">
              <a:extLst>
                <a:ext uri="{FF2B5EF4-FFF2-40B4-BE49-F238E27FC236}">
                  <a16:creationId xmlns="" xmlns:a16="http://schemas.microsoft.com/office/drawing/2014/main" id="{7C861815-39B0-4D06-9319-F1229153B034}"/>
                </a:ext>
              </a:extLst>
            </p:cNvPr>
            <p:cNvSpPr/>
            <p:nvPr/>
          </p:nvSpPr>
          <p:spPr bwMode="auto">
            <a:xfrm>
              <a:off x="5613400" y="3751263"/>
              <a:ext cx="833437" cy="747713"/>
            </a:xfrm>
            <a:custGeom>
              <a:avLst/>
              <a:gdLst>
                <a:gd name="T0" fmla="*/ 0 w 313"/>
                <a:gd name="T1" fmla="*/ 45 h 281"/>
                <a:gd name="T2" fmla="*/ 30 w 313"/>
                <a:gd name="T3" fmla="*/ 0 h 281"/>
                <a:gd name="T4" fmla="*/ 73 w 313"/>
                <a:gd name="T5" fmla="*/ 26 h 281"/>
                <a:gd name="T6" fmla="*/ 111 w 313"/>
                <a:gd name="T7" fmla="*/ 42 h 281"/>
                <a:gd name="T8" fmla="*/ 142 w 313"/>
                <a:gd name="T9" fmla="*/ 58 h 281"/>
                <a:gd name="T10" fmla="*/ 159 w 313"/>
                <a:gd name="T11" fmla="*/ 102 h 281"/>
                <a:gd name="T12" fmla="*/ 190 w 313"/>
                <a:gd name="T13" fmla="*/ 48 h 281"/>
                <a:gd name="T14" fmla="*/ 218 w 313"/>
                <a:gd name="T15" fmla="*/ 41 h 281"/>
                <a:gd name="T16" fmla="*/ 224 w 313"/>
                <a:gd name="T17" fmla="*/ 41 h 281"/>
                <a:gd name="T18" fmla="*/ 228 w 313"/>
                <a:gd name="T19" fmla="*/ 36 h 281"/>
                <a:gd name="T20" fmla="*/ 239 w 313"/>
                <a:gd name="T21" fmla="*/ 38 h 281"/>
                <a:gd name="T22" fmla="*/ 271 w 313"/>
                <a:gd name="T23" fmla="*/ 22 h 281"/>
                <a:gd name="T24" fmla="*/ 295 w 313"/>
                <a:gd name="T25" fmla="*/ 10 h 281"/>
                <a:gd name="T26" fmla="*/ 303 w 313"/>
                <a:gd name="T27" fmla="*/ 38 h 281"/>
                <a:gd name="T28" fmla="*/ 311 w 313"/>
                <a:gd name="T29" fmla="*/ 61 h 281"/>
                <a:gd name="T30" fmla="*/ 295 w 313"/>
                <a:gd name="T31" fmla="*/ 76 h 281"/>
                <a:gd name="T32" fmla="*/ 256 w 313"/>
                <a:gd name="T33" fmla="*/ 89 h 281"/>
                <a:gd name="T34" fmla="*/ 243 w 313"/>
                <a:gd name="T35" fmla="*/ 105 h 281"/>
                <a:gd name="T36" fmla="*/ 241 w 313"/>
                <a:gd name="T37" fmla="*/ 144 h 281"/>
                <a:gd name="T38" fmla="*/ 240 w 313"/>
                <a:gd name="T39" fmla="*/ 224 h 281"/>
                <a:gd name="T40" fmla="*/ 238 w 313"/>
                <a:gd name="T41" fmla="*/ 272 h 281"/>
                <a:gd name="T42" fmla="*/ 175 w 313"/>
                <a:gd name="T43" fmla="*/ 280 h 281"/>
                <a:gd name="T44" fmla="*/ 105 w 313"/>
                <a:gd name="T45" fmla="*/ 278 h 281"/>
                <a:gd name="T46" fmla="*/ 81 w 313"/>
                <a:gd name="T47" fmla="*/ 271 h 281"/>
                <a:gd name="T48" fmla="*/ 80 w 313"/>
                <a:gd name="T49" fmla="*/ 243 h 281"/>
                <a:gd name="T50" fmla="*/ 82 w 313"/>
                <a:gd name="T51" fmla="*/ 177 h 281"/>
                <a:gd name="T52" fmla="*/ 79 w 313"/>
                <a:gd name="T53" fmla="*/ 95 h 281"/>
                <a:gd name="T54" fmla="*/ 0 w 313"/>
                <a:gd name="T55" fmla="*/ 45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3" h="281">
                  <a:moveTo>
                    <a:pt x="0" y="45"/>
                  </a:moveTo>
                  <a:cubicBezTo>
                    <a:pt x="18" y="25"/>
                    <a:pt x="22" y="11"/>
                    <a:pt x="30" y="0"/>
                  </a:cubicBezTo>
                  <a:cubicBezTo>
                    <a:pt x="45" y="10"/>
                    <a:pt x="60" y="17"/>
                    <a:pt x="73" y="26"/>
                  </a:cubicBezTo>
                  <a:cubicBezTo>
                    <a:pt x="85" y="33"/>
                    <a:pt x="97" y="38"/>
                    <a:pt x="111" y="42"/>
                  </a:cubicBezTo>
                  <a:cubicBezTo>
                    <a:pt x="123" y="45"/>
                    <a:pt x="133" y="48"/>
                    <a:pt x="142" y="58"/>
                  </a:cubicBezTo>
                  <a:cubicBezTo>
                    <a:pt x="142" y="58"/>
                    <a:pt x="153" y="92"/>
                    <a:pt x="159" y="102"/>
                  </a:cubicBezTo>
                  <a:cubicBezTo>
                    <a:pt x="164" y="88"/>
                    <a:pt x="183" y="54"/>
                    <a:pt x="190" y="48"/>
                  </a:cubicBezTo>
                  <a:cubicBezTo>
                    <a:pt x="198" y="42"/>
                    <a:pt x="209" y="44"/>
                    <a:pt x="218" y="41"/>
                  </a:cubicBezTo>
                  <a:cubicBezTo>
                    <a:pt x="220" y="41"/>
                    <a:pt x="222" y="42"/>
                    <a:pt x="224" y="41"/>
                  </a:cubicBezTo>
                  <a:cubicBezTo>
                    <a:pt x="226" y="40"/>
                    <a:pt x="227" y="36"/>
                    <a:pt x="228" y="36"/>
                  </a:cubicBezTo>
                  <a:cubicBezTo>
                    <a:pt x="232" y="35"/>
                    <a:pt x="234" y="34"/>
                    <a:pt x="239" y="38"/>
                  </a:cubicBezTo>
                  <a:cubicBezTo>
                    <a:pt x="244" y="29"/>
                    <a:pt x="263" y="26"/>
                    <a:pt x="271" y="22"/>
                  </a:cubicBezTo>
                  <a:cubicBezTo>
                    <a:pt x="279" y="18"/>
                    <a:pt x="287" y="14"/>
                    <a:pt x="295" y="10"/>
                  </a:cubicBezTo>
                  <a:cubicBezTo>
                    <a:pt x="300" y="18"/>
                    <a:pt x="300" y="30"/>
                    <a:pt x="303" y="38"/>
                  </a:cubicBezTo>
                  <a:cubicBezTo>
                    <a:pt x="306" y="46"/>
                    <a:pt x="310" y="54"/>
                    <a:pt x="311" y="61"/>
                  </a:cubicBezTo>
                  <a:cubicBezTo>
                    <a:pt x="313" y="72"/>
                    <a:pt x="305" y="73"/>
                    <a:pt x="295" y="76"/>
                  </a:cubicBezTo>
                  <a:cubicBezTo>
                    <a:pt x="281" y="80"/>
                    <a:pt x="269" y="87"/>
                    <a:pt x="256" y="89"/>
                  </a:cubicBezTo>
                  <a:cubicBezTo>
                    <a:pt x="246" y="91"/>
                    <a:pt x="245" y="93"/>
                    <a:pt x="243" y="105"/>
                  </a:cubicBezTo>
                  <a:cubicBezTo>
                    <a:pt x="240" y="118"/>
                    <a:pt x="242" y="131"/>
                    <a:pt x="241" y="144"/>
                  </a:cubicBezTo>
                  <a:cubicBezTo>
                    <a:pt x="241" y="171"/>
                    <a:pt x="240" y="198"/>
                    <a:pt x="240" y="224"/>
                  </a:cubicBezTo>
                  <a:cubicBezTo>
                    <a:pt x="240" y="236"/>
                    <a:pt x="248" y="263"/>
                    <a:pt x="238" y="272"/>
                  </a:cubicBezTo>
                  <a:cubicBezTo>
                    <a:pt x="227" y="281"/>
                    <a:pt x="189" y="279"/>
                    <a:pt x="175" y="280"/>
                  </a:cubicBezTo>
                  <a:cubicBezTo>
                    <a:pt x="152" y="280"/>
                    <a:pt x="127" y="280"/>
                    <a:pt x="105" y="278"/>
                  </a:cubicBezTo>
                  <a:cubicBezTo>
                    <a:pt x="99" y="277"/>
                    <a:pt x="85" y="276"/>
                    <a:pt x="81" y="271"/>
                  </a:cubicBezTo>
                  <a:cubicBezTo>
                    <a:pt x="75" y="264"/>
                    <a:pt x="79" y="250"/>
                    <a:pt x="80" y="243"/>
                  </a:cubicBezTo>
                  <a:cubicBezTo>
                    <a:pt x="84" y="208"/>
                    <a:pt x="83" y="203"/>
                    <a:pt x="82" y="177"/>
                  </a:cubicBezTo>
                  <a:cubicBezTo>
                    <a:pt x="81" y="149"/>
                    <a:pt x="82" y="117"/>
                    <a:pt x="79" y="95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0" name="ïṡ1ïḑê">
              <a:extLst>
                <a:ext uri="{FF2B5EF4-FFF2-40B4-BE49-F238E27FC236}">
                  <a16:creationId xmlns="" xmlns:a16="http://schemas.microsoft.com/office/drawing/2014/main" id="{29C98291-E142-42DE-8E22-D6BB77507573}"/>
                </a:ext>
              </a:extLst>
            </p:cNvPr>
            <p:cNvSpPr/>
            <p:nvPr/>
          </p:nvSpPr>
          <p:spPr bwMode="auto">
            <a:xfrm>
              <a:off x="5969000" y="3998913"/>
              <a:ext cx="119062" cy="430213"/>
            </a:xfrm>
            <a:custGeom>
              <a:avLst/>
              <a:gdLst>
                <a:gd name="T0" fmla="*/ 18 w 45"/>
                <a:gd name="T1" fmla="*/ 0 h 162"/>
                <a:gd name="T2" fmla="*/ 0 w 45"/>
                <a:gd name="T3" fmla="*/ 128 h 162"/>
                <a:gd name="T4" fmla="*/ 22 w 45"/>
                <a:gd name="T5" fmla="*/ 162 h 162"/>
                <a:gd name="T6" fmla="*/ 45 w 45"/>
                <a:gd name="T7" fmla="*/ 129 h 162"/>
                <a:gd name="T8" fmla="*/ 32 w 45"/>
                <a:gd name="T9" fmla="*/ 0 h 162"/>
                <a:gd name="T10" fmla="*/ 18 w 45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2">
                  <a:moveTo>
                    <a:pt x="18" y="0"/>
                  </a:moveTo>
                  <a:cubicBezTo>
                    <a:pt x="14" y="33"/>
                    <a:pt x="0" y="126"/>
                    <a:pt x="0" y="128"/>
                  </a:cubicBezTo>
                  <a:cubicBezTo>
                    <a:pt x="0" y="128"/>
                    <a:pt x="21" y="161"/>
                    <a:pt x="22" y="162"/>
                  </a:cubicBezTo>
                  <a:cubicBezTo>
                    <a:pt x="26" y="155"/>
                    <a:pt x="45" y="131"/>
                    <a:pt x="45" y="129"/>
                  </a:cubicBezTo>
                  <a:cubicBezTo>
                    <a:pt x="45" y="124"/>
                    <a:pt x="31" y="5"/>
                    <a:pt x="32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1" name="ïṥļîḓé">
              <a:extLst>
                <a:ext uri="{FF2B5EF4-FFF2-40B4-BE49-F238E27FC236}">
                  <a16:creationId xmlns="" xmlns:a16="http://schemas.microsoft.com/office/drawing/2014/main" id="{C434FCDC-840E-4486-9D36-1538F6DFBEFB}"/>
                </a:ext>
              </a:extLst>
            </p:cNvPr>
            <p:cNvSpPr/>
            <p:nvPr/>
          </p:nvSpPr>
          <p:spPr bwMode="auto">
            <a:xfrm>
              <a:off x="5973763" y="3948113"/>
              <a:ext cx="98425" cy="111125"/>
            </a:xfrm>
            <a:custGeom>
              <a:avLst/>
              <a:gdLst>
                <a:gd name="T0" fmla="*/ 32 w 37"/>
                <a:gd name="T1" fmla="*/ 29 h 42"/>
                <a:gd name="T2" fmla="*/ 27 w 37"/>
                <a:gd name="T3" fmla="*/ 10 h 42"/>
                <a:gd name="T4" fmla="*/ 36 w 37"/>
                <a:gd name="T5" fmla="*/ 22 h 42"/>
                <a:gd name="T6" fmla="*/ 32 w 37"/>
                <a:gd name="T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2">
                  <a:moveTo>
                    <a:pt x="32" y="29"/>
                  </a:moveTo>
                  <a:cubicBezTo>
                    <a:pt x="10" y="42"/>
                    <a:pt x="0" y="0"/>
                    <a:pt x="27" y="10"/>
                  </a:cubicBezTo>
                  <a:cubicBezTo>
                    <a:pt x="33" y="12"/>
                    <a:pt x="37" y="16"/>
                    <a:pt x="36" y="22"/>
                  </a:cubicBezTo>
                  <a:cubicBezTo>
                    <a:pt x="36" y="26"/>
                    <a:pt x="34" y="28"/>
                    <a:pt x="32" y="29"/>
                  </a:cubicBez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2" name="íṩlîḑê">
              <a:extLst>
                <a:ext uri="{FF2B5EF4-FFF2-40B4-BE49-F238E27FC236}">
                  <a16:creationId xmlns="" xmlns:a16="http://schemas.microsoft.com/office/drawing/2014/main" id="{54C3E21C-C1D7-4F9E-9139-05211EA39D11}"/>
                </a:ext>
              </a:extLst>
            </p:cNvPr>
            <p:cNvSpPr/>
            <p:nvPr/>
          </p:nvSpPr>
          <p:spPr bwMode="auto">
            <a:xfrm>
              <a:off x="5930900" y="3878263"/>
              <a:ext cx="103187" cy="141288"/>
            </a:xfrm>
            <a:custGeom>
              <a:avLst/>
              <a:gdLst>
                <a:gd name="T0" fmla="*/ 39 w 39"/>
                <a:gd name="T1" fmla="*/ 35 h 53"/>
                <a:gd name="T2" fmla="*/ 29 w 39"/>
                <a:gd name="T3" fmla="*/ 15 h 53"/>
                <a:gd name="T4" fmla="*/ 26 w 39"/>
                <a:gd name="T5" fmla="*/ 5 h 53"/>
                <a:gd name="T6" fmla="*/ 16 w 39"/>
                <a:gd name="T7" fmla="*/ 0 h 53"/>
                <a:gd name="T8" fmla="*/ 8 w 39"/>
                <a:gd name="T9" fmla="*/ 7 h 53"/>
                <a:gd name="T10" fmla="*/ 3 w 39"/>
                <a:gd name="T11" fmla="*/ 26 h 53"/>
                <a:gd name="T12" fmla="*/ 4 w 39"/>
                <a:gd name="T13" fmla="*/ 51 h 53"/>
                <a:gd name="T14" fmla="*/ 38 w 39"/>
                <a:gd name="T15" fmla="*/ 39 h 53"/>
                <a:gd name="T16" fmla="*/ 39 w 3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53">
                  <a:moveTo>
                    <a:pt x="39" y="35"/>
                  </a:moveTo>
                  <a:cubicBezTo>
                    <a:pt x="37" y="29"/>
                    <a:pt x="31" y="22"/>
                    <a:pt x="29" y="15"/>
                  </a:cubicBezTo>
                  <a:cubicBezTo>
                    <a:pt x="28" y="12"/>
                    <a:pt x="27" y="9"/>
                    <a:pt x="26" y="5"/>
                  </a:cubicBezTo>
                  <a:cubicBezTo>
                    <a:pt x="25" y="0"/>
                    <a:pt x="22" y="0"/>
                    <a:pt x="16" y="0"/>
                  </a:cubicBezTo>
                  <a:cubicBezTo>
                    <a:pt x="10" y="0"/>
                    <a:pt x="11" y="1"/>
                    <a:pt x="8" y="7"/>
                  </a:cubicBezTo>
                  <a:cubicBezTo>
                    <a:pt x="6" y="13"/>
                    <a:pt x="4" y="18"/>
                    <a:pt x="3" y="26"/>
                  </a:cubicBezTo>
                  <a:cubicBezTo>
                    <a:pt x="3" y="34"/>
                    <a:pt x="0" y="50"/>
                    <a:pt x="4" y="51"/>
                  </a:cubicBezTo>
                  <a:cubicBezTo>
                    <a:pt x="12" y="53"/>
                    <a:pt x="35" y="49"/>
                    <a:pt x="38" y="39"/>
                  </a:cubicBezTo>
                  <a:lnTo>
                    <a:pt x="39" y="35"/>
                  </a:lnTo>
                  <a:close/>
                </a:path>
              </a:pathLst>
            </a:custGeom>
            <a:solidFill>
              <a:srgbClr val="46A4D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3" name="ïṣlidé">
              <a:extLst>
                <a:ext uri="{FF2B5EF4-FFF2-40B4-BE49-F238E27FC236}">
                  <a16:creationId xmlns="" xmlns:a16="http://schemas.microsoft.com/office/drawing/2014/main" id="{6109B8AA-4D88-455E-AD9C-121383F5B7AB}"/>
                </a:ext>
              </a:extLst>
            </p:cNvPr>
            <p:cNvSpPr/>
            <p:nvPr/>
          </p:nvSpPr>
          <p:spPr bwMode="auto">
            <a:xfrm>
              <a:off x="6040438" y="3876675"/>
              <a:ext cx="106362" cy="142875"/>
            </a:xfrm>
            <a:custGeom>
              <a:avLst/>
              <a:gdLst>
                <a:gd name="T0" fmla="*/ 0 w 40"/>
                <a:gd name="T1" fmla="*/ 36 h 54"/>
                <a:gd name="T2" fmla="*/ 10 w 40"/>
                <a:gd name="T3" fmla="*/ 16 h 54"/>
                <a:gd name="T4" fmla="*/ 13 w 40"/>
                <a:gd name="T5" fmla="*/ 6 h 54"/>
                <a:gd name="T6" fmla="*/ 23 w 40"/>
                <a:gd name="T7" fmla="*/ 0 h 54"/>
                <a:gd name="T8" fmla="*/ 31 w 40"/>
                <a:gd name="T9" fmla="*/ 7 h 54"/>
                <a:gd name="T10" fmla="*/ 36 w 40"/>
                <a:gd name="T11" fmla="*/ 26 h 54"/>
                <a:gd name="T12" fmla="*/ 36 w 40"/>
                <a:gd name="T13" fmla="*/ 51 h 54"/>
                <a:gd name="T14" fmla="*/ 1 w 40"/>
                <a:gd name="T15" fmla="*/ 40 h 54"/>
                <a:gd name="T16" fmla="*/ 0 w 40"/>
                <a:gd name="T17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4">
                  <a:moveTo>
                    <a:pt x="0" y="36"/>
                  </a:moveTo>
                  <a:cubicBezTo>
                    <a:pt x="3" y="30"/>
                    <a:pt x="8" y="23"/>
                    <a:pt x="10" y="16"/>
                  </a:cubicBezTo>
                  <a:cubicBezTo>
                    <a:pt x="12" y="13"/>
                    <a:pt x="12" y="10"/>
                    <a:pt x="13" y="6"/>
                  </a:cubicBezTo>
                  <a:cubicBezTo>
                    <a:pt x="14" y="1"/>
                    <a:pt x="17" y="1"/>
                    <a:pt x="23" y="0"/>
                  </a:cubicBezTo>
                  <a:cubicBezTo>
                    <a:pt x="29" y="0"/>
                    <a:pt x="28" y="1"/>
                    <a:pt x="31" y="7"/>
                  </a:cubicBezTo>
                  <a:cubicBezTo>
                    <a:pt x="34" y="14"/>
                    <a:pt x="36" y="19"/>
                    <a:pt x="36" y="26"/>
                  </a:cubicBezTo>
                  <a:cubicBezTo>
                    <a:pt x="37" y="35"/>
                    <a:pt x="40" y="51"/>
                    <a:pt x="36" y="51"/>
                  </a:cubicBezTo>
                  <a:cubicBezTo>
                    <a:pt x="28" y="54"/>
                    <a:pt x="5" y="50"/>
                    <a:pt x="1" y="4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46A4D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4" name="ïšḻiḋè">
              <a:extLst>
                <a:ext uri="{FF2B5EF4-FFF2-40B4-BE49-F238E27FC236}">
                  <a16:creationId xmlns="" xmlns:a16="http://schemas.microsoft.com/office/drawing/2014/main" id="{5360AEBD-F889-4666-BA99-F4F9BB7F7EDC}"/>
                </a:ext>
              </a:extLst>
            </p:cNvPr>
            <p:cNvSpPr/>
            <p:nvPr/>
          </p:nvSpPr>
          <p:spPr bwMode="auto">
            <a:xfrm>
              <a:off x="6029325" y="4546600"/>
              <a:ext cx="11112" cy="241300"/>
            </a:xfrm>
            <a:custGeom>
              <a:avLst/>
              <a:gdLst>
                <a:gd name="T0" fmla="*/ 2 w 4"/>
                <a:gd name="T1" fmla="*/ 0 h 91"/>
                <a:gd name="T2" fmla="*/ 3 w 4"/>
                <a:gd name="T3" fmla="*/ 4 h 91"/>
                <a:gd name="T4" fmla="*/ 3 w 4"/>
                <a:gd name="T5" fmla="*/ 14 h 91"/>
                <a:gd name="T6" fmla="*/ 4 w 4"/>
                <a:gd name="T7" fmla="*/ 45 h 91"/>
                <a:gd name="T8" fmla="*/ 3 w 4"/>
                <a:gd name="T9" fmla="*/ 77 h 91"/>
                <a:gd name="T10" fmla="*/ 2 w 4"/>
                <a:gd name="T11" fmla="*/ 87 h 91"/>
                <a:gd name="T12" fmla="*/ 2 w 4"/>
                <a:gd name="T13" fmla="*/ 91 h 91"/>
                <a:gd name="T14" fmla="*/ 2 w 4"/>
                <a:gd name="T15" fmla="*/ 87 h 91"/>
                <a:gd name="T16" fmla="*/ 1 w 4"/>
                <a:gd name="T17" fmla="*/ 77 h 91"/>
                <a:gd name="T18" fmla="*/ 0 w 4"/>
                <a:gd name="T19" fmla="*/ 46 h 91"/>
                <a:gd name="T20" fmla="*/ 1 w 4"/>
                <a:gd name="T21" fmla="*/ 14 h 91"/>
                <a:gd name="T22" fmla="*/ 2 w 4"/>
                <a:gd name="T23" fmla="*/ 4 h 91"/>
                <a:gd name="T24" fmla="*/ 2 w 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1">
                  <a:moveTo>
                    <a:pt x="2" y="0"/>
                  </a:moveTo>
                  <a:cubicBezTo>
                    <a:pt x="2" y="0"/>
                    <a:pt x="3" y="1"/>
                    <a:pt x="3" y="4"/>
                  </a:cubicBezTo>
                  <a:cubicBezTo>
                    <a:pt x="3" y="6"/>
                    <a:pt x="3" y="10"/>
                    <a:pt x="3" y="14"/>
                  </a:cubicBezTo>
                  <a:cubicBezTo>
                    <a:pt x="4" y="23"/>
                    <a:pt x="4" y="34"/>
                    <a:pt x="4" y="45"/>
                  </a:cubicBezTo>
                  <a:cubicBezTo>
                    <a:pt x="4" y="57"/>
                    <a:pt x="4" y="68"/>
                    <a:pt x="3" y="77"/>
                  </a:cubicBezTo>
                  <a:cubicBezTo>
                    <a:pt x="3" y="81"/>
                    <a:pt x="3" y="85"/>
                    <a:pt x="2" y="87"/>
                  </a:cubicBezTo>
                  <a:cubicBezTo>
                    <a:pt x="2" y="90"/>
                    <a:pt x="2" y="91"/>
                    <a:pt x="2" y="91"/>
                  </a:cubicBezTo>
                  <a:cubicBezTo>
                    <a:pt x="2" y="91"/>
                    <a:pt x="2" y="90"/>
                    <a:pt x="2" y="87"/>
                  </a:cubicBezTo>
                  <a:cubicBezTo>
                    <a:pt x="1" y="85"/>
                    <a:pt x="1" y="81"/>
                    <a:pt x="1" y="77"/>
                  </a:cubicBezTo>
                  <a:cubicBezTo>
                    <a:pt x="0" y="68"/>
                    <a:pt x="0" y="57"/>
                    <a:pt x="0" y="46"/>
                  </a:cubicBezTo>
                  <a:cubicBezTo>
                    <a:pt x="0" y="34"/>
                    <a:pt x="1" y="23"/>
                    <a:pt x="1" y="14"/>
                  </a:cubicBezTo>
                  <a:cubicBezTo>
                    <a:pt x="1" y="10"/>
                    <a:pt x="2" y="6"/>
                    <a:pt x="2" y="4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5" name="iṡḷîḓè">
              <a:extLst>
                <a:ext uri="{FF2B5EF4-FFF2-40B4-BE49-F238E27FC236}">
                  <a16:creationId xmlns="" xmlns:a16="http://schemas.microsoft.com/office/drawing/2014/main" id="{558E913F-5265-46F6-B9FD-8A19A96BC112}"/>
                </a:ext>
              </a:extLst>
            </p:cNvPr>
            <p:cNvSpPr/>
            <p:nvPr/>
          </p:nvSpPr>
          <p:spPr bwMode="auto">
            <a:xfrm>
              <a:off x="6034088" y="4546600"/>
              <a:ext cx="50800" cy="177800"/>
            </a:xfrm>
            <a:custGeom>
              <a:avLst/>
              <a:gdLst>
                <a:gd name="T0" fmla="*/ 16 w 19"/>
                <a:gd name="T1" fmla="*/ 0 h 67"/>
                <a:gd name="T2" fmla="*/ 17 w 19"/>
                <a:gd name="T3" fmla="*/ 3 h 67"/>
                <a:gd name="T4" fmla="*/ 18 w 19"/>
                <a:gd name="T5" fmla="*/ 12 h 67"/>
                <a:gd name="T6" fmla="*/ 18 w 19"/>
                <a:gd name="T7" fmla="*/ 24 h 67"/>
                <a:gd name="T8" fmla="*/ 18 w 19"/>
                <a:gd name="T9" fmla="*/ 38 h 67"/>
                <a:gd name="T10" fmla="*/ 17 w 19"/>
                <a:gd name="T11" fmla="*/ 52 h 67"/>
                <a:gd name="T12" fmla="*/ 16 w 19"/>
                <a:gd name="T13" fmla="*/ 59 h 67"/>
                <a:gd name="T14" fmla="*/ 12 w 19"/>
                <a:gd name="T15" fmla="*/ 64 h 67"/>
                <a:gd name="T16" fmla="*/ 8 w 19"/>
                <a:gd name="T17" fmla="*/ 67 h 67"/>
                <a:gd name="T18" fmla="*/ 4 w 19"/>
                <a:gd name="T19" fmla="*/ 67 h 67"/>
                <a:gd name="T20" fmla="*/ 1 w 19"/>
                <a:gd name="T21" fmla="*/ 67 h 67"/>
                <a:gd name="T22" fmla="*/ 0 w 19"/>
                <a:gd name="T23" fmla="*/ 67 h 67"/>
                <a:gd name="T24" fmla="*/ 4 w 19"/>
                <a:gd name="T25" fmla="*/ 66 h 67"/>
                <a:gd name="T26" fmla="*/ 11 w 19"/>
                <a:gd name="T27" fmla="*/ 63 h 67"/>
                <a:gd name="T28" fmla="*/ 14 w 19"/>
                <a:gd name="T29" fmla="*/ 52 h 67"/>
                <a:gd name="T30" fmla="*/ 14 w 19"/>
                <a:gd name="T31" fmla="*/ 45 h 67"/>
                <a:gd name="T32" fmla="*/ 14 w 19"/>
                <a:gd name="T33" fmla="*/ 38 h 67"/>
                <a:gd name="T34" fmla="*/ 15 w 19"/>
                <a:gd name="T35" fmla="*/ 24 h 67"/>
                <a:gd name="T36" fmla="*/ 15 w 19"/>
                <a:gd name="T37" fmla="*/ 12 h 67"/>
                <a:gd name="T38" fmla="*/ 16 w 19"/>
                <a:gd name="T39" fmla="*/ 3 h 67"/>
                <a:gd name="T40" fmla="*/ 16 w 19"/>
                <a:gd name="T4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67">
                  <a:moveTo>
                    <a:pt x="16" y="0"/>
                  </a:moveTo>
                  <a:cubicBezTo>
                    <a:pt x="16" y="0"/>
                    <a:pt x="16" y="1"/>
                    <a:pt x="17" y="3"/>
                  </a:cubicBezTo>
                  <a:cubicBezTo>
                    <a:pt x="17" y="5"/>
                    <a:pt x="17" y="8"/>
                    <a:pt x="18" y="12"/>
                  </a:cubicBezTo>
                  <a:cubicBezTo>
                    <a:pt x="18" y="15"/>
                    <a:pt x="18" y="20"/>
                    <a:pt x="18" y="24"/>
                  </a:cubicBezTo>
                  <a:cubicBezTo>
                    <a:pt x="19" y="29"/>
                    <a:pt x="18" y="33"/>
                    <a:pt x="18" y="38"/>
                  </a:cubicBezTo>
                  <a:cubicBezTo>
                    <a:pt x="18" y="43"/>
                    <a:pt x="18" y="48"/>
                    <a:pt x="17" y="52"/>
                  </a:cubicBezTo>
                  <a:cubicBezTo>
                    <a:pt x="17" y="55"/>
                    <a:pt x="17" y="57"/>
                    <a:pt x="16" y="59"/>
                  </a:cubicBezTo>
                  <a:cubicBezTo>
                    <a:pt x="15" y="61"/>
                    <a:pt x="14" y="63"/>
                    <a:pt x="12" y="64"/>
                  </a:cubicBezTo>
                  <a:cubicBezTo>
                    <a:pt x="11" y="66"/>
                    <a:pt x="9" y="66"/>
                    <a:pt x="8" y="67"/>
                  </a:cubicBezTo>
                  <a:cubicBezTo>
                    <a:pt x="6" y="67"/>
                    <a:pt x="5" y="67"/>
                    <a:pt x="4" y="67"/>
                  </a:cubicBezTo>
                  <a:cubicBezTo>
                    <a:pt x="3" y="67"/>
                    <a:pt x="2" y="67"/>
                    <a:pt x="1" y="67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2" y="67"/>
                    <a:pt x="4" y="66"/>
                  </a:cubicBezTo>
                  <a:cubicBezTo>
                    <a:pt x="6" y="66"/>
                    <a:pt x="8" y="65"/>
                    <a:pt x="11" y="63"/>
                  </a:cubicBezTo>
                  <a:cubicBezTo>
                    <a:pt x="13" y="60"/>
                    <a:pt x="14" y="56"/>
                    <a:pt x="14" y="52"/>
                  </a:cubicBezTo>
                  <a:cubicBezTo>
                    <a:pt x="14" y="50"/>
                    <a:pt x="14" y="47"/>
                    <a:pt x="14" y="45"/>
                  </a:cubicBezTo>
                  <a:cubicBezTo>
                    <a:pt x="14" y="43"/>
                    <a:pt x="14" y="40"/>
                    <a:pt x="14" y="38"/>
                  </a:cubicBezTo>
                  <a:cubicBezTo>
                    <a:pt x="14" y="33"/>
                    <a:pt x="15" y="29"/>
                    <a:pt x="15" y="24"/>
                  </a:cubicBezTo>
                  <a:cubicBezTo>
                    <a:pt x="15" y="20"/>
                    <a:pt x="15" y="15"/>
                    <a:pt x="15" y="12"/>
                  </a:cubicBezTo>
                  <a:cubicBezTo>
                    <a:pt x="15" y="8"/>
                    <a:pt x="16" y="5"/>
                    <a:pt x="16" y="3"/>
                  </a:cubicBezTo>
                  <a:cubicBezTo>
                    <a:pt x="16" y="1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6" name="íŝľïdê">
              <a:extLst>
                <a:ext uri="{FF2B5EF4-FFF2-40B4-BE49-F238E27FC236}">
                  <a16:creationId xmlns="" xmlns:a16="http://schemas.microsoft.com/office/drawing/2014/main" id="{B844DD83-05AA-4668-9425-5459BFB60036}"/>
                </a:ext>
              </a:extLst>
            </p:cNvPr>
            <p:cNvSpPr/>
            <p:nvPr/>
          </p:nvSpPr>
          <p:spPr bwMode="auto">
            <a:xfrm>
              <a:off x="6162675" y="4567238"/>
              <a:ext cx="69850" cy="82550"/>
            </a:xfrm>
            <a:custGeom>
              <a:avLst/>
              <a:gdLst>
                <a:gd name="T0" fmla="*/ 2 w 26"/>
                <a:gd name="T1" fmla="*/ 0 h 31"/>
                <a:gd name="T2" fmla="*/ 2 w 26"/>
                <a:gd name="T3" fmla="*/ 2 h 31"/>
                <a:gd name="T4" fmla="*/ 3 w 26"/>
                <a:gd name="T5" fmla="*/ 7 h 31"/>
                <a:gd name="T6" fmla="*/ 4 w 26"/>
                <a:gd name="T7" fmla="*/ 10 h 31"/>
                <a:gd name="T8" fmla="*/ 5 w 26"/>
                <a:gd name="T9" fmla="*/ 13 h 31"/>
                <a:gd name="T10" fmla="*/ 6 w 26"/>
                <a:gd name="T11" fmla="*/ 17 h 31"/>
                <a:gd name="T12" fmla="*/ 9 w 26"/>
                <a:gd name="T13" fmla="*/ 20 h 31"/>
                <a:gd name="T14" fmla="*/ 11 w 26"/>
                <a:gd name="T15" fmla="*/ 23 h 31"/>
                <a:gd name="T16" fmla="*/ 14 w 26"/>
                <a:gd name="T17" fmla="*/ 26 h 31"/>
                <a:gd name="T18" fmla="*/ 15 w 26"/>
                <a:gd name="T19" fmla="*/ 27 h 31"/>
                <a:gd name="T20" fmla="*/ 16 w 26"/>
                <a:gd name="T21" fmla="*/ 27 h 31"/>
                <a:gd name="T22" fmla="*/ 19 w 26"/>
                <a:gd name="T23" fmla="*/ 28 h 31"/>
                <a:gd name="T24" fmla="*/ 24 w 26"/>
                <a:gd name="T25" fmla="*/ 29 h 31"/>
                <a:gd name="T26" fmla="*/ 26 w 26"/>
                <a:gd name="T27" fmla="*/ 30 h 31"/>
                <a:gd name="T28" fmla="*/ 24 w 26"/>
                <a:gd name="T29" fmla="*/ 30 h 31"/>
                <a:gd name="T30" fmla="*/ 19 w 26"/>
                <a:gd name="T31" fmla="*/ 31 h 31"/>
                <a:gd name="T32" fmla="*/ 16 w 26"/>
                <a:gd name="T33" fmla="*/ 30 h 31"/>
                <a:gd name="T34" fmla="*/ 14 w 26"/>
                <a:gd name="T35" fmla="*/ 29 h 31"/>
                <a:gd name="T36" fmla="*/ 12 w 26"/>
                <a:gd name="T37" fmla="*/ 28 h 31"/>
                <a:gd name="T38" fmla="*/ 8 w 26"/>
                <a:gd name="T39" fmla="*/ 26 h 31"/>
                <a:gd name="T40" fmla="*/ 5 w 26"/>
                <a:gd name="T41" fmla="*/ 22 h 31"/>
                <a:gd name="T42" fmla="*/ 3 w 26"/>
                <a:gd name="T43" fmla="*/ 19 h 31"/>
                <a:gd name="T44" fmla="*/ 1 w 26"/>
                <a:gd name="T45" fmla="*/ 15 h 31"/>
                <a:gd name="T46" fmla="*/ 1 w 26"/>
                <a:gd name="T47" fmla="*/ 11 h 31"/>
                <a:gd name="T48" fmla="*/ 1 w 26"/>
                <a:gd name="T49" fmla="*/ 7 h 31"/>
                <a:gd name="T50" fmla="*/ 1 w 26"/>
                <a:gd name="T51" fmla="*/ 4 h 31"/>
                <a:gd name="T52" fmla="*/ 2 w 26"/>
                <a:gd name="T53" fmla="*/ 2 h 31"/>
                <a:gd name="T54" fmla="*/ 2 w 26"/>
                <a:gd name="T5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1">
                  <a:moveTo>
                    <a:pt x="2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2" y="3"/>
                    <a:pt x="3" y="5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4" y="11"/>
                    <a:pt x="4" y="12"/>
                    <a:pt x="5" y="13"/>
                  </a:cubicBezTo>
                  <a:cubicBezTo>
                    <a:pt x="5" y="14"/>
                    <a:pt x="6" y="16"/>
                    <a:pt x="6" y="17"/>
                  </a:cubicBezTo>
                  <a:cubicBezTo>
                    <a:pt x="7" y="18"/>
                    <a:pt x="8" y="19"/>
                    <a:pt x="9" y="20"/>
                  </a:cubicBezTo>
                  <a:cubicBezTo>
                    <a:pt x="9" y="21"/>
                    <a:pt x="10" y="22"/>
                    <a:pt x="11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8"/>
                    <a:pt x="19" y="28"/>
                    <a:pt x="19" y="28"/>
                  </a:cubicBezTo>
                  <a:cubicBezTo>
                    <a:pt x="21" y="29"/>
                    <a:pt x="23" y="29"/>
                    <a:pt x="24" y="29"/>
                  </a:cubicBezTo>
                  <a:cubicBezTo>
                    <a:pt x="26" y="29"/>
                    <a:pt x="26" y="30"/>
                    <a:pt x="26" y="30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3" y="30"/>
                    <a:pt x="21" y="31"/>
                    <a:pt x="19" y="31"/>
                  </a:cubicBezTo>
                  <a:cubicBezTo>
                    <a:pt x="18" y="30"/>
                    <a:pt x="17" y="31"/>
                    <a:pt x="16" y="30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3" y="29"/>
                    <a:pt x="12" y="29"/>
                    <a:pt x="12" y="28"/>
                  </a:cubicBezTo>
                  <a:cubicBezTo>
                    <a:pt x="10" y="28"/>
                    <a:pt x="9" y="27"/>
                    <a:pt x="8" y="26"/>
                  </a:cubicBezTo>
                  <a:cubicBezTo>
                    <a:pt x="7" y="24"/>
                    <a:pt x="6" y="23"/>
                    <a:pt x="5" y="22"/>
                  </a:cubicBezTo>
                  <a:cubicBezTo>
                    <a:pt x="5" y="21"/>
                    <a:pt x="4" y="20"/>
                    <a:pt x="3" y="19"/>
                  </a:cubicBezTo>
                  <a:cubicBezTo>
                    <a:pt x="2" y="17"/>
                    <a:pt x="2" y="16"/>
                    <a:pt x="1" y="15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7" name="ï$líḍe">
              <a:extLst>
                <a:ext uri="{FF2B5EF4-FFF2-40B4-BE49-F238E27FC236}">
                  <a16:creationId xmlns="" xmlns:a16="http://schemas.microsoft.com/office/drawing/2014/main" id="{BA54CB59-4C5D-4128-8046-88932E3A9DDF}"/>
                </a:ext>
              </a:extLst>
            </p:cNvPr>
            <p:cNvSpPr/>
            <p:nvPr/>
          </p:nvSpPr>
          <p:spPr bwMode="auto">
            <a:xfrm>
              <a:off x="5864225" y="4564063"/>
              <a:ext cx="63500" cy="82550"/>
            </a:xfrm>
            <a:custGeom>
              <a:avLst/>
              <a:gdLst>
                <a:gd name="T0" fmla="*/ 0 w 24"/>
                <a:gd name="T1" fmla="*/ 30 h 31"/>
                <a:gd name="T2" fmla="*/ 2 w 24"/>
                <a:gd name="T3" fmla="*/ 30 h 31"/>
                <a:gd name="T4" fmla="*/ 4 w 24"/>
                <a:gd name="T5" fmla="*/ 29 h 31"/>
                <a:gd name="T6" fmla="*/ 6 w 24"/>
                <a:gd name="T7" fmla="*/ 28 h 31"/>
                <a:gd name="T8" fmla="*/ 9 w 24"/>
                <a:gd name="T9" fmla="*/ 27 h 31"/>
                <a:gd name="T10" fmla="*/ 12 w 24"/>
                <a:gd name="T11" fmla="*/ 25 h 31"/>
                <a:gd name="T12" fmla="*/ 14 w 24"/>
                <a:gd name="T13" fmla="*/ 23 h 31"/>
                <a:gd name="T14" fmla="*/ 16 w 24"/>
                <a:gd name="T15" fmla="*/ 20 h 31"/>
                <a:gd name="T16" fmla="*/ 18 w 24"/>
                <a:gd name="T17" fmla="*/ 16 h 31"/>
                <a:gd name="T18" fmla="*/ 20 w 24"/>
                <a:gd name="T19" fmla="*/ 13 h 31"/>
                <a:gd name="T20" fmla="*/ 21 w 24"/>
                <a:gd name="T21" fmla="*/ 6 h 31"/>
                <a:gd name="T22" fmla="*/ 22 w 24"/>
                <a:gd name="T23" fmla="*/ 2 h 31"/>
                <a:gd name="T24" fmla="*/ 23 w 24"/>
                <a:gd name="T25" fmla="*/ 0 h 31"/>
                <a:gd name="T26" fmla="*/ 23 w 24"/>
                <a:gd name="T27" fmla="*/ 2 h 31"/>
                <a:gd name="T28" fmla="*/ 24 w 24"/>
                <a:gd name="T29" fmla="*/ 7 h 31"/>
                <a:gd name="T30" fmla="*/ 23 w 24"/>
                <a:gd name="T31" fmla="*/ 14 h 31"/>
                <a:gd name="T32" fmla="*/ 22 w 24"/>
                <a:gd name="T33" fmla="*/ 18 h 31"/>
                <a:gd name="T34" fmla="*/ 20 w 24"/>
                <a:gd name="T35" fmla="*/ 22 h 31"/>
                <a:gd name="T36" fmla="*/ 17 w 24"/>
                <a:gd name="T37" fmla="*/ 25 h 31"/>
                <a:gd name="T38" fmla="*/ 14 w 24"/>
                <a:gd name="T39" fmla="*/ 28 h 31"/>
                <a:gd name="T40" fmla="*/ 10 w 24"/>
                <a:gd name="T41" fmla="*/ 30 h 31"/>
                <a:gd name="T42" fmla="*/ 7 w 24"/>
                <a:gd name="T43" fmla="*/ 31 h 31"/>
                <a:gd name="T44" fmla="*/ 4 w 24"/>
                <a:gd name="T45" fmla="*/ 31 h 31"/>
                <a:gd name="T46" fmla="*/ 2 w 24"/>
                <a:gd name="T47" fmla="*/ 30 h 31"/>
                <a:gd name="T48" fmla="*/ 0 w 24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1">
                  <a:moveTo>
                    <a:pt x="0" y="30"/>
                  </a:moveTo>
                  <a:cubicBezTo>
                    <a:pt x="0" y="30"/>
                    <a:pt x="0" y="30"/>
                    <a:pt x="2" y="30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5" y="29"/>
                    <a:pt x="5" y="29"/>
                    <a:pt x="6" y="28"/>
                  </a:cubicBezTo>
                  <a:cubicBezTo>
                    <a:pt x="7" y="28"/>
                    <a:pt x="8" y="28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7" y="19"/>
                    <a:pt x="18" y="17"/>
                    <a:pt x="18" y="16"/>
                  </a:cubicBezTo>
                  <a:cubicBezTo>
                    <a:pt x="19" y="15"/>
                    <a:pt x="19" y="14"/>
                    <a:pt x="20" y="13"/>
                  </a:cubicBezTo>
                  <a:cubicBezTo>
                    <a:pt x="20" y="11"/>
                    <a:pt x="21" y="8"/>
                    <a:pt x="21" y="6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2"/>
                  </a:cubicBezTo>
                  <a:cubicBezTo>
                    <a:pt x="23" y="3"/>
                    <a:pt x="24" y="5"/>
                    <a:pt x="24" y="7"/>
                  </a:cubicBezTo>
                  <a:cubicBezTo>
                    <a:pt x="24" y="9"/>
                    <a:pt x="24" y="11"/>
                    <a:pt x="23" y="14"/>
                  </a:cubicBezTo>
                  <a:cubicBezTo>
                    <a:pt x="23" y="15"/>
                    <a:pt x="22" y="16"/>
                    <a:pt x="22" y="18"/>
                  </a:cubicBezTo>
                  <a:cubicBezTo>
                    <a:pt x="21" y="19"/>
                    <a:pt x="21" y="20"/>
                    <a:pt x="20" y="22"/>
                  </a:cubicBezTo>
                  <a:cubicBezTo>
                    <a:pt x="19" y="23"/>
                    <a:pt x="18" y="24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3" y="29"/>
                    <a:pt x="11" y="29"/>
                    <a:pt x="10" y="30"/>
                  </a:cubicBezTo>
                  <a:cubicBezTo>
                    <a:pt x="9" y="30"/>
                    <a:pt x="8" y="30"/>
                    <a:pt x="7" y="31"/>
                  </a:cubicBezTo>
                  <a:cubicBezTo>
                    <a:pt x="6" y="31"/>
                    <a:pt x="5" y="31"/>
                    <a:pt x="4" y="31"/>
                  </a:cubicBezTo>
                  <a:cubicBezTo>
                    <a:pt x="3" y="31"/>
                    <a:pt x="2" y="30"/>
                    <a:pt x="2" y="30"/>
                  </a:cubicBezTo>
                  <a:cubicBezTo>
                    <a:pt x="0" y="30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778495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8" name="ísļíḋe">
              <a:extLst>
                <a:ext uri="{FF2B5EF4-FFF2-40B4-BE49-F238E27FC236}">
                  <a16:creationId xmlns="" xmlns:a16="http://schemas.microsoft.com/office/drawing/2014/main" id="{38913BC1-3CEC-4F7F-92D8-A5411D69C306}"/>
                </a:ext>
              </a:extLst>
            </p:cNvPr>
            <p:cNvSpPr/>
            <p:nvPr/>
          </p:nvSpPr>
          <p:spPr bwMode="auto">
            <a:xfrm>
              <a:off x="5848350" y="4475163"/>
              <a:ext cx="407987" cy="71438"/>
            </a:xfrm>
            <a:custGeom>
              <a:avLst/>
              <a:gdLst>
                <a:gd name="T0" fmla="*/ 0 w 257"/>
                <a:gd name="T1" fmla="*/ 43 h 45"/>
                <a:gd name="T2" fmla="*/ 0 w 257"/>
                <a:gd name="T3" fmla="*/ 0 h 45"/>
                <a:gd name="T4" fmla="*/ 257 w 257"/>
                <a:gd name="T5" fmla="*/ 1 h 45"/>
                <a:gd name="T6" fmla="*/ 257 w 257"/>
                <a:gd name="T7" fmla="*/ 45 h 45"/>
                <a:gd name="T8" fmla="*/ 0 w 257"/>
                <a:gd name="T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5">
                  <a:moveTo>
                    <a:pt x="0" y="43"/>
                  </a:moveTo>
                  <a:lnTo>
                    <a:pt x="0" y="0"/>
                  </a:lnTo>
                  <a:lnTo>
                    <a:pt x="257" y="1"/>
                  </a:lnTo>
                  <a:lnTo>
                    <a:pt x="257" y="4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31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9" name="ïšlíďê">
              <a:extLst>
                <a:ext uri="{FF2B5EF4-FFF2-40B4-BE49-F238E27FC236}">
                  <a16:creationId xmlns="" xmlns:a16="http://schemas.microsoft.com/office/drawing/2014/main" id="{019EEEBB-0B76-4B7C-B3BE-1E7C7A8E3BF2}"/>
                </a:ext>
              </a:extLst>
            </p:cNvPr>
            <p:cNvSpPr/>
            <p:nvPr/>
          </p:nvSpPr>
          <p:spPr bwMode="auto">
            <a:xfrm>
              <a:off x="5899150" y="4464050"/>
              <a:ext cx="26987" cy="90488"/>
            </a:xfrm>
            <a:custGeom>
              <a:avLst/>
              <a:gdLst>
                <a:gd name="T0" fmla="*/ 10 w 10"/>
                <a:gd name="T1" fmla="*/ 34 h 34"/>
                <a:gd name="T2" fmla="*/ 10 w 10"/>
                <a:gd name="T3" fmla="*/ 0 h 34"/>
                <a:gd name="T4" fmla="*/ 0 w 10"/>
                <a:gd name="T5" fmla="*/ 0 h 34"/>
                <a:gd name="T6" fmla="*/ 0 w 10"/>
                <a:gd name="T7" fmla="*/ 34 h 34"/>
                <a:gd name="T8" fmla="*/ 10 w 10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4">
                  <a:moveTo>
                    <a:pt x="10" y="34"/>
                  </a:moveTo>
                  <a:cubicBezTo>
                    <a:pt x="10" y="23"/>
                    <a:pt x="10" y="7"/>
                    <a:pt x="10" y="0"/>
                  </a:cubicBezTo>
                  <a:cubicBezTo>
                    <a:pt x="7" y="0"/>
                    <a:pt x="4" y="1"/>
                    <a:pt x="0" y="0"/>
                  </a:cubicBezTo>
                  <a:cubicBezTo>
                    <a:pt x="0" y="11"/>
                    <a:pt x="0" y="24"/>
                    <a:pt x="0" y="34"/>
                  </a:cubicBezTo>
                  <a:lnTo>
                    <a:pt x="10" y="34"/>
                  </a:ln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40" name="iṧliḑè">
              <a:extLst>
                <a:ext uri="{FF2B5EF4-FFF2-40B4-BE49-F238E27FC236}">
                  <a16:creationId xmlns="" xmlns:a16="http://schemas.microsoft.com/office/drawing/2014/main" id="{785D4BE9-F381-447C-9619-1F3A6908C648}"/>
                </a:ext>
              </a:extLst>
            </p:cNvPr>
            <p:cNvSpPr/>
            <p:nvPr/>
          </p:nvSpPr>
          <p:spPr bwMode="auto">
            <a:xfrm>
              <a:off x="6143625" y="4467225"/>
              <a:ext cx="30162" cy="87313"/>
            </a:xfrm>
            <a:custGeom>
              <a:avLst/>
              <a:gdLst>
                <a:gd name="T0" fmla="*/ 10 w 11"/>
                <a:gd name="T1" fmla="*/ 33 h 33"/>
                <a:gd name="T2" fmla="*/ 10 w 11"/>
                <a:gd name="T3" fmla="*/ 0 h 33"/>
                <a:gd name="T4" fmla="*/ 1 w 11"/>
                <a:gd name="T5" fmla="*/ 0 h 33"/>
                <a:gd name="T6" fmla="*/ 0 w 11"/>
                <a:gd name="T7" fmla="*/ 33 h 33"/>
                <a:gd name="T8" fmla="*/ 10 w 1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3">
                  <a:moveTo>
                    <a:pt x="10" y="33"/>
                  </a:moveTo>
                  <a:cubicBezTo>
                    <a:pt x="10" y="23"/>
                    <a:pt x="11" y="6"/>
                    <a:pt x="10" y="0"/>
                  </a:cubicBezTo>
                  <a:cubicBezTo>
                    <a:pt x="7" y="0"/>
                    <a:pt x="4" y="0"/>
                    <a:pt x="1" y="0"/>
                  </a:cubicBezTo>
                  <a:cubicBezTo>
                    <a:pt x="0" y="11"/>
                    <a:pt x="0" y="23"/>
                    <a:pt x="0" y="33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rgbClr val="46A4DB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41" name="ïšļïḍê">
              <a:extLst>
                <a:ext uri="{FF2B5EF4-FFF2-40B4-BE49-F238E27FC236}">
                  <a16:creationId xmlns="" xmlns:a16="http://schemas.microsoft.com/office/drawing/2014/main" id="{9FA1FD36-787B-48D3-BFEE-BC47FA7DC57F}"/>
                </a:ext>
              </a:extLst>
            </p:cNvPr>
            <p:cNvSpPr/>
            <p:nvPr/>
          </p:nvSpPr>
          <p:spPr bwMode="auto">
            <a:xfrm>
              <a:off x="5986463" y="4467225"/>
              <a:ext cx="112712" cy="88900"/>
            </a:xfrm>
            <a:custGeom>
              <a:avLst/>
              <a:gdLst>
                <a:gd name="T0" fmla="*/ 0 w 42"/>
                <a:gd name="T1" fmla="*/ 34 h 34"/>
                <a:gd name="T2" fmla="*/ 1 w 42"/>
                <a:gd name="T3" fmla="*/ 0 h 34"/>
                <a:gd name="T4" fmla="*/ 42 w 42"/>
                <a:gd name="T5" fmla="*/ 0 h 34"/>
                <a:gd name="T6" fmla="*/ 42 w 42"/>
                <a:gd name="T7" fmla="*/ 34 h 34"/>
                <a:gd name="T8" fmla="*/ 0 w 42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4">
                  <a:moveTo>
                    <a:pt x="0" y="34"/>
                  </a:moveTo>
                  <a:cubicBezTo>
                    <a:pt x="0" y="28"/>
                    <a:pt x="1" y="1"/>
                    <a:pt x="1" y="0"/>
                  </a:cubicBezTo>
                  <a:cubicBezTo>
                    <a:pt x="3" y="0"/>
                    <a:pt x="34" y="0"/>
                    <a:pt x="42" y="0"/>
                  </a:cubicBezTo>
                  <a:cubicBezTo>
                    <a:pt x="42" y="3"/>
                    <a:pt x="42" y="22"/>
                    <a:pt x="42" y="34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42" name="íşļídê">
              <a:extLst>
                <a:ext uri="{FF2B5EF4-FFF2-40B4-BE49-F238E27FC236}">
                  <a16:creationId xmlns="" xmlns:a16="http://schemas.microsoft.com/office/drawing/2014/main" id="{09FFA9FB-7310-45AB-84B9-EC6AAD455A4F}"/>
                </a:ext>
              </a:extLst>
            </p:cNvPr>
            <p:cNvSpPr/>
            <p:nvPr/>
          </p:nvSpPr>
          <p:spPr bwMode="auto">
            <a:xfrm>
              <a:off x="3262313" y="1982788"/>
              <a:ext cx="5243512" cy="4000500"/>
            </a:xfrm>
            <a:custGeom>
              <a:avLst/>
              <a:gdLst>
                <a:gd name="T0" fmla="*/ 1875 w 1969"/>
                <a:gd name="T1" fmla="*/ 125 h 1504"/>
                <a:gd name="T2" fmla="*/ 1888 w 1969"/>
                <a:gd name="T3" fmla="*/ 216 h 1504"/>
                <a:gd name="T4" fmla="*/ 1969 w 1969"/>
                <a:gd name="T5" fmla="*/ 0 h 1504"/>
                <a:gd name="T6" fmla="*/ 1755 w 1969"/>
                <a:gd name="T7" fmla="*/ 109 h 1504"/>
                <a:gd name="T8" fmla="*/ 1843 w 1969"/>
                <a:gd name="T9" fmla="*/ 108 h 1504"/>
                <a:gd name="T10" fmla="*/ 1825 w 1969"/>
                <a:gd name="T11" fmla="*/ 122 h 1504"/>
                <a:gd name="T12" fmla="*/ 1785 w 1969"/>
                <a:gd name="T13" fmla="*/ 155 h 1504"/>
                <a:gd name="T14" fmla="*/ 1742 w 1969"/>
                <a:gd name="T15" fmla="*/ 189 h 1504"/>
                <a:gd name="T16" fmla="*/ 1727 w 1969"/>
                <a:gd name="T17" fmla="*/ 202 h 1504"/>
                <a:gd name="T18" fmla="*/ 1689 w 1969"/>
                <a:gd name="T19" fmla="*/ 217 h 1504"/>
                <a:gd name="T20" fmla="*/ 1560 w 1969"/>
                <a:gd name="T21" fmla="*/ 256 h 1504"/>
                <a:gd name="T22" fmla="*/ 1503 w 1969"/>
                <a:gd name="T23" fmla="*/ 273 h 1504"/>
                <a:gd name="T24" fmla="*/ 1429 w 1969"/>
                <a:gd name="T25" fmla="*/ 333 h 1504"/>
                <a:gd name="T26" fmla="*/ 1294 w 1969"/>
                <a:gd name="T27" fmla="*/ 448 h 1504"/>
                <a:gd name="T28" fmla="*/ 1249 w 1969"/>
                <a:gd name="T29" fmla="*/ 457 h 1504"/>
                <a:gd name="T30" fmla="*/ 1014 w 1969"/>
                <a:gd name="T31" fmla="*/ 476 h 1504"/>
                <a:gd name="T32" fmla="*/ 841 w 1969"/>
                <a:gd name="T33" fmla="*/ 494 h 1504"/>
                <a:gd name="T34" fmla="*/ 826 w 1969"/>
                <a:gd name="T35" fmla="*/ 510 h 1504"/>
                <a:gd name="T36" fmla="*/ 800 w 1969"/>
                <a:gd name="T37" fmla="*/ 585 h 1504"/>
                <a:gd name="T38" fmla="*/ 775 w 1969"/>
                <a:gd name="T39" fmla="*/ 669 h 1504"/>
                <a:gd name="T40" fmla="*/ 659 w 1969"/>
                <a:gd name="T41" fmla="*/ 810 h 1504"/>
                <a:gd name="T42" fmla="*/ 583 w 1969"/>
                <a:gd name="T43" fmla="*/ 818 h 1504"/>
                <a:gd name="T44" fmla="*/ 525 w 1969"/>
                <a:gd name="T45" fmla="*/ 825 h 1504"/>
                <a:gd name="T46" fmla="*/ 390 w 1969"/>
                <a:gd name="T47" fmla="*/ 1047 h 1504"/>
                <a:gd name="T48" fmla="*/ 0 w 1969"/>
                <a:gd name="T49" fmla="*/ 1434 h 1504"/>
                <a:gd name="T50" fmla="*/ 0 w 1969"/>
                <a:gd name="T51" fmla="*/ 1504 h 1504"/>
                <a:gd name="T52" fmla="*/ 422 w 1969"/>
                <a:gd name="T53" fmla="*/ 1078 h 1504"/>
                <a:gd name="T54" fmla="*/ 543 w 1969"/>
                <a:gd name="T55" fmla="*/ 872 h 1504"/>
                <a:gd name="T56" fmla="*/ 633 w 1969"/>
                <a:gd name="T57" fmla="*/ 865 h 1504"/>
                <a:gd name="T58" fmla="*/ 699 w 1969"/>
                <a:gd name="T59" fmla="*/ 838 h 1504"/>
                <a:gd name="T60" fmla="*/ 768 w 1969"/>
                <a:gd name="T61" fmla="*/ 753 h 1504"/>
                <a:gd name="T62" fmla="*/ 802 w 1969"/>
                <a:gd name="T63" fmla="*/ 706 h 1504"/>
                <a:gd name="T64" fmla="*/ 825 w 1969"/>
                <a:gd name="T65" fmla="*/ 665 h 1504"/>
                <a:gd name="T66" fmla="*/ 835 w 1969"/>
                <a:gd name="T67" fmla="*/ 625 h 1504"/>
                <a:gd name="T68" fmla="*/ 851 w 1969"/>
                <a:gd name="T69" fmla="*/ 564 h 1504"/>
                <a:gd name="T70" fmla="*/ 856 w 1969"/>
                <a:gd name="T71" fmla="*/ 550 h 1504"/>
                <a:gd name="T72" fmla="*/ 906 w 1969"/>
                <a:gd name="T73" fmla="*/ 531 h 1504"/>
                <a:gd name="T74" fmla="*/ 1006 w 1969"/>
                <a:gd name="T75" fmla="*/ 522 h 1504"/>
                <a:gd name="T76" fmla="*/ 1240 w 1969"/>
                <a:gd name="T77" fmla="*/ 500 h 1504"/>
                <a:gd name="T78" fmla="*/ 1280 w 1969"/>
                <a:gd name="T79" fmla="*/ 497 h 1504"/>
                <a:gd name="T80" fmla="*/ 1318 w 1969"/>
                <a:gd name="T81" fmla="*/ 489 h 1504"/>
                <a:gd name="T82" fmla="*/ 1367 w 1969"/>
                <a:gd name="T83" fmla="*/ 447 h 1504"/>
                <a:gd name="T84" fmla="*/ 1462 w 1969"/>
                <a:gd name="T85" fmla="*/ 364 h 1504"/>
                <a:gd name="T86" fmla="*/ 1502 w 1969"/>
                <a:gd name="T87" fmla="*/ 332 h 1504"/>
                <a:gd name="T88" fmla="*/ 1549 w 1969"/>
                <a:gd name="T89" fmla="*/ 312 h 1504"/>
                <a:gd name="T90" fmla="*/ 1664 w 1969"/>
                <a:gd name="T91" fmla="*/ 270 h 1504"/>
                <a:gd name="T92" fmla="*/ 1780 w 1969"/>
                <a:gd name="T93" fmla="*/ 223 h 1504"/>
                <a:gd name="T94" fmla="*/ 1815 w 1969"/>
                <a:gd name="T95" fmla="*/ 187 h 1504"/>
                <a:gd name="T96" fmla="*/ 1856 w 1969"/>
                <a:gd name="T97" fmla="*/ 145 h 1504"/>
                <a:gd name="T98" fmla="*/ 1875 w 1969"/>
                <a:gd name="T99" fmla="*/ 125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69" h="1504">
                  <a:moveTo>
                    <a:pt x="1875" y="125"/>
                  </a:moveTo>
                  <a:cubicBezTo>
                    <a:pt x="1888" y="216"/>
                    <a:pt x="1888" y="216"/>
                    <a:pt x="1888" y="216"/>
                  </a:cubicBezTo>
                  <a:cubicBezTo>
                    <a:pt x="1969" y="0"/>
                    <a:pt x="1969" y="0"/>
                    <a:pt x="1969" y="0"/>
                  </a:cubicBezTo>
                  <a:cubicBezTo>
                    <a:pt x="1755" y="109"/>
                    <a:pt x="1755" y="109"/>
                    <a:pt x="1755" y="109"/>
                  </a:cubicBezTo>
                  <a:cubicBezTo>
                    <a:pt x="1843" y="108"/>
                    <a:pt x="1843" y="108"/>
                    <a:pt x="1843" y="108"/>
                  </a:cubicBezTo>
                  <a:cubicBezTo>
                    <a:pt x="1839" y="108"/>
                    <a:pt x="1828" y="120"/>
                    <a:pt x="1825" y="122"/>
                  </a:cubicBezTo>
                  <a:cubicBezTo>
                    <a:pt x="1811" y="133"/>
                    <a:pt x="1798" y="144"/>
                    <a:pt x="1785" y="155"/>
                  </a:cubicBezTo>
                  <a:cubicBezTo>
                    <a:pt x="1771" y="167"/>
                    <a:pt x="1757" y="178"/>
                    <a:pt x="1742" y="189"/>
                  </a:cubicBezTo>
                  <a:cubicBezTo>
                    <a:pt x="1737" y="194"/>
                    <a:pt x="1732" y="198"/>
                    <a:pt x="1727" y="202"/>
                  </a:cubicBezTo>
                  <a:cubicBezTo>
                    <a:pt x="1718" y="210"/>
                    <a:pt x="1699" y="213"/>
                    <a:pt x="1689" y="217"/>
                  </a:cubicBezTo>
                  <a:cubicBezTo>
                    <a:pt x="1646" y="231"/>
                    <a:pt x="1603" y="243"/>
                    <a:pt x="1560" y="256"/>
                  </a:cubicBezTo>
                  <a:cubicBezTo>
                    <a:pt x="1541" y="262"/>
                    <a:pt x="1521" y="266"/>
                    <a:pt x="1503" y="273"/>
                  </a:cubicBezTo>
                  <a:cubicBezTo>
                    <a:pt x="1474" y="284"/>
                    <a:pt x="1451" y="313"/>
                    <a:pt x="1429" y="333"/>
                  </a:cubicBezTo>
                  <a:cubicBezTo>
                    <a:pt x="1398" y="360"/>
                    <a:pt x="1310" y="441"/>
                    <a:pt x="1294" y="448"/>
                  </a:cubicBezTo>
                  <a:cubicBezTo>
                    <a:pt x="1280" y="455"/>
                    <a:pt x="1265" y="455"/>
                    <a:pt x="1249" y="457"/>
                  </a:cubicBezTo>
                  <a:cubicBezTo>
                    <a:pt x="1171" y="463"/>
                    <a:pt x="1093" y="469"/>
                    <a:pt x="1014" y="476"/>
                  </a:cubicBezTo>
                  <a:cubicBezTo>
                    <a:pt x="982" y="478"/>
                    <a:pt x="848" y="488"/>
                    <a:pt x="841" y="494"/>
                  </a:cubicBezTo>
                  <a:cubicBezTo>
                    <a:pt x="834" y="498"/>
                    <a:pt x="830" y="503"/>
                    <a:pt x="826" y="510"/>
                  </a:cubicBezTo>
                  <a:cubicBezTo>
                    <a:pt x="812" y="531"/>
                    <a:pt x="807" y="560"/>
                    <a:pt x="800" y="585"/>
                  </a:cubicBezTo>
                  <a:cubicBezTo>
                    <a:pt x="793" y="612"/>
                    <a:pt x="790" y="645"/>
                    <a:pt x="775" y="669"/>
                  </a:cubicBezTo>
                  <a:cubicBezTo>
                    <a:pt x="767" y="682"/>
                    <a:pt x="680" y="802"/>
                    <a:pt x="659" y="810"/>
                  </a:cubicBezTo>
                  <a:cubicBezTo>
                    <a:pt x="637" y="818"/>
                    <a:pt x="606" y="818"/>
                    <a:pt x="583" y="818"/>
                  </a:cubicBezTo>
                  <a:cubicBezTo>
                    <a:pt x="568" y="819"/>
                    <a:pt x="537" y="815"/>
                    <a:pt x="525" y="825"/>
                  </a:cubicBezTo>
                  <a:cubicBezTo>
                    <a:pt x="512" y="836"/>
                    <a:pt x="410" y="1018"/>
                    <a:pt x="390" y="1047"/>
                  </a:cubicBezTo>
                  <a:cubicBezTo>
                    <a:pt x="370" y="1077"/>
                    <a:pt x="0" y="1434"/>
                    <a:pt x="0" y="1434"/>
                  </a:cubicBezTo>
                  <a:cubicBezTo>
                    <a:pt x="0" y="1504"/>
                    <a:pt x="0" y="1504"/>
                    <a:pt x="0" y="1504"/>
                  </a:cubicBezTo>
                  <a:cubicBezTo>
                    <a:pt x="422" y="1078"/>
                    <a:pt x="422" y="1078"/>
                    <a:pt x="422" y="1078"/>
                  </a:cubicBezTo>
                  <a:cubicBezTo>
                    <a:pt x="422" y="1078"/>
                    <a:pt x="537" y="877"/>
                    <a:pt x="543" y="872"/>
                  </a:cubicBezTo>
                  <a:cubicBezTo>
                    <a:pt x="549" y="868"/>
                    <a:pt x="554" y="864"/>
                    <a:pt x="633" y="865"/>
                  </a:cubicBezTo>
                  <a:cubicBezTo>
                    <a:pt x="633" y="865"/>
                    <a:pt x="666" y="870"/>
                    <a:pt x="699" y="838"/>
                  </a:cubicBezTo>
                  <a:cubicBezTo>
                    <a:pt x="725" y="814"/>
                    <a:pt x="746" y="782"/>
                    <a:pt x="768" y="753"/>
                  </a:cubicBezTo>
                  <a:cubicBezTo>
                    <a:pt x="779" y="738"/>
                    <a:pt x="791" y="722"/>
                    <a:pt x="802" y="706"/>
                  </a:cubicBezTo>
                  <a:cubicBezTo>
                    <a:pt x="812" y="692"/>
                    <a:pt x="821" y="682"/>
                    <a:pt x="825" y="665"/>
                  </a:cubicBezTo>
                  <a:cubicBezTo>
                    <a:pt x="828" y="651"/>
                    <a:pt x="832" y="638"/>
                    <a:pt x="835" y="625"/>
                  </a:cubicBezTo>
                  <a:cubicBezTo>
                    <a:pt x="840" y="605"/>
                    <a:pt x="845" y="584"/>
                    <a:pt x="851" y="564"/>
                  </a:cubicBezTo>
                  <a:cubicBezTo>
                    <a:pt x="853" y="560"/>
                    <a:pt x="854" y="555"/>
                    <a:pt x="856" y="550"/>
                  </a:cubicBezTo>
                  <a:cubicBezTo>
                    <a:pt x="864" y="531"/>
                    <a:pt x="888" y="533"/>
                    <a:pt x="906" y="531"/>
                  </a:cubicBezTo>
                  <a:cubicBezTo>
                    <a:pt x="939" y="528"/>
                    <a:pt x="972" y="525"/>
                    <a:pt x="1006" y="522"/>
                  </a:cubicBezTo>
                  <a:cubicBezTo>
                    <a:pt x="1084" y="515"/>
                    <a:pt x="1162" y="508"/>
                    <a:pt x="1240" y="500"/>
                  </a:cubicBezTo>
                  <a:cubicBezTo>
                    <a:pt x="1253" y="499"/>
                    <a:pt x="1267" y="498"/>
                    <a:pt x="1280" y="497"/>
                  </a:cubicBezTo>
                  <a:cubicBezTo>
                    <a:pt x="1293" y="496"/>
                    <a:pt x="1306" y="497"/>
                    <a:pt x="1318" y="489"/>
                  </a:cubicBezTo>
                  <a:cubicBezTo>
                    <a:pt x="1335" y="477"/>
                    <a:pt x="1351" y="460"/>
                    <a:pt x="1367" y="447"/>
                  </a:cubicBezTo>
                  <a:cubicBezTo>
                    <a:pt x="1398" y="419"/>
                    <a:pt x="1430" y="392"/>
                    <a:pt x="1462" y="364"/>
                  </a:cubicBezTo>
                  <a:cubicBezTo>
                    <a:pt x="1475" y="352"/>
                    <a:pt x="1487" y="341"/>
                    <a:pt x="1502" y="332"/>
                  </a:cubicBezTo>
                  <a:cubicBezTo>
                    <a:pt x="1517" y="323"/>
                    <a:pt x="1532" y="318"/>
                    <a:pt x="1549" y="312"/>
                  </a:cubicBezTo>
                  <a:cubicBezTo>
                    <a:pt x="1587" y="298"/>
                    <a:pt x="1625" y="284"/>
                    <a:pt x="1664" y="270"/>
                  </a:cubicBezTo>
                  <a:cubicBezTo>
                    <a:pt x="1687" y="262"/>
                    <a:pt x="1767" y="238"/>
                    <a:pt x="1780" y="223"/>
                  </a:cubicBezTo>
                  <a:cubicBezTo>
                    <a:pt x="1792" y="211"/>
                    <a:pt x="1804" y="199"/>
                    <a:pt x="1815" y="187"/>
                  </a:cubicBezTo>
                  <a:cubicBezTo>
                    <a:pt x="1829" y="173"/>
                    <a:pt x="1842" y="159"/>
                    <a:pt x="1856" y="145"/>
                  </a:cubicBezTo>
                  <a:cubicBezTo>
                    <a:pt x="1858" y="142"/>
                    <a:pt x="1875" y="128"/>
                    <a:pt x="1875" y="125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cxnSp>
        <p:nvCxnSpPr>
          <p:cNvPr id="343" name="直接连接符 342">
            <a:extLst>
              <a:ext uri="{FF2B5EF4-FFF2-40B4-BE49-F238E27FC236}">
                <a16:creationId xmlns="" xmlns:a16="http://schemas.microsoft.com/office/drawing/2014/main" id="{295B491D-EF8B-4ECA-95BC-A9B198B11A11}"/>
              </a:ext>
            </a:extLst>
          </p:cNvPr>
          <p:cNvCxnSpPr>
            <a:cxnSpLocks/>
          </p:cNvCxnSpPr>
          <p:nvPr/>
        </p:nvCxnSpPr>
        <p:spPr>
          <a:xfrm>
            <a:off x="910495" y="4624547"/>
            <a:ext cx="6309678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grpSp>
        <p:nvGrpSpPr>
          <p:cNvPr id="344" name="组合 343">
            <a:extLst>
              <a:ext uri="{FF2B5EF4-FFF2-40B4-BE49-F238E27FC236}">
                <a16:creationId xmlns="" xmlns:a16="http://schemas.microsoft.com/office/drawing/2014/main" id="{E7F140D1-8CAF-42B1-B21A-9C99835A0801}"/>
              </a:ext>
            </a:extLst>
          </p:cNvPr>
          <p:cNvGrpSpPr/>
          <p:nvPr/>
        </p:nvGrpSpPr>
        <p:grpSpPr>
          <a:xfrm>
            <a:off x="1598045" y="5126787"/>
            <a:ext cx="464664" cy="464664"/>
            <a:chOff x="5940899" y="1916372"/>
            <a:chExt cx="646544" cy="646544"/>
          </a:xfrm>
        </p:grpSpPr>
        <p:sp>
          <p:nvSpPr>
            <p:cNvPr id="345" name="椭圆 344">
              <a:extLst>
                <a:ext uri="{FF2B5EF4-FFF2-40B4-BE49-F238E27FC236}">
                  <a16:creationId xmlns="" xmlns:a16="http://schemas.microsoft.com/office/drawing/2014/main" id="{94F45F4E-F662-48E8-9579-32CEC33EB8B0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6" name="椭圆 187">
              <a:extLst>
                <a:ext uri="{FF2B5EF4-FFF2-40B4-BE49-F238E27FC236}">
                  <a16:creationId xmlns="" xmlns:a16="http://schemas.microsoft.com/office/drawing/2014/main" id="{A7A2CBBD-6010-4D8D-803F-ABD460760B00}"/>
                </a:ext>
              </a:extLst>
            </p:cNvPr>
            <p:cNvSpPr/>
            <p:nvPr/>
          </p:nvSpPr>
          <p:spPr>
            <a:xfrm>
              <a:off x="6137258" y="2090738"/>
              <a:ext cx="253824" cy="297812"/>
            </a:xfrm>
            <a:custGeom>
              <a:avLst/>
              <a:gdLst>
                <a:gd name="T0" fmla="*/ 411 w 3347"/>
                <a:gd name="T1" fmla="*/ 0 h 3933"/>
                <a:gd name="T2" fmla="*/ 0 w 3347"/>
                <a:gd name="T3" fmla="*/ 410 h 3933"/>
                <a:gd name="T4" fmla="*/ 0 w 3347"/>
                <a:gd name="T5" fmla="*/ 3523 h 3933"/>
                <a:gd name="T6" fmla="*/ 411 w 3347"/>
                <a:gd name="T7" fmla="*/ 3933 h 3933"/>
                <a:gd name="T8" fmla="*/ 3347 w 3347"/>
                <a:gd name="T9" fmla="*/ 3933 h 3933"/>
                <a:gd name="T10" fmla="*/ 3347 w 3347"/>
                <a:gd name="T11" fmla="*/ 0 h 3933"/>
                <a:gd name="T12" fmla="*/ 411 w 3347"/>
                <a:gd name="T13" fmla="*/ 0 h 3933"/>
                <a:gd name="T14" fmla="*/ 920 w 3347"/>
                <a:gd name="T15" fmla="*/ 200 h 3933"/>
                <a:gd name="T16" fmla="*/ 1726 w 3347"/>
                <a:gd name="T17" fmla="*/ 200 h 3933"/>
                <a:gd name="T18" fmla="*/ 1726 w 3347"/>
                <a:gd name="T19" fmla="*/ 1455 h 3933"/>
                <a:gd name="T20" fmla="*/ 1706 w 3347"/>
                <a:gd name="T21" fmla="*/ 1485 h 3933"/>
                <a:gd name="T22" fmla="*/ 1671 w 3347"/>
                <a:gd name="T23" fmla="*/ 1477 h 3933"/>
                <a:gd name="T24" fmla="*/ 1492 w 3347"/>
                <a:gd name="T25" fmla="*/ 1289 h 3933"/>
                <a:gd name="T26" fmla="*/ 1323 w 3347"/>
                <a:gd name="T27" fmla="*/ 1217 h 3933"/>
                <a:gd name="T28" fmla="*/ 1323 w 3347"/>
                <a:gd name="T29" fmla="*/ 1217 h 3933"/>
                <a:gd name="T30" fmla="*/ 1155 w 3347"/>
                <a:gd name="T31" fmla="*/ 1289 h 3933"/>
                <a:gd name="T32" fmla="*/ 976 w 3347"/>
                <a:gd name="T33" fmla="*/ 1477 h 3933"/>
                <a:gd name="T34" fmla="*/ 941 w 3347"/>
                <a:gd name="T35" fmla="*/ 1485 h 3933"/>
                <a:gd name="T36" fmla="*/ 920 w 3347"/>
                <a:gd name="T37" fmla="*/ 1455 h 3933"/>
                <a:gd name="T38" fmla="*/ 920 w 3347"/>
                <a:gd name="T39" fmla="*/ 200 h 3933"/>
                <a:gd name="T40" fmla="*/ 3147 w 3347"/>
                <a:gd name="T41" fmla="*/ 3733 h 3933"/>
                <a:gd name="T42" fmla="*/ 411 w 3347"/>
                <a:gd name="T43" fmla="*/ 3733 h 3933"/>
                <a:gd name="T44" fmla="*/ 200 w 3347"/>
                <a:gd name="T45" fmla="*/ 3523 h 3933"/>
                <a:gd name="T46" fmla="*/ 200 w 3347"/>
                <a:gd name="T47" fmla="*/ 410 h 3933"/>
                <a:gd name="T48" fmla="*/ 411 w 3347"/>
                <a:gd name="T49" fmla="*/ 200 h 3933"/>
                <a:gd name="T50" fmla="*/ 720 w 3347"/>
                <a:gd name="T51" fmla="*/ 200 h 3933"/>
                <a:gd name="T52" fmla="*/ 720 w 3347"/>
                <a:gd name="T53" fmla="*/ 1455 h 3933"/>
                <a:gd name="T54" fmla="*/ 867 w 3347"/>
                <a:gd name="T55" fmla="*/ 1671 h 3933"/>
                <a:gd name="T56" fmla="*/ 1121 w 3347"/>
                <a:gd name="T57" fmla="*/ 1615 h 3933"/>
                <a:gd name="T58" fmla="*/ 1300 w 3347"/>
                <a:gd name="T59" fmla="*/ 1427 h 3933"/>
                <a:gd name="T60" fmla="*/ 1323 w 3347"/>
                <a:gd name="T61" fmla="*/ 1417 h 3933"/>
                <a:gd name="T62" fmla="*/ 1323 w 3347"/>
                <a:gd name="T63" fmla="*/ 1417 h 3933"/>
                <a:gd name="T64" fmla="*/ 1347 w 3347"/>
                <a:gd name="T65" fmla="*/ 1427 h 3933"/>
                <a:gd name="T66" fmla="*/ 1525 w 3347"/>
                <a:gd name="T67" fmla="*/ 1615 h 3933"/>
                <a:gd name="T68" fmla="*/ 1694 w 3347"/>
                <a:gd name="T69" fmla="*/ 1688 h 3933"/>
                <a:gd name="T70" fmla="*/ 1780 w 3347"/>
                <a:gd name="T71" fmla="*/ 1671 h 3933"/>
                <a:gd name="T72" fmla="*/ 1926 w 3347"/>
                <a:gd name="T73" fmla="*/ 1455 h 3933"/>
                <a:gd name="T74" fmla="*/ 1926 w 3347"/>
                <a:gd name="T75" fmla="*/ 200 h 3933"/>
                <a:gd name="T76" fmla="*/ 3147 w 3347"/>
                <a:gd name="T77" fmla="*/ 200 h 3933"/>
                <a:gd name="T78" fmla="*/ 3147 w 3347"/>
                <a:gd name="T79" fmla="*/ 3733 h 3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47" h="3933">
                  <a:moveTo>
                    <a:pt x="411" y="0"/>
                  </a:moveTo>
                  <a:cubicBezTo>
                    <a:pt x="184" y="0"/>
                    <a:pt x="0" y="184"/>
                    <a:pt x="0" y="410"/>
                  </a:cubicBezTo>
                  <a:lnTo>
                    <a:pt x="0" y="3523"/>
                  </a:lnTo>
                  <a:cubicBezTo>
                    <a:pt x="0" y="3749"/>
                    <a:pt x="184" y="3933"/>
                    <a:pt x="411" y="3933"/>
                  </a:cubicBezTo>
                  <a:lnTo>
                    <a:pt x="3347" y="3933"/>
                  </a:lnTo>
                  <a:lnTo>
                    <a:pt x="3347" y="0"/>
                  </a:lnTo>
                  <a:lnTo>
                    <a:pt x="411" y="0"/>
                  </a:lnTo>
                  <a:close/>
                  <a:moveTo>
                    <a:pt x="920" y="200"/>
                  </a:moveTo>
                  <a:lnTo>
                    <a:pt x="1726" y="200"/>
                  </a:lnTo>
                  <a:lnTo>
                    <a:pt x="1726" y="1455"/>
                  </a:lnTo>
                  <a:cubicBezTo>
                    <a:pt x="1726" y="1473"/>
                    <a:pt x="1715" y="1481"/>
                    <a:pt x="1706" y="1485"/>
                  </a:cubicBezTo>
                  <a:cubicBezTo>
                    <a:pt x="1697" y="1489"/>
                    <a:pt x="1683" y="1491"/>
                    <a:pt x="1671" y="1477"/>
                  </a:cubicBezTo>
                  <a:lnTo>
                    <a:pt x="1492" y="1289"/>
                  </a:lnTo>
                  <a:cubicBezTo>
                    <a:pt x="1448" y="1243"/>
                    <a:pt x="1387" y="1217"/>
                    <a:pt x="1323" y="1217"/>
                  </a:cubicBezTo>
                  <a:lnTo>
                    <a:pt x="1323" y="1217"/>
                  </a:lnTo>
                  <a:cubicBezTo>
                    <a:pt x="1260" y="1217"/>
                    <a:pt x="1198" y="1243"/>
                    <a:pt x="1155" y="1289"/>
                  </a:cubicBezTo>
                  <a:lnTo>
                    <a:pt x="976" y="1477"/>
                  </a:lnTo>
                  <a:cubicBezTo>
                    <a:pt x="964" y="1491"/>
                    <a:pt x="950" y="1489"/>
                    <a:pt x="941" y="1485"/>
                  </a:cubicBezTo>
                  <a:cubicBezTo>
                    <a:pt x="931" y="1481"/>
                    <a:pt x="920" y="1473"/>
                    <a:pt x="920" y="1455"/>
                  </a:cubicBezTo>
                  <a:lnTo>
                    <a:pt x="920" y="200"/>
                  </a:lnTo>
                  <a:close/>
                  <a:moveTo>
                    <a:pt x="3147" y="3733"/>
                  </a:moveTo>
                  <a:lnTo>
                    <a:pt x="411" y="3733"/>
                  </a:lnTo>
                  <a:cubicBezTo>
                    <a:pt x="295" y="3733"/>
                    <a:pt x="200" y="3639"/>
                    <a:pt x="200" y="3523"/>
                  </a:cubicBezTo>
                  <a:lnTo>
                    <a:pt x="200" y="410"/>
                  </a:lnTo>
                  <a:cubicBezTo>
                    <a:pt x="200" y="294"/>
                    <a:pt x="295" y="200"/>
                    <a:pt x="411" y="200"/>
                  </a:cubicBezTo>
                  <a:lnTo>
                    <a:pt x="720" y="200"/>
                  </a:lnTo>
                  <a:lnTo>
                    <a:pt x="720" y="1455"/>
                  </a:lnTo>
                  <a:cubicBezTo>
                    <a:pt x="720" y="1551"/>
                    <a:pt x="778" y="1636"/>
                    <a:pt x="867" y="1671"/>
                  </a:cubicBezTo>
                  <a:cubicBezTo>
                    <a:pt x="956" y="1706"/>
                    <a:pt x="1056" y="1684"/>
                    <a:pt x="1121" y="1615"/>
                  </a:cubicBezTo>
                  <a:lnTo>
                    <a:pt x="1300" y="1427"/>
                  </a:lnTo>
                  <a:cubicBezTo>
                    <a:pt x="1308" y="1418"/>
                    <a:pt x="1318" y="1417"/>
                    <a:pt x="1323" y="1417"/>
                  </a:cubicBezTo>
                  <a:lnTo>
                    <a:pt x="1323" y="1417"/>
                  </a:lnTo>
                  <a:cubicBezTo>
                    <a:pt x="1329" y="1417"/>
                    <a:pt x="1339" y="1418"/>
                    <a:pt x="1347" y="1427"/>
                  </a:cubicBezTo>
                  <a:lnTo>
                    <a:pt x="1525" y="1615"/>
                  </a:lnTo>
                  <a:cubicBezTo>
                    <a:pt x="1570" y="1662"/>
                    <a:pt x="1631" y="1688"/>
                    <a:pt x="1694" y="1688"/>
                  </a:cubicBezTo>
                  <a:cubicBezTo>
                    <a:pt x="1723" y="1688"/>
                    <a:pt x="1752" y="1682"/>
                    <a:pt x="1780" y="1671"/>
                  </a:cubicBezTo>
                  <a:cubicBezTo>
                    <a:pt x="1869" y="1636"/>
                    <a:pt x="1926" y="1551"/>
                    <a:pt x="1926" y="1455"/>
                  </a:cubicBezTo>
                  <a:lnTo>
                    <a:pt x="1926" y="200"/>
                  </a:lnTo>
                  <a:lnTo>
                    <a:pt x="3147" y="200"/>
                  </a:lnTo>
                  <a:lnTo>
                    <a:pt x="3147" y="3733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347" name="组合 346">
            <a:extLst>
              <a:ext uri="{FF2B5EF4-FFF2-40B4-BE49-F238E27FC236}">
                <a16:creationId xmlns="" xmlns:a16="http://schemas.microsoft.com/office/drawing/2014/main" id="{68473297-208C-4AD1-B1C4-5D33DD5BE75D}"/>
              </a:ext>
            </a:extLst>
          </p:cNvPr>
          <p:cNvGrpSpPr/>
          <p:nvPr/>
        </p:nvGrpSpPr>
        <p:grpSpPr>
          <a:xfrm>
            <a:off x="4194014" y="5031081"/>
            <a:ext cx="464664" cy="464664"/>
            <a:chOff x="5940899" y="1916372"/>
            <a:chExt cx="646544" cy="646544"/>
          </a:xfrm>
        </p:grpSpPr>
        <p:sp>
          <p:nvSpPr>
            <p:cNvPr id="348" name="椭圆 347">
              <a:extLst>
                <a:ext uri="{FF2B5EF4-FFF2-40B4-BE49-F238E27FC236}">
                  <a16:creationId xmlns="" xmlns:a16="http://schemas.microsoft.com/office/drawing/2014/main" id="{E15E9A16-E4BF-4D41-B566-5F4B1437C12F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9" name="椭圆 190">
              <a:extLst>
                <a:ext uri="{FF2B5EF4-FFF2-40B4-BE49-F238E27FC236}">
                  <a16:creationId xmlns="" xmlns:a16="http://schemas.microsoft.com/office/drawing/2014/main" id="{7855A7AC-E0B2-4EC1-B77F-5DBA094033A8}"/>
                </a:ext>
              </a:extLst>
            </p:cNvPr>
            <p:cNvSpPr/>
            <p:nvPr/>
          </p:nvSpPr>
          <p:spPr>
            <a:xfrm>
              <a:off x="6115265" y="2099384"/>
              <a:ext cx="297812" cy="280519"/>
            </a:xfrm>
            <a:custGeom>
              <a:avLst/>
              <a:gdLst>
                <a:gd name="connsiteX0" fmla="*/ 452142 w 607639"/>
                <a:gd name="connsiteY0" fmla="*/ 500450 h 572356"/>
                <a:gd name="connsiteX1" fmla="*/ 474058 w 607639"/>
                <a:gd name="connsiteY1" fmla="*/ 538331 h 572356"/>
                <a:gd name="connsiteX2" fmla="*/ 437353 w 607639"/>
                <a:gd name="connsiteY2" fmla="*/ 559584 h 572356"/>
                <a:gd name="connsiteX3" fmla="*/ 415348 w 607639"/>
                <a:gd name="connsiteY3" fmla="*/ 521614 h 572356"/>
                <a:gd name="connsiteX4" fmla="*/ 155489 w 607639"/>
                <a:gd name="connsiteY4" fmla="*/ 500450 h 572356"/>
                <a:gd name="connsiteX5" fmla="*/ 192150 w 607639"/>
                <a:gd name="connsiteY5" fmla="*/ 521614 h 572356"/>
                <a:gd name="connsiteX6" fmla="*/ 170260 w 607639"/>
                <a:gd name="connsiteY6" fmla="*/ 559584 h 572356"/>
                <a:gd name="connsiteX7" fmla="*/ 133510 w 607639"/>
                <a:gd name="connsiteY7" fmla="*/ 538331 h 572356"/>
                <a:gd name="connsiteX8" fmla="*/ 563747 w 607639"/>
                <a:gd name="connsiteY8" fmla="*/ 265044 h 572356"/>
                <a:gd name="connsiteX9" fmla="*/ 607639 w 607639"/>
                <a:gd name="connsiteY9" fmla="*/ 265044 h 572356"/>
                <a:gd name="connsiteX10" fmla="*/ 607639 w 607639"/>
                <a:gd name="connsiteY10" fmla="*/ 307313 h 572356"/>
                <a:gd name="connsiteX11" fmla="*/ 563747 w 607639"/>
                <a:gd name="connsiteY11" fmla="*/ 307313 h 572356"/>
                <a:gd name="connsiteX12" fmla="*/ 0 w 607639"/>
                <a:gd name="connsiteY12" fmla="*/ 265044 h 572356"/>
                <a:gd name="connsiteX13" fmla="*/ 43821 w 607639"/>
                <a:gd name="connsiteY13" fmla="*/ 265044 h 572356"/>
                <a:gd name="connsiteX14" fmla="*/ 43821 w 607639"/>
                <a:gd name="connsiteY14" fmla="*/ 307313 h 572356"/>
                <a:gd name="connsiteX15" fmla="*/ 0 w 607639"/>
                <a:gd name="connsiteY15" fmla="*/ 307313 h 572356"/>
                <a:gd name="connsiteX16" fmla="*/ 437353 w 607639"/>
                <a:gd name="connsiteY16" fmla="*/ 12913 h 572356"/>
                <a:gd name="connsiteX17" fmla="*/ 474058 w 607639"/>
                <a:gd name="connsiteY17" fmla="*/ 34051 h 572356"/>
                <a:gd name="connsiteX18" fmla="*/ 452142 w 607639"/>
                <a:gd name="connsiteY18" fmla="*/ 71976 h 572356"/>
                <a:gd name="connsiteX19" fmla="*/ 415348 w 607639"/>
                <a:gd name="connsiteY19" fmla="*/ 50838 h 572356"/>
                <a:gd name="connsiteX20" fmla="*/ 170260 w 607639"/>
                <a:gd name="connsiteY20" fmla="*/ 12913 h 572356"/>
                <a:gd name="connsiteX21" fmla="*/ 192150 w 607639"/>
                <a:gd name="connsiteY21" fmla="*/ 50838 h 572356"/>
                <a:gd name="connsiteX22" fmla="*/ 155489 w 607639"/>
                <a:gd name="connsiteY22" fmla="*/ 71976 h 572356"/>
                <a:gd name="connsiteX23" fmla="*/ 133510 w 607639"/>
                <a:gd name="connsiteY23" fmla="*/ 34051 h 572356"/>
                <a:gd name="connsiteX24" fmla="*/ 282590 w 607639"/>
                <a:gd name="connsiteY24" fmla="*/ 0 h 572356"/>
                <a:gd name="connsiteX25" fmla="*/ 324960 w 607639"/>
                <a:gd name="connsiteY25" fmla="*/ 0 h 572356"/>
                <a:gd name="connsiteX26" fmla="*/ 324960 w 607639"/>
                <a:gd name="connsiteY26" fmla="*/ 91275 h 572356"/>
                <a:gd name="connsiteX27" fmla="*/ 383084 w 607639"/>
                <a:gd name="connsiteY27" fmla="*/ 106828 h 572356"/>
                <a:gd name="connsiteX28" fmla="*/ 402666 w 607639"/>
                <a:gd name="connsiteY28" fmla="*/ 72878 h 572356"/>
                <a:gd name="connsiteX29" fmla="*/ 439338 w 607639"/>
                <a:gd name="connsiteY29" fmla="*/ 94119 h 572356"/>
                <a:gd name="connsiteX30" fmla="*/ 419756 w 607639"/>
                <a:gd name="connsiteY30" fmla="*/ 128069 h 572356"/>
                <a:gd name="connsiteX31" fmla="*/ 462214 w 607639"/>
                <a:gd name="connsiteY31" fmla="*/ 170463 h 572356"/>
                <a:gd name="connsiteX32" fmla="*/ 541433 w 607639"/>
                <a:gd name="connsiteY32" fmla="*/ 124781 h 572356"/>
                <a:gd name="connsiteX33" fmla="*/ 562618 w 607639"/>
                <a:gd name="connsiteY33" fmla="*/ 161486 h 572356"/>
                <a:gd name="connsiteX34" fmla="*/ 483488 w 607639"/>
                <a:gd name="connsiteY34" fmla="*/ 207079 h 572356"/>
                <a:gd name="connsiteX35" fmla="*/ 499064 w 607639"/>
                <a:gd name="connsiteY35" fmla="*/ 265026 h 572356"/>
                <a:gd name="connsiteX36" fmla="*/ 538229 w 607639"/>
                <a:gd name="connsiteY36" fmla="*/ 265026 h 572356"/>
                <a:gd name="connsiteX37" fmla="*/ 538229 w 607639"/>
                <a:gd name="connsiteY37" fmla="*/ 307330 h 572356"/>
                <a:gd name="connsiteX38" fmla="*/ 499064 w 607639"/>
                <a:gd name="connsiteY38" fmla="*/ 307330 h 572356"/>
                <a:gd name="connsiteX39" fmla="*/ 483488 w 607639"/>
                <a:gd name="connsiteY39" fmla="*/ 365366 h 572356"/>
                <a:gd name="connsiteX40" fmla="*/ 562618 w 607639"/>
                <a:gd name="connsiteY40" fmla="*/ 410959 h 572356"/>
                <a:gd name="connsiteX41" fmla="*/ 541433 w 607639"/>
                <a:gd name="connsiteY41" fmla="*/ 447664 h 572356"/>
                <a:gd name="connsiteX42" fmla="*/ 462214 w 607639"/>
                <a:gd name="connsiteY42" fmla="*/ 401982 h 572356"/>
                <a:gd name="connsiteX43" fmla="*/ 419756 w 607639"/>
                <a:gd name="connsiteY43" fmla="*/ 444376 h 572356"/>
                <a:gd name="connsiteX44" fmla="*/ 439338 w 607639"/>
                <a:gd name="connsiteY44" fmla="*/ 478326 h 572356"/>
                <a:gd name="connsiteX45" fmla="*/ 402666 w 607639"/>
                <a:gd name="connsiteY45" fmla="*/ 499478 h 572356"/>
                <a:gd name="connsiteX46" fmla="*/ 383084 w 607639"/>
                <a:gd name="connsiteY46" fmla="*/ 465617 h 572356"/>
                <a:gd name="connsiteX47" fmla="*/ 324960 w 607639"/>
                <a:gd name="connsiteY47" fmla="*/ 481170 h 572356"/>
                <a:gd name="connsiteX48" fmla="*/ 324960 w 607639"/>
                <a:gd name="connsiteY48" fmla="*/ 572356 h 572356"/>
                <a:gd name="connsiteX49" fmla="*/ 282590 w 607639"/>
                <a:gd name="connsiteY49" fmla="*/ 572356 h 572356"/>
                <a:gd name="connsiteX50" fmla="*/ 282590 w 607639"/>
                <a:gd name="connsiteY50" fmla="*/ 481170 h 572356"/>
                <a:gd name="connsiteX51" fmla="*/ 224556 w 607639"/>
                <a:gd name="connsiteY51" fmla="*/ 465617 h 572356"/>
                <a:gd name="connsiteX52" fmla="*/ 204973 w 607639"/>
                <a:gd name="connsiteY52" fmla="*/ 499478 h 572356"/>
                <a:gd name="connsiteX53" fmla="*/ 168212 w 607639"/>
                <a:gd name="connsiteY53" fmla="*/ 478326 h 572356"/>
                <a:gd name="connsiteX54" fmla="*/ 187883 w 607639"/>
                <a:gd name="connsiteY54" fmla="*/ 444376 h 572356"/>
                <a:gd name="connsiteX55" fmla="*/ 145425 w 607639"/>
                <a:gd name="connsiteY55" fmla="*/ 401982 h 572356"/>
                <a:gd name="connsiteX56" fmla="*/ 66206 w 607639"/>
                <a:gd name="connsiteY56" fmla="*/ 447664 h 572356"/>
                <a:gd name="connsiteX57" fmla="*/ 45021 w 607639"/>
                <a:gd name="connsiteY57" fmla="*/ 410959 h 572356"/>
                <a:gd name="connsiteX58" fmla="*/ 124151 w 607639"/>
                <a:gd name="connsiteY58" fmla="*/ 365366 h 572356"/>
                <a:gd name="connsiteX59" fmla="*/ 108575 w 607639"/>
                <a:gd name="connsiteY59" fmla="*/ 307330 h 572356"/>
                <a:gd name="connsiteX60" fmla="*/ 69410 w 607639"/>
                <a:gd name="connsiteY60" fmla="*/ 307330 h 572356"/>
                <a:gd name="connsiteX61" fmla="*/ 69410 w 607639"/>
                <a:gd name="connsiteY61" fmla="*/ 265026 h 572356"/>
                <a:gd name="connsiteX62" fmla="*/ 108575 w 607639"/>
                <a:gd name="connsiteY62" fmla="*/ 265026 h 572356"/>
                <a:gd name="connsiteX63" fmla="*/ 124151 w 607639"/>
                <a:gd name="connsiteY63" fmla="*/ 207079 h 572356"/>
                <a:gd name="connsiteX64" fmla="*/ 45021 w 607639"/>
                <a:gd name="connsiteY64" fmla="*/ 161486 h 572356"/>
                <a:gd name="connsiteX65" fmla="*/ 66206 w 607639"/>
                <a:gd name="connsiteY65" fmla="*/ 124781 h 572356"/>
                <a:gd name="connsiteX66" fmla="*/ 145425 w 607639"/>
                <a:gd name="connsiteY66" fmla="*/ 170463 h 572356"/>
                <a:gd name="connsiteX67" fmla="*/ 187883 w 607639"/>
                <a:gd name="connsiteY67" fmla="*/ 128069 h 572356"/>
                <a:gd name="connsiteX68" fmla="*/ 168212 w 607639"/>
                <a:gd name="connsiteY68" fmla="*/ 94119 h 572356"/>
                <a:gd name="connsiteX69" fmla="*/ 204973 w 607639"/>
                <a:gd name="connsiteY69" fmla="*/ 72878 h 572356"/>
                <a:gd name="connsiteX70" fmla="*/ 224556 w 607639"/>
                <a:gd name="connsiteY70" fmla="*/ 106828 h 572356"/>
                <a:gd name="connsiteX71" fmla="*/ 282590 w 607639"/>
                <a:gd name="connsiteY71" fmla="*/ 91275 h 572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7639" h="572356">
                  <a:moveTo>
                    <a:pt x="452142" y="500450"/>
                  </a:moveTo>
                  <a:lnTo>
                    <a:pt x="474058" y="538331"/>
                  </a:lnTo>
                  <a:lnTo>
                    <a:pt x="437353" y="559584"/>
                  </a:lnTo>
                  <a:lnTo>
                    <a:pt x="415348" y="521614"/>
                  </a:lnTo>
                  <a:close/>
                  <a:moveTo>
                    <a:pt x="155489" y="500450"/>
                  </a:moveTo>
                  <a:lnTo>
                    <a:pt x="192150" y="521614"/>
                  </a:lnTo>
                  <a:lnTo>
                    <a:pt x="170260" y="559584"/>
                  </a:lnTo>
                  <a:lnTo>
                    <a:pt x="133510" y="538331"/>
                  </a:lnTo>
                  <a:close/>
                  <a:moveTo>
                    <a:pt x="563747" y="265044"/>
                  </a:moveTo>
                  <a:lnTo>
                    <a:pt x="607639" y="265044"/>
                  </a:lnTo>
                  <a:lnTo>
                    <a:pt x="607639" y="307313"/>
                  </a:lnTo>
                  <a:lnTo>
                    <a:pt x="563747" y="307313"/>
                  </a:lnTo>
                  <a:close/>
                  <a:moveTo>
                    <a:pt x="0" y="265044"/>
                  </a:moveTo>
                  <a:lnTo>
                    <a:pt x="43821" y="265044"/>
                  </a:lnTo>
                  <a:lnTo>
                    <a:pt x="43821" y="307313"/>
                  </a:lnTo>
                  <a:lnTo>
                    <a:pt x="0" y="307313"/>
                  </a:lnTo>
                  <a:close/>
                  <a:moveTo>
                    <a:pt x="437353" y="12913"/>
                  </a:moveTo>
                  <a:lnTo>
                    <a:pt x="474058" y="34051"/>
                  </a:lnTo>
                  <a:lnTo>
                    <a:pt x="452142" y="71976"/>
                  </a:lnTo>
                  <a:lnTo>
                    <a:pt x="415348" y="50838"/>
                  </a:lnTo>
                  <a:close/>
                  <a:moveTo>
                    <a:pt x="170260" y="12913"/>
                  </a:moveTo>
                  <a:lnTo>
                    <a:pt x="192150" y="50838"/>
                  </a:lnTo>
                  <a:lnTo>
                    <a:pt x="155489" y="71976"/>
                  </a:lnTo>
                  <a:lnTo>
                    <a:pt x="133510" y="34051"/>
                  </a:lnTo>
                  <a:close/>
                  <a:moveTo>
                    <a:pt x="282590" y="0"/>
                  </a:moveTo>
                  <a:lnTo>
                    <a:pt x="324960" y="0"/>
                  </a:lnTo>
                  <a:lnTo>
                    <a:pt x="324960" y="91275"/>
                  </a:lnTo>
                  <a:cubicBezTo>
                    <a:pt x="345432" y="93497"/>
                    <a:pt x="365014" y="98829"/>
                    <a:pt x="383084" y="106828"/>
                  </a:cubicBezTo>
                  <a:lnTo>
                    <a:pt x="402666" y="72878"/>
                  </a:lnTo>
                  <a:lnTo>
                    <a:pt x="439338" y="94119"/>
                  </a:lnTo>
                  <a:lnTo>
                    <a:pt x="419756" y="128069"/>
                  </a:lnTo>
                  <a:cubicBezTo>
                    <a:pt x="435956" y="139890"/>
                    <a:pt x="450287" y="154198"/>
                    <a:pt x="462214" y="170463"/>
                  </a:cubicBezTo>
                  <a:lnTo>
                    <a:pt x="541433" y="124781"/>
                  </a:lnTo>
                  <a:lnTo>
                    <a:pt x="562618" y="161486"/>
                  </a:lnTo>
                  <a:lnTo>
                    <a:pt x="483488" y="207079"/>
                  </a:lnTo>
                  <a:cubicBezTo>
                    <a:pt x="491498" y="225121"/>
                    <a:pt x="496839" y="244584"/>
                    <a:pt x="499064" y="265026"/>
                  </a:cubicBezTo>
                  <a:lnTo>
                    <a:pt x="538229" y="265026"/>
                  </a:lnTo>
                  <a:lnTo>
                    <a:pt x="538229" y="307330"/>
                  </a:lnTo>
                  <a:lnTo>
                    <a:pt x="499064" y="307330"/>
                  </a:lnTo>
                  <a:cubicBezTo>
                    <a:pt x="496839" y="327772"/>
                    <a:pt x="491498" y="347324"/>
                    <a:pt x="483488" y="365366"/>
                  </a:cubicBezTo>
                  <a:lnTo>
                    <a:pt x="562618" y="410959"/>
                  </a:lnTo>
                  <a:lnTo>
                    <a:pt x="541433" y="447664"/>
                  </a:lnTo>
                  <a:lnTo>
                    <a:pt x="462214" y="401982"/>
                  </a:lnTo>
                  <a:cubicBezTo>
                    <a:pt x="450287" y="418158"/>
                    <a:pt x="435956" y="432466"/>
                    <a:pt x="419756" y="444376"/>
                  </a:cubicBezTo>
                  <a:lnTo>
                    <a:pt x="439338" y="478326"/>
                  </a:lnTo>
                  <a:lnTo>
                    <a:pt x="402666" y="499478"/>
                  </a:lnTo>
                  <a:lnTo>
                    <a:pt x="383084" y="465617"/>
                  </a:lnTo>
                  <a:cubicBezTo>
                    <a:pt x="365014" y="473616"/>
                    <a:pt x="345432" y="478948"/>
                    <a:pt x="324960" y="481170"/>
                  </a:cubicBezTo>
                  <a:lnTo>
                    <a:pt x="324960" y="572356"/>
                  </a:lnTo>
                  <a:lnTo>
                    <a:pt x="282590" y="572356"/>
                  </a:lnTo>
                  <a:lnTo>
                    <a:pt x="282590" y="481170"/>
                  </a:lnTo>
                  <a:cubicBezTo>
                    <a:pt x="262118" y="478948"/>
                    <a:pt x="242625" y="473616"/>
                    <a:pt x="224556" y="465617"/>
                  </a:cubicBezTo>
                  <a:lnTo>
                    <a:pt x="204973" y="499478"/>
                  </a:lnTo>
                  <a:lnTo>
                    <a:pt x="168212" y="478326"/>
                  </a:lnTo>
                  <a:lnTo>
                    <a:pt x="187883" y="444376"/>
                  </a:lnTo>
                  <a:cubicBezTo>
                    <a:pt x="171594" y="432466"/>
                    <a:pt x="157263" y="418158"/>
                    <a:pt x="145425" y="401982"/>
                  </a:cubicBezTo>
                  <a:lnTo>
                    <a:pt x="66206" y="447664"/>
                  </a:lnTo>
                  <a:lnTo>
                    <a:pt x="45021" y="410959"/>
                  </a:lnTo>
                  <a:lnTo>
                    <a:pt x="124151" y="365366"/>
                  </a:lnTo>
                  <a:cubicBezTo>
                    <a:pt x="116141" y="347324"/>
                    <a:pt x="110711" y="327772"/>
                    <a:pt x="108575" y="307330"/>
                  </a:cubicBezTo>
                  <a:lnTo>
                    <a:pt x="69410" y="307330"/>
                  </a:lnTo>
                  <a:lnTo>
                    <a:pt x="69410" y="265026"/>
                  </a:lnTo>
                  <a:lnTo>
                    <a:pt x="108575" y="265026"/>
                  </a:lnTo>
                  <a:cubicBezTo>
                    <a:pt x="110800" y="244584"/>
                    <a:pt x="116141" y="225121"/>
                    <a:pt x="124151" y="207079"/>
                  </a:cubicBezTo>
                  <a:lnTo>
                    <a:pt x="45021" y="161486"/>
                  </a:lnTo>
                  <a:lnTo>
                    <a:pt x="66206" y="124781"/>
                  </a:lnTo>
                  <a:lnTo>
                    <a:pt x="145425" y="170463"/>
                  </a:lnTo>
                  <a:cubicBezTo>
                    <a:pt x="157263" y="154198"/>
                    <a:pt x="171594" y="139890"/>
                    <a:pt x="187883" y="128069"/>
                  </a:cubicBezTo>
                  <a:lnTo>
                    <a:pt x="168212" y="94119"/>
                  </a:lnTo>
                  <a:lnTo>
                    <a:pt x="204973" y="72878"/>
                  </a:lnTo>
                  <a:lnTo>
                    <a:pt x="224556" y="106828"/>
                  </a:lnTo>
                  <a:cubicBezTo>
                    <a:pt x="242625" y="98829"/>
                    <a:pt x="262118" y="93497"/>
                    <a:pt x="282590" y="91275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350" name="文本框 298">
            <a:extLst>
              <a:ext uri="{FF2B5EF4-FFF2-40B4-BE49-F238E27FC236}">
                <a16:creationId xmlns="" xmlns:a16="http://schemas.microsoft.com/office/drawing/2014/main" id="{7D44D484-E9FF-4700-A05B-68674C8DE48F}"/>
              </a:ext>
            </a:extLst>
          </p:cNvPr>
          <p:cNvSpPr txBox="1"/>
          <p:nvPr/>
        </p:nvSpPr>
        <p:spPr>
          <a:xfrm>
            <a:off x="720477" y="5714141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field</a:t>
            </a:r>
          </a:p>
        </p:txBody>
      </p:sp>
      <p:sp>
        <p:nvSpPr>
          <p:cNvPr id="351" name="文本框 299">
            <a:extLst>
              <a:ext uri="{FF2B5EF4-FFF2-40B4-BE49-F238E27FC236}">
                <a16:creationId xmlns="" xmlns:a16="http://schemas.microsoft.com/office/drawing/2014/main" id="{44B0C700-B312-4FDF-AE7F-89E377CC1C2A}"/>
              </a:ext>
            </a:extLst>
          </p:cNvPr>
          <p:cNvSpPr txBox="1"/>
          <p:nvPr/>
        </p:nvSpPr>
        <p:spPr>
          <a:xfrm>
            <a:off x="3316446" y="5714141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field</a:t>
            </a:r>
          </a:p>
        </p:txBody>
      </p:sp>
      <p:grpSp>
        <p:nvGrpSpPr>
          <p:cNvPr id="352" name="组合 351">
            <a:extLst>
              <a:ext uri="{FF2B5EF4-FFF2-40B4-BE49-F238E27FC236}">
                <a16:creationId xmlns="" xmlns:a16="http://schemas.microsoft.com/office/drawing/2014/main" id="{BA05D907-6DE4-48C4-BEF6-4CDC58FD1E17}"/>
              </a:ext>
            </a:extLst>
          </p:cNvPr>
          <p:cNvGrpSpPr/>
          <p:nvPr/>
        </p:nvGrpSpPr>
        <p:grpSpPr>
          <a:xfrm>
            <a:off x="943061" y="2939840"/>
            <a:ext cx="6364736" cy="1223403"/>
            <a:chOff x="1198440" y="2019413"/>
            <a:chExt cx="6364736" cy="1223403"/>
          </a:xfrm>
        </p:grpSpPr>
        <p:sp>
          <p:nvSpPr>
            <p:cNvPr id="353" name="文本框 302">
              <a:extLst>
                <a:ext uri="{FF2B5EF4-FFF2-40B4-BE49-F238E27FC236}">
                  <a16:creationId xmlns="" xmlns:a16="http://schemas.microsoft.com/office/drawing/2014/main" id="{14AFC32F-4356-433D-84D8-717496C18E8B}"/>
                </a:ext>
              </a:extLst>
            </p:cNvPr>
            <p:cNvSpPr txBox="1"/>
            <p:nvPr/>
          </p:nvSpPr>
          <p:spPr>
            <a:xfrm>
              <a:off x="1198440" y="2388736"/>
              <a:ext cx="63647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</a:t>
              </a:r>
            </a:p>
          </p:txBody>
        </p:sp>
        <p:sp>
          <p:nvSpPr>
            <p:cNvPr id="354" name="文本框 303">
              <a:extLst>
                <a:ext uri="{FF2B5EF4-FFF2-40B4-BE49-F238E27FC236}">
                  <a16:creationId xmlns="" xmlns:a16="http://schemas.microsoft.com/office/drawing/2014/main" id="{E804A12D-2277-422C-B128-1CCF30C39893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grpSp>
        <p:nvGrpSpPr>
          <p:cNvPr id="355" name="组合 354">
            <a:extLst>
              <a:ext uri="{FF2B5EF4-FFF2-40B4-BE49-F238E27FC236}">
                <a16:creationId xmlns="" xmlns:a16="http://schemas.microsoft.com/office/drawing/2014/main" id="{7E348785-9E5D-493D-B128-8DCD3C43717A}"/>
              </a:ext>
            </a:extLst>
          </p:cNvPr>
          <p:cNvGrpSpPr/>
          <p:nvPr/>
        </p:nvGrpSpPr>
        <p:grpSpPr>
          <a:xfrm>
            <a:off x="3342054" y="1308805"/>
            <a:ext cx="5012652" cy="759961"/>
            <a:chOff x="3389687" y="2200691"/>
            <a:chExt cx="5012652" cy="759961"/>
          </a:xfrm>
        </p:grpSpPr>
        <p:sp>
          <p:nvSpPr>
            <p:cNvPr id="356" name="文本框 305">
              <a:extLst>
                <a:ext uri="{FF2B5EF4-FFF2-40B4-BE49-F238E27FC236}">
                  <a16:creationId xmlns="" xmlns:a16="http://schemas.microsoft.com/office/drawing/2014/main" id="{76737265-6E6E-4076-BDEB-1E85E13F454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计划执行</a:t>
              </a:r>
            </a:p>
          </p:txBody>
        </p:sp>
        <p:sp>
          <p:nvSpPr>
            <p:cNvPr id="357" name="文本框 306">
              <a:extLst>
                <a:ext uri="{FF2B5EF4-FFF2-40B4-BE49-F238E27FC236}">
                  <a16:creationId xmlns="" xmlns:a16="http://schemas.microsoft.com/office/drawing/2014/main" id="{E4859241-8E06-457F-975E-9641EA82F5D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" grpId="0"/>
      <p:bldP spid="3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C100AAFD-8A7F-46AE-9835-183E41C96B93}"/>
              </a:ext>
            </a:extLst>
          </p:cNvPr>
          <p:cNvGrpSpPr/>
          <p:nvPr/>
        </p:nvGrpSpPr>
        <p:grpSpPr>
          <a:xfrm>
            <a:off x="1251177" y="2860651"/>
            <a:ext cx="2051611" cy="2051610"/>
            <a:chOff x="1505729" y="1880976"/>
            <a:chExt cx="2051611" cy="2051610"/>
          </a:xfrm>
        </p:grpSpPr>
        <p:graphicFrame>
          <p:nvGraphicFramePr>
            <p:cNvPr id="33" name="Chart 622">
              <a:extLst>
                <a:ext uri="{FF2B5EF4-FFF2-40B4-BE49-F238E27FC236}">
                  <a16:creationId xmlns="" xmlns:a16="http://schemas.microsoft.com/office/drawing/2014/main" id="{0C1CD7F7-84D1-4B5B-A5F2-CC4ED9A303F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72090559"/>
                </p:ext>
              </p:extLst>
            </p:nvPr>
          </p:nvGraphicFramePr>
          <p:xfrm>
            <a:off x="1505729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4" name="Shape 623">
              <a:extLst>
                <a:ext uri="{FF2B5EF4-FFF2-40B4-BE49-F238E27FC236}">
                  <a16:creationId xmlns="" xmlns:a16="http://schemas.microsoft.com/office/drawing/2014/main" id="{D72C8DF3-6D4C-4A4B-9DC5-4A2FF6A93856}"/>
                </a:ext>
              </a:extLst>
            </p:cNvPr>
            <p:cNvSpPr/>
            <p:nvPr/>
          </p:nvSpPr>
          <p:spPr>
            <a:xfrm>
              <a:off x="1771441" y="2146688"/>
              <a:ext cx="1520185" cy="1520185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62</a:t>
              </a:r>
              <a:r>
                <a: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%</a:t>
              </a:r>
              <a:endParaRPr kumimoji="0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7549290-0490-49D5-AB85-5BFE50B73662}"/>
              </a:ext>
            </a:extLst>
          </p:cNvPr>
          <p:cNvGrpSpPr/>
          <p:nvPr/>
        </p:nvGrpSpPr>
        <p:grpSpPr>
          <a:xfrm>
            <a:off x="4815644" y="2860651"/>
            <a:ext cx="2051610" cy="2051610"/>
            <a:chOff x="5070196" y="1880976"/>
            <a:chExt cx="2051610" cy="2051610"/>
          </a:xfrm>
        </p:grpSpPr>
        <p:graphicFrame>
          <p:nvGraphicFramePr>
            <p:cNvPr id="36" name="Chart 630">
              <a:extLst>
                <a:ext uri="{FF2B5EF4-FFF2-40B4-BE49-F238E27FC236}">
                  <a16:creationId xmlns="" xmlns:a16="http://schemas.microsoft.com/office/drawing/2014/main" id="{25547823-CCAC-4607-807D-4DE694956B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77688777"/>
                </p:ext>
              </p:extLst>
            </p:nvPr>
          </p:nvGraphicFramePr>
          <p:xfrm>
            <a:off x="5070196" y="1880976"/>
            <a:ext cx="2051610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7" name="Shape 631">
              <a:extLst>
                <a:ext uri="{FF2B5EF4-FFF2-40B4-BE49-F238E27FC236}">
                  <a16:creationId xmlns="" xmlns:a16="http://schemas.microsoft.com/office/drawing/2014/main" id="{7282BF52-C237-48F2-9D4B-ED1E197F6BD6}"/>
                </a:ext>
              </a:extLst>
            </p:cNvPr>
            <p:cNvSpPr/>
            <p:nvPr/>
          </p:nvSpPr>
          <p:spPr>
            <a:xfrm>
              <a:off x="5335908" y="2146688"/>
              <a:ext cx="1520185" cy="1520185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72</a:t>
              </a:r>
              <a:r>
                <a: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%</a:t>
              </a:r>
              <a:endParaRPr kumimoji="0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69F6F2AB-EAFF-4524-9AA4-848514496555}"/>
              </a:ext>
            </a:extLst>
          </p:cNvPr>
          <p:cNvGrpSpPr/>
          <p:nvPr/>
        </p:nvGrpSpPr>
        <p:grpSpPr>
          <a:xfrm>
            <a:off x="8380110" y="2860651"/>
            <a:ext cx="2051611" cy="2051610"/>
            <a:chOff x="8634662" y="1880976"/>
            <a:chExt cx="2051611" cy="2051610"/>
          </a:xfrm>
        </p:grpSpPr>
        <p:graphicFrame>
          <p:nvGraphicFramePr>
            <p:cNvPr id="39" name="Chart 637">
              <a:extLst>
                <a:ext uri="{FF2B5EF4-FFF2-40B4-BE49-F238E27FC236}">
                  <a16:creationId xmlns="" xmlns:a16="http://schemas.microsoft.com/office/drawing/2014/main" id="{0843972F-AE64-46A9-A7FB-059E41A0A4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76347544"/>
                </p:ext>
              </p:extLst>
            </p:nvPr>
          </p:nvGraphicFramePr>
          <p:xfrm>
            <a:off x="8634662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0" name="Shape 638">
              <a:extLst>
                <a:ext uri="{FF2B5EF4-FFF2-40B4-BE49-F238E27FC236}">
                  <a16:creationId xmlns="" xmlns:a16="http://schemas.microsoft.com/office/drawing/2014/main" id="{E9D8212C-0E23-4370-BA2D-B35EA6AAFD79}"/>
                </a:ext>
              </a:extLst>
            </p:cNvPr>
            <p:cNvSpPr/>
            <p:nvPr/>
          </p:nvSpPr>
          <p:spPr>
            <a:xfrm>
              <a:off x="8900374" y="2146688"/>
              <a:ext cx="1520185" cy="1520185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29</a:t>
              </a:r>
              <a:r>
                <a:rPr kumimoji="0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ea"/>
                  <a:sym typeface="+mn-lt"/>
                </a:rPr>
                <a:t>%</a:t>
              </a:r>
              <a:endParaRPr kumimoji="0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4C217975-E4F0-4BE8-8BA5-560D98273B10}"/>
              </a:ext>
            </a:extLst>
          </p:cNvPr>
          <p:cNvGrpSpPr/>
          <p:nvPr/>
        </p:nvGrpSpPr>
        <p:grpSpPr>
          <a:xfrm>
            <a:off x="1152525" y="5345257"/>
            <a:ext cx="2248912" cy="1643427"/>
            <a:chOff x="1407077" y="4365582"/>
            <a:chExt cx="2248912" cy="1643427"/>
          </a:xfrm>
        </p:grpSpPr>
        <p:sp>
          <p:nvSpPr>
            <p:cNvPr id="42" name="Shape 627">
              <a:extLst>
                <a:ext uri="{FF2B5EF4-FFF2-40B4-BE49-F238E27FC236}">
                  <a16:creationId xmlns="" xmlns:a16="http://schemas.microsoft.com/office/drawing/2014/main" id="{26486E31-24FB-4CC9-853D-BE6AFC2D2EEA}"/>
                </a:ext>
              </a:extLst>
            </p:cNvPr>
            <p:cNvSpPr/>
            <p:nvPr/>
          </p:nvSpPr>
          <p:spPr>
            <a:xfrm>
              <a:off x="1863337" y="5651502"/>
              <a:ext cx="1336392" cy="345684"/>
            </a:xfrm>
            <a:prstGeom prst="roundRect">
              <a:avLst>
                <a:gd name="adj" fmla="val 50000"/>
              </a:avLst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362DC3A2-BA33-4768-92D5-03394BEC4CA3}"/>
                </a:ext>
              </a:extLst>
            </p:cNvPr>
            <p:cNvGrpSpPr/>
            <p:nvPr/>
          </p:nvGrpSpPr>
          <p:grpSpPr>
            <a:xfrm>
              <a:off x="1407077" y="4365582"/>
              <a:ext cx="2248912" cy="971342"/>
              <a:chOff x="3389687" y="2343753"/>
              <a:chExt cx="2248912" cy="971342"/>
            </a:xfrm>
          </p:grpSpPr>
          <p:sp>
            <p:nvSpPr>
              <p:cNvPr id="45" name="文本框 14">
                <a:extLst>
                  <a:ext uri="{FF2B5EF4-FFF2-40B4-BE49-F238E27FC236}">
                    <a16:creationId xmlns="" xmlns:a16="http://schemas.microsoft.com/office/drawing/2014/main" id="{1814689A-1608-4BD4-A2BB-8BC5D9399CE0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46" name="文本框 16">
                <a:extLst>
                  <a:ext uri="{FF2B5EF4-FFF2-40B4-BE49-F238E27FC236}">
                    <a16:creationId xmlns="" xmlns:a16="http://schemas.microsoft.com/office/drawing/2014/main" id="{B4DD491F-ECAA-4DDF-84A0-EAA3736A8C0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44" name="文本框 23">
              <a:extLst>
                <a:ext uri="{FF2B5EF4-FFF2-40B4-BE49-F238E27FC236}">
                  <a16:creationId xmlns="" xmlns:a16="http://schemas.microsoft.com/office/drawing/2014/main" id="{7B0DAC08-E82E-4313-B6DF-2144CBB83E54}"/>
                </a:ext>
              </a:extLst>
            </p:cNvPr>
            <p:cNvSpPr txBox="1"/>
            <p:nvPr/>
          </p:nvSpPr>
          <p:spPr>
            <a:xfrm>
              <a:off x="1540427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文字添加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66E26D13-4574-4D8B-9AC8-CDC2F0F1AF6F}"/>
              </a:ext>
            </a:extLst>
          </p:cNvPr>
          <p:cNvGrpSpPr/>
          <p:nvPr/>
        </p:nvGrpSpPr>
        <p:grpSpPr>
          <a:xfrm>
            <a:off x="4716992" y="5345257"/>
            <a:ext cx="2248912" cy="1643427"/>
            <a:chOff x="4971544" y="4365582"/>
            <a:chExt cx="2248912" cy="1643427"/>
          </a:xfrm>
        </p:grpSpPr>
        <p:sp>
          <p:nvSpPr>
            <p:cNvPr id="48" name="Shape 635">
              <a:extLst>
                <a:ext uri="{FF2B5EF4-FFF2-40B4-BE49-F238E27FC236}">
                  <a16:creationId xmlns="" xmlns:a16="http://schemas.microsoft.com/office/drawing/2014/main" id="{69B95A71-A910-404F-8B47-1851FA24460B}"/>
                </a:ext>
              </a:extLst>
            </p:cNvPr>
            <p:cNvSpPr/>
            <p:nvPr/>
          </p:nvSpPr>
          <p:spPr>
            <a:xfrm>
              <a:off x="5427804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rgbClr val="E5583A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016D0BBF-F9FB-420F-9544-C1BF5B275097}"/>
                </a:ext>
              </a:extLst>
            </p:cNvPr>
            <p:cNvGrpSpPr/>
            <p:nvPr/>
          </p:nvGrpSpPr>
          <p:grpSpPr>
            <a:xfrm>
              <a:off x="4971544" y="4365582"/>
              <a:ext cx="2248912" cy="971342"/>
              <a:chOff x="3389687" y="2343753"/>
              <a:chExt cx="2248912" cy="971342"/>
            </a:xfrm>
          </p:grpSpPr>
          <p:sp>
            <p:nvSpPr>
              <p:cNvPr id="51" name="文本框 18">
                <a:extLst>
                  <a:ext uri="{FF2B5EF4-FFF2-40B4-BE49-F238E27FC236}">
                    <a16:creationId xmlns="" xmlns:a16="http://schemas.microsoft.com/office/drawing/2014/main" id="{4E0AE725-D470-447B-89CA-430714439CCC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52" name="文本框 19">
                <a:extLst>
                  <a:ext uri="{FF2B5EF4-FFF2-40B4-BE49-F238E27FC236}">
                    <a16:creationId xmlns="" xmlns:a16="http://schemas.microsoft.com/office/drawing/2014/main" id="{4BAC5AF5-55F3-4CED-A1A8-0F0F82BBDB4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50" name="文本框 24">
              <a:extLst>
                <a:ext uri="{FF2B5EF4-FFF2-40B4-BE49-F238E27FC236}">
                  <a16:creationId xmlns="" xmlns:a16="http://schemas.microsoft.com/office/drawing/2014/main" id="{5F9ADD88-AA65-4302-9D7C-7EA2C8583615}"/>
                </a:ext>
              </a:extLst>
            </p:cNvPr>
            <p:cNvSpPr txBox="1"/>
            <p:nvPr/>
          </p:nvSpPr>
          <p:spPr>
            <a:xfrm>
              <a:off x="5114828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文字添加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8BDFEF3E-8F4B-42B7-BB2B-D73B3A18916F}"/>
              </a:ext>
            </a:extLst>
          </p:cNvPr>
          <p:cNvGrpSpPr/>
          <p:nvPr/>
        </p:nvGrpSpPr>
        <p:grpSpPr>
          <a:xfrm>
            <a:off x="8281458" y="5345257"/>
            <a:ext cx="2248912" cy="1643427"/>
            <a:chOff x="8536010" y="4365582"/>
            <a:chExt cx="2248912" cy="1643427"/>
          </a:xfrm>
        </p:grpSpPr>
        <p:sp>
          <p:nvSpPr>
            <p:cNvPr id="54" name="Shape 642">
              <a:extLst>
                <a:ext uri="{FF2B5EF4-FFF2-40B4-BE49-F238E27FC236}">
                  <a16:creationId xmlns="" xmlns:a16="http://schemas.microsoft.com/office/drawing/2014/main" id="{0086AD21-CEE6-4848-A096-06C2A1F691E6}"/>
                </a:ext>
              </a:extLst>
            </p:cNvPr>
            <p:cNvSpPr/>
            <p:nvPr/>
          </p:nvSpPr>
          <p:spPr>
            <a:xfrm>
              <a:off x="8992271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rgbClr val="F9B43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BA5640D9-0FD3-4ADD-84A6-B0C1053CDCB9}"/>
                </a:ext>
              </a:extLst>
            </p:cNvPr>
            <p:cNvGrpSpPr/>
            <p:nvPr/>
          </p:nvGrpSpPr>
          <p:grpSpPr>
            <a:xfrm>
              <a:off x="8536010" y="4365582"/>
              <a:ext cx="2248912" cy="971342"/>
              <a:chOff x="3389687" y="2343753"/>
              <a:chExt cx="2248912" cy="971342"/>
            </a:xfrm>
          </p:grpSpPr>
          <p:sp>
            <p:nvSpPr>
              <p:cNvPr id="57" name="文本框 21">
                <a:extLst>
                  <a:ext uri="{FF2B5EF4-FFF2-40B4-BE49-F238E27FC236}">
                    <a16:creationId xmlns="" xmlns:a16="http://schemas.microsoft.com/office/drawing/2014/main" id="{38A62F9F-C099-4BD2-BDF1-24EC5ED2D7EA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58" name="文本框 22">
                <a:extLst>
                  <a:ext uri="{FF2B5EF4-FFF2-40B4-BE49-F238E27FC236}">
                    <a16:creationId xmlns="" xmlns:a16="http://schemas.microsoft.com/office/drawing/2014/main" id="{5AD89EB0-4C0B-4303-9834-F00EDE169EBB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56" name="文本框 25">
              <a:extLst>
                <a:ext uri="{FF2B5EF4-FFF2-40B4-BE49-F238E27FC236}">
                  <a16:creationId xmlns="" xmlns:a16="http://schemas.microsoft.com/office/drawing/2014/main" id="{76ECB61D-FA90-47A5-9915-206DBB29C565}"/>
                </a:ext>
              </a:extLst>
            </p:cNvPr>
            <p:cNvSpPr txBox="1"/>
            <p:nvPr/>
          </p:nvSpPr>
          <p:spPr>
            <a:xfrm>
              <a:off x="8689229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文字添加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98D9EB5B-48B9-4242-A347-38D30ACD2964}"/>
              </a:ext>
            </a:extLst>
          </p:cNvPr>
          <p:cNvGrpSpPr/>
          <p:nvPr/>
        </p:nvGrpSpPr>
        <p:grpSpPr>
          <a:xfrm>
            <a:off x="3342881" y="1368053"/>
            <a:ext cx="5012652" cy="759961"/>
            <a:chOff x="3389687" y="2200691"/>
            <a:chExt cx="5012652" cy="759961"/>
          </a:xfrm>
        </p:grpSpPr>
        <p:sp>
          <p:nvSpPr>
            <p:cNvPr id="60" name="文本框 27">
              <a:extLst>
                <a:ext uri="{FF2B5EF4-FFF2-40B4-BE49-F238E27FC236}">
                  <a16:creationId xmlns="" xmlns:a16="http://schemas.microsoft.com/office/drawing/2014/main" id="{B76B3932-97A1-406F-9DA1-897FD1CC70B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计划执行</a:t>
              </a:r>
            </a:p>
          </p:txBody>
        </p:sp>
        <p:sp>
          <p:nvSpPr>
            <p:cNvPr id="61" name="文本框 28">
              <a:extLst>
                <a:ext uri="{FF2B5EF4-FFF2-40B4-BE49-F238E27FC236}">
                  <a16:creationId xmlns="" xmlns:a16="http://schemas.microsoft.com/office/drawing/2014/main" id="{A1E1D349-627B-4C9C-B5B4-A5DD8FB5BB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77a835d4-515b-4e09-b4a5-7200fdfb0f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9D6CED10-CA72-4960-8E26-2F683163EA1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24533" y="3008020"/>
            <a:ext cx="3056553" cy="3951288"/>
            <a:chOff x="4348163" y="1452563"/>
            <a:chExt cx="3492501" cy="4514850"/>
          </a:xfrm>
        </p:grpSpPr>
        <p:sp>
          <p:nvSpPr>
            <p:cNvPr id="86" name="ï$ļïḓé">
              <a:extLst>
                <a:ext uri="{FF2B5EF4-FFF2-40B4-BE49-F238E27FC236}">
                  <a16:creationId xmlns="" xmlns:a16="http://schemas.microsoft.com/office/drawing/2014/main" id="{597551FC-1A2D-436B-8277-8F5F83953B22}"/>
                </a:ext>
              </a:extLst>
            </p:cNvPr>
            <p:cNvSpPr/>
            <p:nvPr/>
          </p:nvSpPr>
          <p:spPr bwMode="auto">
            <a:xfrm>
              <a:off x="5511801" y="2611438"/>
              <a:ext cx="1165225" cy="671513"/>
            </a:xfrm>
            <a:custGeom>
              <a:avLst/>
              <a:gdLst>
                <a:gd name="T0" fmla="*/ 368 w 734"/>
                <a:gd name="T1" fmla="*/ 423 h 423"/>
                <a:gd name="T2" fmla="*/ 0 w 734"/>
                <a:gd name="T3" fmla="*/ 212 h 423"/>
                <a:gd name="T4" fmla="*/ 368 w 734"/>
                <a:gd name="T5" fmla="*/ 0 h 423"/>
                <a:gd name="T6" fmla="*/ 734 w 734"/>
                <a:gd name="T7" fmla="*/ 212 h 423"/>
                <a:gd name="T8" fmla="*/ 368 w 734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3">
                  <a:moveTo>
                    <a:pt x="368" y="423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734" y="212"/>
                  </a:lnTo>
                  <a:lnTo>
                    <a:pt x="368" y="423"/>
                  </a:lnTo>
                  <a:close/>
                </a:path>
              </a:pathLst>
            </a:custGeom>
            <a:solidFill>
              <a:srgbClr val="E5583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îṣ1iḓé">
              <a:extLst>
                <a:ext uri="{FF2B5EF4-FFF2-40B4-BE49-F238E27FC236}">
                  <a16:creationId xmlns="" xmlns:a16="http://schemas.microsoft.com/office/drawing/2014/main" id="{8F370DA9-6D5C-43A6-AFEC-EE651650261F}"/>
                </a:ext>
              </a:extLst>
            </p:cNvPr>
            <p:cNvSpPr/>
            <p:nvPr/>
          </p:nvSpPr>
          <p:spPr bwMode="auto">
            <a:xfrm>
              <a:off x="5511801" y="2947988"/>
              <a:ext cx="584200" cy="1004888"/>
            </a:xfrm>
            <a:custGeom>
              <a:avLst/>
              <a:gdLst>
                <a:gd name="T0" fmla="*/ 368 w 368"/>
                <a:gd name="T1" fmla="*/ 633 h 633"/>
                <a:gd name="T2" fmla="*/ 368 w 368"/>
                <a:gd name="T3" fmla="*/ 211 h 633"/>
                <a:gd name="T4" fmla="*/ 0 w 368"/>
                <a:gd name="T5" fmla="*/ 0 h 633"/>
                <a:gd name="T6" fmla="*/ 0 w 368"/>
                <a:gd name="T7" fmla="*/ 423 h 633"/>
                <a:gd name="T8" fmla="*/ 368 w 368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3">
                  <a:moveTo>
                    <a:pt x="368" y="633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3"/>
                  </a:lnTo>
                  <a:lnTo>
                    <a:pt x="368" y="633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ŝľiďè">
              <a:extLst>
                <a:ext uri="{FF2B5EF4-FFF2-40B4-BE49-F238E27FC236}">
                  <a16:creationId xmlns="" xmlns:a16="http://schemas.microsoft.com/office/drawing/2014/main" id="{27D53B3A-8CDF-4D24-841C-4EC3564FB404}"/>
                </a:ext>
              </a:extLst>
            </p:cNvPr>
            <p:cNvSpPr/>
            <p:nvPr/>
          </p:nvSpPr>
          <p:spPr bwMode="auto">
            <a:xfrm>
              <a:off x="6096001" y="2947988"/>
              <a:ext cx="581025" cy="1004888"/>
            </a:xfrm>
            <a:custGeom>
              <a:avLst/>
              <a:gdLst>
                <a:gd name="T0" fmla="*/ 0 w 366"/>
                <a:gd name="T1" fmla="*/ 633 h 633"/>
                <a:gd name="T2" fmla="*/ 0 w 366"/>
                <a:gd name="T3" fmla="*/ 211 h 633"/>
                <a:gd name="T4" fmla="*/ 366 w 366"/>
                <a:gd name="T5" fmla="*/ 0 h 633"/>
                <a:gd name="T6" fmla="*/ 366 w 366"/>
                <a:gd name="T7" fmla="*/ 423 h 633"/>
                <a:gd name="T8" fmla="*/ 0 w 366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3">
                  <a:moveTo>
                    <a:pt x="0" y="633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3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ṧ1îḋè">
              <a:extLst>
                <a:ext uri="{FF2B5EF4-FFF2-40B4-BE49-F238E27FC236}">
                  <a16:creationId xmlns="" xmlns:a16="http://schemas.microsoft.com/office/drawing/2014/main" id="{856AB33C-7C5A-4DC6-9D75-F76A19E79B67}"/>
                </a:ext>
              </a:extLst>
            </p:cNvPr>
            <p:cNvSpPr/>
            <p:nvPr/>
          </p:nvSpPr>
          <p:spPr bwMode="auto">
            <a:xfrm>
              <a:off x="6096001" y="3619501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0 h 422"/>
                <a:gd name="T4" fmla="*/ 366 w 733"/>
                <a:gd name="T5" fmla="*/ 0 h 422"/>
                <a:gd name="T6" fmla="*/ 733 w 733"/>
                <a:gd name="T7" fmla="*/ 210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0"/>
                  </a:lnTo>
                  <a:lnTo>
                    <a:pt x="366" y="0"/>
                  </a:lnTo>
                  <a:lnTo>
                    <a:pt x="733" y="210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rgbClr val="F9B43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ïṥḷïḋê">
              <a:extLst>
                <a:ext uri="{FF2B5EF4-FFF2-40B4-BE49-F238E27FC236}">
                  <a16:creationId xmlns="" xmlns:a16="http://schemas.microsoft.com/office/drawing/2014/main" id="{D1C8A131-8860-40A2-9D05-D7A2EE5A4DF0}"/>
                </a:ext>
              </a:extLst>
            </p:cNvPr>
            <p:cNvSpPr/>
            <p:nvPr/>
          </p:nvSpPr>
          <p:spPr bwMode="auto">
            <a:xfrm>
              <a:off x="6096001" y="3952876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2 h 634"/>
                <a:gd name="T4" fmla="*/ 0 w 366"/>
                <a:gd name="T5" fmla="*/ 0 h 634"/>
                <a:gd name="T6" fmla="*/ 0 w 366"/>
                <a:gd name="T7" fmla="*/ 424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íṧḻîḑé">
              <a:extLst>
                <a:ext uri="{FF2B5EF4-FFF2-40B4-BE49-F238E27FC236}">
                  <a16:creationId xmlns="" xmlns:a16="http://schemas.microsoft.com/office/drawing/2014/main" id="{7EDED759-4281-45AF-9FB0-850D148A16EB}"/>
                </a:ext>
              </a:extLst>
            </p:cNvPr>
            <p:cNvSpPr/>
            <p:nvPr/>
          </p:nvSpPr>
          <p:spPr bwMode="auto">
            <a:xfrm>
              <a:off x="6677026" y="3952876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2 h 634"/>
                <a:gd name="T4" fmla="*/ 367 w 367"/>
                <a:gd name="T5" fmla="*/ 0 h 634"/>
                <a:gd name="T6" fmla="*/ 367 w 367"/>
                <a:gd name="T7" fmla="*/ 424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2"/>
                  </a:lnTo>
                  <a:lnTo>
                    <a:pt x="367" y="0"/>
                  </a:lnTo>
                  <a:lnTo>
                    <a:pt x="367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ïṡḻîḓe">
              <a:extLst>
                <a:ext uri="{FF2B5EF4-FFF2-40B4-BE49-F238E27FC236}">
                  <a16:creationId xmlns="" xmlns:a16="http://schemas.microsoft.com/office/drawing/2014/main" id="{6D3DDBA9-C72B-4F54-8674-93D5E685FB29}"/>
                </a:ext>
              </a:extLst>
            </p:cNvPr>
            <p:cNvSpPr/>
            <p:nvPr/>
          </p:nvSpPr>
          <p:spPr bwMode="auto">
            <a:xfrm>
              <a:off x="4929188" y="3619501"/>
              <a:ext cx="1166813" cy="669925"/>
            </a:xfrm>
            <a:custGeom>
              <a:avLst/>
              <a:gdLst>
                <a:gd name="T0" fmla="*/ 367 w 735"/>
                <a:gd name="T1" fmla="*/ 422 h 422"/>
                <a:gd name="T2" fmla="*/ 0 w 735"/>
                <a:gd name="T3" fmla="*/ 210 h 422"/>
                <a:gd name="T4" fmla="*/ 367 w 735"/>
                <a:gd name="T5" fmla="*/ 0 h 422"/>
                <a:gd name="T6" fmla="*/ 735 w 735"/>
                <a:gd name="T7" fmla="*/ 210 h 422"/>
                <a:gd name="T8" fmla="*/ 367 w 735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422">
                  <a:moveTo>
                    <a:pt x="367" y="422"/>
                  </a:moveTo>
                  <a:lnTo>
                    <a:pt x="0" y="210"/>
                  </a:lnTo>
                  <a:lnTo>
                    <a:pt x="367" y="0"/>
                  </a:lnTo>
                  <a:lnTo>
                    <a:pt x="735" y="210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rgbClr val="F9B439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íṥḷíḋè">
              <a:extLst>
                <a:ext uri="{FF2B5EF4-FFF2-40B4-BE49-F238E27FC236}">
                  <a16:creationId xmlns="" xmlns:a16="http://schemas.microsoft.com/office/drawing/2014/main" id="{C7124BC1-34A3-43CB-822D-58B600900496}"/>
                </a:ext>
              </a:extLst>
            </p:cNvPr>
            <p:cNvSpPr/>
            <p:nvPr/>
          </p:nvSpPr>
          <p:spPr bwMode="auto">
            <a:xfrm>
              <a:off x="4929188" y="3952876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2 h 634"/>
                <a:gd name="T4" fmla="*/ 0 w 367"/>
                <a:gd name="T5" fmla="*/ 0 h 634"/>
                <a:gd name="T6" fmla="*/ 0 w 367"/>
                <a:gd name="T7" fmla="*/ 424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îṣlîḓè">
              <a:extLst>
                <a:ext uri="{FF2B5EF4-FFF2-40B4-BE49-F238E27FC236}">
                  <a16:creationId xmlns="" xmlns:a16="http://schemas.microsoft.com/office/drawing/2014/main" id="{0E0FAC0C-931D-480B-9D75-16E1017773F5}"/>
                </a:ext>
              </a:extLst>
            </p:cNvPr>
            <p:cNvSpPr/>
            <p:nvPr/>
          </p:nvSpPr>
          <p:spPr bwMode="auto">
            <a:xfrm>
              <a:off x="5511801" y="3952876"/>
              <a:ext cx="584200" cy="1006475"/>
            </a:xfrm>
            <a:custGeom>
              <a:avLst/>
              <a:gdLst>
                <a:gd name="T0" fmla="*/ 0 w 368"/>
                <a:gd name="T1" fmla="*/ 634 h 634"/>
                <a:gd name="T2" fmla="*/ 0 w 368"/>
                <a:gd name="T3" fmla="*/ 212 h 634"/>
                <a:gd name="T4" fmla="*/ 368 w 368"/>
                <a:gd name="T5" fmla="*/ 0 h 634"/>
                <a:gd name="T6" fmla="*/ 368 w 368"/>
                <a:gd name="T7" fmla="*/ 424 h 634"/>
                <a:gd name="T8" fmla="*/ 0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0" y="634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368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iṩḻíde">
              <a:extLst>
                <a:ext uri="{FF2B5EF4-FFF2-40B4-BE49-F238E27FC236}">
                  <a16:creationId xmlns="" xmlns:a16="http://schemas.microsoft.com/office/drawing/2014/main" id="{75E83090-BE42-4512-AF46-99F1A6516EBC}"/>
                </a:ext>
              </a:extLst>
            </p:cNvPr>
            <p:cNvSpPr/>
            <p:nvPr/>
          </p:nvSpPr>
          <p:spPr bwMode="auto">
            <a:xfrm>
              <a:off x="5511801" y="4625976"/>
              <a:ext cx="1165225" cy="669925"/>
            </a:xfrm>
            <a:custGeom>
              <a:avLst/>
              <a:gdLst>
                <a:gd name="T0" fmla="*/ 368 w 734"/>
                <a:gd name="T1" fmla="*/ 422 h 422"/>
                <a:gd name="T2" fmla="*/ 0 w 734"/>
                <a:gd name="T3" fmla="*/ 211 h 422"/>
                <a:gd name="T4" fmla="*/ 368 w 734"/>
                <a:gd name="T5" fmla="*/ 0 h 422"/>
                <a:gd name="T6" fmla="*/ 734 w 734"/>
                <a:gd name="T7" fmla="*/ 211 h 422"/>
                <a:gd name="T8" fmla="*/ 368 w 734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2">
                  <a:moveTo>
                    <a:pt x="368" y="422"/>
                  </a:moveTo>
                  <a:lnTo>
                    <a:pt x="0" y="211"/>
                  </a:lnTo>
                  <a:lnTo>
                    <a:pt x="368" y="0"/>
                  </a:lnTo>
                  <a:lnTo>
                    <a:pt x="734" y="211"/>
                  </a:lnTo>
                  <a:lnTo>
                    <a:pt x="368" y="422"/>
                  </a:lnTo>
                  <a:close/>
                </a:path>
              </a:pathLst>
            </a:custGeom>
            <a:solidFill>
              <a:srgbClr val="46A4D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ïŝľiḓê">
              <a:extLst>
                <a:ext uri="{FF2B5EF4-FFF2-40B4-BE49-F238E27FC236}">
                  <a16:creationId xmlns="" xmlns:a16="http://schemas.microsoft.com/office/drawing/2014/main" id="{77400F77-101B-43BA-A8A7-D817ECD8A46C}"/>
                </a:ext>
              </a:extLst>
            </p:cNvPr>
            <p:cNvSpPr/>
            <p:nvPr/>
          </p:nvSpPr>
          <p:spPr bwMode="auto">
            <a:xfrm>
              <a:off x="5511801" y="4960938"/>
              <a:ext cx="584200" cy="1006475"/>
            </a:xfrm>
            <a:custGeom>
              <a:avLst/>
              <a:gdLst>
                <a:gd name="T0" fmla="*/ 368 w 368"/>
                <a:gd name="T1" fmla="*/ 634 h 634"/>
                <a:gd name="T2" fmla="*/ 368 w 368"/>
                <a:gd name="T3" fmla="*/ 211 h 634"/>
                <a:gd name="T4" fmla="*/ 0 w 368"/>
                <a:gd name="T5" fmla="*/ 0 h 634"/>
                <a:gd name="T6" fmla="*/ 0 w 368"/>
                <a:gd name="T7" fmla="*/ 422 h 634"/>
                <a:gd name="T8" fmla="*/ 368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368" y="634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8" y="634"/>
                  </a:lnTo>
                  <a:close/>
                </a:path>
              </a:pathLst>
            </a:custGeom>
            <a:solidFill>
              <a:srgbClr val="46A4DB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ïṡ1ïḋé">
              <a:extLst>
                <a:ext uri="{FF2B5EF4-FFF2-40B4-BE49-F238E27FC236}">
                  <a16:creationId xmlns="" xmlns:a16="http://schemas.microsoft.com/office/drawing/2014/main" id="{533FF99F-58E2-4535-A76C-6C9266BF79C3}"/>
                </a:ext>
              </a:extLst>
            </p:cNvPr>
            <p:cNvSpPr/>
            <p:nvPr/>
          </p:nvSpPr>
          <p:spPr bwMode="auto">
            <a:xfrm>
              <a:off x="6096001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íŝ1ïḋé">
              <a:extLst>
                <a:ext uri="{FF2B5EF4-FFF2-40B4-BE49-F238E27FC236}">
                  <a16:creationId xmlns="" xmlns:a16="http://schemas.microsoft.com/office/drawing/2014/main" id="{2BC50C48-082F-4BC2-A24D-672AAF6B2EF9}"/>
                </a:ext>
              </a:extLst>
            </p:cNvPr>
            <p:cNvSpPr/>
            <p:nvPr/>
          </p:nvSpPr>
          <p:spPr bwMode="auto">
            <a:xfrm>
              <a:off x="6677026" y="4625976"/>
              <a:ext cx="1163638" cy="669925"/>
            </a:xfrm>
            <a:custGeom>
              <a:avLst/>
              <a:gdLst>
                <a:gd name="T0" fmla="*/ 367 w 733"/>
                <a:gd name="T1" fmla="*/ 422 h 422"/>
                <a:gd name="T2" fmla="*/ 0 w 733"/>
                <a:gd name="T3" fmla="*/ 211 h 422"/>
                <a:gd name="T4" fmla="*/ 367 w 733"/>
                <a:gd name="T5" fmla="*/ 0 h 422"/>
                <a:gd name="T6" fmla="*/ 733 w 733"/>
                <a:gd name="T7" fmla="*/ 211 h 422"/>
                <a:gd name="T8" fmla="*/ 367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7" y="422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733" y="211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rgbClr val="46A4D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ṩlíḋé">
              <a:extLst>
                <a:ext uri="{FF2B5EF4-FFF2-40B4-BE49-F238E27FC236}">
                  <a16:creationId xmlns="" xmlns:a16="http://schemas.microsoft.com/office/drawing/2014/main" id="{5F08561F-73AA-4827-A09A-52E4FD725E37}"/>
                </a:ext>
              </a:extLst>
            </p:cNvPr>
            <p:cNvSpPr/>
            <p:nvPr/>
          </p:nvSpPr>
          <p:spPr bwMode="auto">
            <a:xfrm>
              <a:off x="6677026" y="4960938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1 h 634"/>
                <a:gd name="T4" fmla="*/ 0 w 367"/>
                <a:gd name="T5" fmla="*/ 0 h 634"/>
                <a:gd name="T6" fmla="*/ 0 w 367"/>
                <a:gd name="T7" fmla="*/ 422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rgbClr val="46A4DB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îš1îḍe">
              <a:extLst>
                <a:ext uri="{FF2B5EF4-FFF2-40B4-BE49-F238E27FC236}">
                  <a16:creationId xmlns="" xmlns:a16="http://schemas.microsoft.com/office/drawing/2014/main" id="{A440326B-B91E-48CF-A2F7-6E17D82547DE}"/>
                </a:ext>
              </a:extLst>
            </p:cNvPr>
            <p:cNvSpPr/>
            <p:nvPr/>
          </p:nvSpPr>
          <p:spPr bwMode="auto">
            <a:xfrm>
              <a:off x="7259638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îŝlîḑe">
              <a:extLst>
                <a:ext uri="{FF2B5EF4-FFF2-40B4-BE49-F238E27FC236}">
                  <a16:creationId xmlns="" xmlns:a16="http://schemas.microsoft.com/office/drawing/2014/main" id="{85F3CCA7-DBF1-4083-A3BF-48B1B3666720}"/>
                </a:ext>
              </a:extLst>
            </p:cNvPr>
            <p:cNvSpPr/>
            <p:nvPr/>
          </p:nvSpPr>
          <p:spPr bwMode="auto">
            <a:xfrm>
              <a:off x="4348163" y="4625976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1 h 422"/>
                <a:gd name="T4" fmla="*/ 366 w 733"/>
                <a:gd name="T5" fmla="*/ 0 h 422"/>
                <a:gd name="T6" fmla="*/ 733 w 733"/>
                <a:gd name="T7" fmla="*/ 211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733" y="211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rgbClr val="46A4DB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ï$ḷïḑê">
              <a:extLst>
                <a:ext uri="{FF2B5EF4-FFF2-40B4-BE49-F238E27FC236}">
                  <a16:creationId xmlns="" xmlns:a16="http://schemas.microsoft.com/office/drawing/2014/main" id="{CF784E66-2334-4E61-BC09-52203E849817}"/>
                </a:ext>
              </a:extLst>
            </p:cNvPr>
            <p:cNvSpPr/>
            <p:nvPr/>
          </p:nvSpPr>
          <p:spPr bwMode="auto">
            <a:xfrm>
              <a:off x="4348163" y="4960938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1 h 634"/>
                <a:gd name="T4" fmla="*/ 0 w 366"/>
                <a:gd name="T5" fmla="*/ 0 h 634"/>
                <a:gd name="T6" fmla="*/ 0 w 366"/>
                <a:gd name="T7" fmla="*/ 422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rgbClr val="46A4DB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íṧľîḋe">
              <a:extLst>
                <a:ext uri="{FF2B5EF4-FFF2-40B4-BE49-F238E27FC236}">
                  <a16:creationId xmlns="" xmlns:a16="http://schemas.microsoft.com/office/drawing/2014/main" id="{5C158438-1011-421F-ABF5-B6A7262DAF35}"/>
                </a:ext>
              </a:extLst>
            </p:cNvPr>
            <p:cNvSpPr/>
            <p:nvPr/>
          </p:nvSpPr>
          <p:spPr bwMode="auto">
            <a:xfrm>
              <a:off x="4929188" y="4960938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1 h 634"/>
                <a:gd name="T4" fmla="*/ 367 w 367"/>
                <a:gd name="T5" fmla="*/ 0 h 634"/>
                <a:gd name="T6" fmla="*/ 367 w 367"/>
                <a:gd name="T7" fmla="*/ 422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367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í$líḓé">
              <a:extLst>
                <a:ext uri="{FF2B5EF4-FFF2-40B4-BE49-F238E27FC236}">
                  <a16:creationId xmlns="" xmlns:a16="http://schemas.microsoft.com/office/drawing/2014/main" id="{C53E1B04-EFF6-464D-8A51-BA778F0D6912}"/>
                </a:ext>
              </a:extLst>
            </p:cNvPr>
            <p:cNvSpPr/>
            <p:nvPr/>
          </p:nvSpPr>
          <p:spPr bwMode="auto">
            <a:xfrm>
              <a:off x="5743576" y="2554288"/>
              <a:ext cx="93663" cy="134938"/>
            </a:xfrm>
            <a:custGeom>
              <a:avLst/>
              <a:gdLst>
                <a:gd name="T0" fmla="*/ 23 w 64"/>
                <a:gd name="T1" fmla="*/ 25 h 92"/>
                <a:gd name="T2" fmla="*/ 5 w 64"/>
                <a:gd name="T3" fmla="*/ 50 h 92"/>
                <a:gd name="T4" fmla="*/ 0 w 64"/>
                <a:gd name="T5" fmla="*/ 59 h 92"/>
                <a:gd name="T6" fmla="*/ 9 w 64"/>
                <a:gd name="T7" fmla="*/ 59 h 92"/>
                <a:gd name="T8" fmla="*/ 22 w 64"/>
                <a:gd name="T9" fmla="*/ 44 h 92"/>
                <a:gd name="T10" fmla="*/ 17 w 64"/>
                <a:gd name="T11" fmla="*/ 82 h 92"/>
                <a:gd name="T12" fmla="*/ 20 w 64"/>
                <a:gd name="T13" fmla="*/ 87 h 92"/>
                <a:gd name="T14" fmla="*/ 25 w 64"/>
                <a:gd name="T15" fmla="*/ 84 h 92"/>
                <a:gd name="T16" fmla="*/ 29 w 64"/>
                <a:gd name="T17" fmla="*/ 60 h 92"/>
                <a:gd name="T18" fmla="*/ 31 w 64"/>
                <a:gd name="T19" fmla="*/ 60 h 92"/>
                <a:gd name="T20" fmla="*/ 28 w 64"/>
                <a:gd name="T21" fmla="*/ 87 h 92"/>
                <a:gd name="T22" fmla="*/ 32 w 64"/>
                <a:gd name="T23" fmla="*/ 92 h 92"/>
                <a:gd name="T24" fmla="*/ 37 w 64"/>
                <a:gd name="T25" fmla="*/ 88 h 92"/>
                <a:gd name="T26" fmla="*/ 39 w 64"/>
                <a:gd name="T27" fmla="*/ 61 h 92"/>
                <a:gd name="T28" fmla="*/ 41 w 64"/>
                <a:gd name="T29" fmla="*/ 61 h 92"/>
                <a:gd name="T30" fmla="*/ 41 w 64"/>
                <a:gd name="T31" fmla="*/ 84 h 92"/>
                <a:gd name="T32" fmla="*/ 45 w 64"/>
                <a:gd name="T33" fmla="*/ 88 h 92"/>
                <a:gd name="T34" fmla="*/ 49 w 64"/>
                <a:gd name="T35" fmla="*/ 84 h 92"/>
                <a:gd name="T36" fmla="*/ 49 w 64"/>
                <a:gd name="T37" fmla="*/ 60 h 92"/>
                <a:gd name="T38" fmla="*/ 50 w 64"/>
                <a:gd name="T39" fmla="*/ 60 h 92"/>
                <a:gd name="T40" fmla="*/ 53 w 64"/>
                <a:gd name="T41" fmla="*/ 79 h 92"/>
                <a:gd name="T42" fmla="*/ 60 w 64"/>
                <a:gd name="T43" fmla="*/ 78 h 92"/>
                <a:gd name="T44" fmla="*/ 57 w 64"/>
                <a:gd name="T45" fmla="*/ 53 h 92"/>
                <a:gd name="T46" fmla="*/ 57 w 64"/>
                <a:gd name="T47" fmla="*/ 53 h 92"/>
                <a:gd name="T48" fmla="*/ 52 w 64"/>
                <a:gd name="T49" fmla="*/ 22 h 92"/>
                <a:gd name="T50" fmla="*/ 23 w 64"/>
                <a:gd name="T51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23" y="25"/>
                  </a:moveTo>
                  <a:cubicBezTo>
                    <a:pt x="10" y="28"/>
                    <a:pt x="8" y="45"/>
                    <a:pt x="5" y="50"/>
                  </a:cubicBezTo>
                  <a:cubicBezTo>
                    <a:pt x="4" y="52"/>
                    <a:pt x="1" y="57"/>
                    <a:pt x="0" y="59"/>
                  </a:cubicBezTo>
                  <a:cubicBezTo>
                    <a:pt x="0" y="59"/>
                    <a:pt x="3" y="65"/>
                    <a:pt x="9" y="59"/>
                  </a:cubicBezTo>
                  <a:cubicBezTo>
                    <a:pt x="14" y="53"/>
                    <a:pt x="19" y="40"/>
                    <a:pt x="22" y="44"/>
                  </a:cubicBezTo>
                  <a:cubicBezTo>
                    <a:pt x="24" y="47"/>
                    <a:pt x="19" y="70"/>
                    <a:pt x="17" y="82"/>
                  </a:cubicBezTo>
                  <a:cubicBezTo>
                    <a:pt x="16" y="85"/>
                    <a:pt x="18" y="87"/>
                    <a:pt x="20" y="87"/>
                  </a:cubicBezTo>
                  <a:cubicBezTo>
                    <a:pt x="22" y="88"/>
                    <a:pt x="25" y="86"/>
                    <a:pt x="25" y="84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60"/>
                    <a:pt x="31" y="60"/>
                  </a:cubicBezTo>
                  <a:cubicBezTo>
                    <a:pt x="30" y="72"/>
                    <a:pt x="29" y="79"/>
                    <a:pt x="28" y="87"/>
                  </a:cubicBezTo>
                  <a:cubicBezTo>
                    <a:pt x="28" y="90"/>
                    <a:pt x="30" y="92"/>
                    <a:pt x="32" y="92"/>
                  </a:cubicBezTo>
                  <a:cubicBezTo>
                    <a:pt x="35" y="92"/>
                    <a:pt x="37" y="90"/>
                    <a:pt x="37" y="88"/>
                  </a:cubicBezTo>
                  <a:cubicBezTo>
                    <a:pt x="38" y="77"/>
                    <a:pt x="39" y="62"/>
                    <a:pt x="39" y="61"/>
                  </a:cubicBezTo>
                  <a:cubicBezTo>
                    <a:pt x="40" y="61"/>
                    <a:pt x="40" y="61"/>
                    <a:pt x="41" y="61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7"/>
                    <a:pt x="43" y="88"/>
                    <a:pt x="45" y="88"/>
                  </a:cubicBezTo>
                  <a:cubicBezTo>
                    <a:pt x="47" y="88"/>
                    <a:pt x="49" y="87"/>
                    <a:pt x="49" y="84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83"/>
                    <a:pt x="60" y="83"/>
                    <a:pt x="60" y="78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0" y="49"/>
                    <a:pt x="64" y="28"/>
                    <a:pt x="52" y="22"/>
                  </a:cubicBezTo>
                  <a:cubicBezTo>
                    <a:pt x="56" y="0"/>
                    <a:pt x="23" y="25"/>
                    <a:pt x="23" y="25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ïṣļïḍê">
              <a:extLst>
                <a:ext uri="{FF2B5EF4-FFF2-40B4-BE49-F238E27FC236}">
                  <a16:creationId xmlns="" xmlns:a16="http://schemas.microsoft.com/office/drawing/2014/main" id="{D97DAB81-1D4B-4E44-AA3E-493F888F90DC}"/>
                </a:ext>
              </a:extLst>
            </p:cNvPr>
            <p:cNvSpPr/>
            <p:nvPr/>
          </p:nvSpPr>
          <p:spPr bwMode="auto">
            <a:xfrm>
              <a:off x="6207126" y="2881313"/>
              <a:ext cx="165100" cy="60325"/>
            </a:xfrm>
            <a:custGeom>
              <a:avLst/>
              <a:gdLst>
                <a:gd name="T0" fmla="*/ 0 w 104"/>
                <a:gd name="T1" fmla="*/ 0 h 38"/>
                <a:gd name="T2" fmla="*/ 0 w 104"/>
                <a:gd name="T3" fmla="*/ 38 h 38"/>
                <a:gd name="T4" fmla="*/ 30 w 104"/>
                <a:gd name="T5" fmla="*/ 38 h 38"/>
                <a:gd name="T6" fmla="*/ 30 w 104"/>
                <a:gd name="T7" fmla="*/ 31 h 38"/>
                <a:gd name="T8" fmla="*/ 52 w 104"/>
                <a:gd name="T9" fmla="*/ 38 h 38"/>
                <a:gd name="T10" fmla="*/ 104 w 104"/>
                <a:gd name="T11" fmla="*/ 38 h 38"/>
                <a:gd name="T12" fmla="*/ 104 w 104"/>
                <a:gd name="T13" fmla="*/ 27 h 38"/>
                <a:gd name="T14" fmla="*/ 71 w 104"/>
                <a:gd name="T15" fmla="*/ 19 h 38"/>
                <a:gd name="T16" fmla="*/ 56 w 104"/>
                <a:gd name="T17" fmla="*/ 5 h 38"/>
                <a:gd name="T18" fmla="*/ 0 w 104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8">
                  <a:moveTo>
                    <a:pt x="0" y="0"/>
                  </a:moveTo>
                  <a:lnTo>
                    <a:pt x="0" y="38"/>
                  </a:lnTo>
                  <a:lnTo>
                    <a:pt x="30" y="38"/>
                  </a:lnTo>
                  <a:lnTo>
                    <a:pt x="30" y="31"/>
                  </a:lnTo>
                  <a:lnTo>
                    <a:pt x="52" y="38"/>
                  </a:lnTo>
                  <a:lnTo>
                    <a:pt x="104" y="38"/>
                  </a:lnTo>
                  <a:lnTo>
                    <a:pt x="104" y="27"/>
                  </a:lnTo>
                  <a:lnTo>
                    <a:pt x="71" y="19"/>
                  </a:lnTo>
                  <a:lnTo>
                    <a:pt x="56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ïśḻïḋé">
              <a:extLst>
                <a:ext uri="{FF2B5EF4-FFF2-40B4-BE49-F238E27FC236}">
                  <a16:creationId xmlns="" xmlns:a16="http://schemas.microsoft.com/office/drawing/2014/main" id="{CE872893-8495-4D44-B0DE-B29CCE06673C}"/>
                </a:ext>
              </a:extLst>
            </p:cNvPr>
            <p:cNvSpPr/>
            <p:nvPr/>
          </p:nvSpPr>
          <p:spPr bwMode="auto">
            <a:xfrm>
              <a:off x="6362701" y="1795463"/>
              <a:ext cx="87313" cy="85725"/>
            </a:xfrm>
            <a:custGeom>
              <a:avLst/>
              <a:gdLst>
                <a:gd name="T0" fmla="*/ 55 w 55"/>
                <a:gd name="T1" fmla="*/ 17 h 54"/>
                <a:gd name="T2" fmla="*/ 37 w 55"/>
                <a:gd name="T3" fmla="*/ 54 h 54"/>
                <a:gd name="T4" fmla="*/ 0 w 55"/>
                <a:gd name="T5" fmla="*/ 43 h 54"/>
                <a:gd name="T6" fmla="*/ 21 w 55"/>
                <a:gd name="T7" fmla="*/ 0 h 54"/>
                <a:gd name="T8" fmla="*/ 55 w 55"/>
                <a:gd name="T9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55" y="17"/>
                  </a:moveTo>
                  <a:lnTo>
                    <a:pt x="37" y="54"/>
                  </a:lnTo>
                  <a:lnTo>
                    <a:pt x="0" y="43"/>
                  </a:lnTo>
                  <a:lnTo>
                    <a:pt x="21" y="0"/>
                  </a:lnTo>
                  <a:lnTo>
                    <a:pt x="55" y="17"/>
                  </a:ln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íṣ1ïde">
              <a:extLst>
                <a:ext uri="{FF2B5EF4-FFF2-40B4-BE49-F238E27FC236}">
                  <a16:creationId xmlns="" xmlns:a16="http://schemas.microsoft.com/office/drawing/2014/main" id="{19DE9D7F-0D44-4504-9B7A-AD1E9F83F951}"/>
                </a:ext>
              </a:extLst>
            </p:cNvPr>
            <p:cNvSpPr/>
            <p:nvPr/>
          </p:nvSpPr>
          <p:spPr bwMode="auto">
            <a:xfrm>
              <a:off x="6003926" y="2141538"/>
              <a:ext cx="144463" cy="309563"/>
            </a:xfrm>
            <a:custGeom>
              <a:avLst/>
              <a:gdLst>
                <a:gd name="T0" fmla="*/ 0 w 91"/>
                <a:gd name="T1" fmla="*/ 0 h 195"/>
                <a:gd name="T2" fmla="*/ 46 w 91"/>
                <a:gd name="T3" fmla="*/ 195 h 195"/>
                <a:gd name="T4" fmla="*/ 91 w 91"/>
                <a:gd name="T5" fmla="*/ 0 h 195"/>
                <a:gd name="T6" fmla="*/ 0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0" y="0"/>
                  </a:moveTo>
                  <a:lnTo>
                    <a:pt x="46" y="195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ṧḻíďè">
              <a:extLst>
                <a:ext uri="{FF2B5EF4-FFF2-40B4-BE49-F238E27FC236}">
                  <a16:creationId xmlns="" xmlns:a16="http://schemas.microsoft.com/office/drawing/2014/main" id="{07B02890-23CA-44F6-8EA8-A28CB704E2C5}"/>
                </a:ext>
              </a:extLst>
            </p:cNvPr>
            <p:cNvSpPr/>
            <p:nvPr/>
          </p:nvSpPr>
          <p:spPr bwMode="auto">
            <a:xfrm>
              <a:off x="6013451" y="2114551"/>
              <a:ext cx="123825" cy="55563"/>
            </a:xfrm>
            <a:custGeom>
              <a:avLst/>
              <a:gdLst>
                <a:gd name="T0" fmla="*/ 0 w 78"/>
                <a:gd name="T1" fmla="*/ 0 h 35"/>
                <a:gd name="T2" fmla="*/ 78 w 78"/>
                <a:gd name="T3" fmla="*/ 0 h 35"/>
                <a:gd name="T4" fmla="*/ 39 w 78"/>
                <a:gd name="T5" fmla="*/ 35 h 35"/>
                <a:gd name="T6" fmla="*/ 0 w 78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35">
                  <a:moveTo>
                    <a:pt x="0" y="0"/>
                  </a:moveTo>
                  <a:lnTo>
                    <a:pt x="78" y="0"/>
                  </a:lnTo>
                  <a:lnTo>
                    <a:pt x="3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D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işļidè">
              <a:extLst>
                <a:ext uri="{FF2B5EF4-FFF2-40B4-BE49-F238E27FC236}">
                  <a16:creationId xmlns="" xmlns:a16="http://schemas.microsoft.com/office/drawing/2014/main" id="{113C07A1-596D-4D02-9B9A-7A6857F9E186}"/>
                </a:ext>
              </a:extLst>
            </p:cNvPr>
            <p:cNvSpPr/>
            <p:nvPr/>
          </p:nvSpPr>
          <p:spPr bwMode="auto">
            <a:xfrm>
              <a:off x="6016626" y="2065338"/>
              <a:ext cx="117475" cy="130175"/>
            </a:xfrm>
            <a:custGeom>
              <a:avLst/>
              <a:gdLst>
                <a:gd name="T0" fmla="*/ 68 w 81"/>
                <a:gd name="T1" fmla="*/ 55 h 90"/>
                <a:gd name="T2" fmla="*/ 68 w 81"/>
                <a:gd name="T3" fmla="*/ 0 h 90"/>
                <a:gd name="T4" fmla="*/ 13 w 81"/>
                <a:gd name="T5" fmla="*/ 0 h 90"/>
                <a:gd name="T6" fmla="*/ 13 w 81"/>
                <a:gd name="T7" fmla="*/ 55 h 90"/>
                <a:gd name="T8" fmla="*/ 0 w 81"/>
                <a:gd name="T9" fmla="*/ 56 h 90"/>
                <a:gd name="T10" fmla="*/ 41 w 81"/>
                <a:gd name="T11" fmla="*/ 90 h 90"/>
                <a:gd name="T12" fmla="*/ 81 w 81"/>
                <a:gd name="T13" fmla="*/ 56 h 90"/>
                <a:gd name="T14" fmla="*/ 68 w 81"/>
                <a:gd name="T15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90">
                  <a:moveTo>
                    <a:pt x="68" y="55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8" y="56"/>
                    <a:pt x="4" y="56"/>
                    <a:pt x="0" y="56"/>
                  </a:cubicBezTo>
                  <a:cubicBezTo>
                    <a:pt x="3" y="76"/>
                    <a:pt x="20" y="90"/>
                    <a:pt x="41" y="90"/>
                  </a:cubicBezTo>
                  <a:cubicBezTo>
                    <a:pt x="61" y="90"/>
                    <a:pt x="78" y="76"/>
                    <a:pt x="81" y="56"/>
                  </a:cubicBezTo>
                  <a:cubicBezTo>
                    <a:pt x="77" y="56"/>
                    <a:pt x="73" y="56"/>
                    <a:pt x="68" y="55"/>
                  </a:cubicBezTo>
                  <a:close/>
                </a:path>
              </a:pathLst>
            </a:custGeom>
            <a:solidFill>
              <a:srgbClr val="FCB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ïśḻîḓe">
              <a:extLst>
                <a:ext uri="{FF2B5EF4-FFF2-40B4-BE49-F238E27FC236}">
                  <a16:creationId xmlns="" xmlns:a16="http://schemas.microsoft.com/office/drawing/2014/main" id="{B553985D-F221-47F4-8CD2-C44131DEA592}"/>
                </a:ext>
              </a:extLst>
            </p:cNvPr>
            <p:cNvSpPr/>
            <p:nvPr/>
          </p:nvSpPr>
          <p:spPr bwMode="auto">
            <a:xfrm>
              <a:off x="6092826" y="2595563"/>
              <a:ext cx="161925" cy="293688"/>
            </a:xfrm>
            <a:custGeom>
              <a:avLst/>
              <a:gdLst>
                <a:gd name="T0" fmla="*/ 0 w 112"/>
                <a:gd name="T1" fmla="*/ 0 h 202"/>
                <a:gd name="T2" fmla="*/ 67 w 112"/>
                <a:gd name="T3" fmla="*/ 202 h 202"/>
                <a:gd name="T4" fmla="*/ 112 w 112"/>
                <a:gd name="T5" fmla="*/ 202 h 202"/>
                <a:gd name="T6" fmla="*/ 89 w 112"/>
                <a:gd name="T7" fmla="*/ 0 h 202"/>
                <a:gd name="T8" fmla="*/ 0 w 112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02">
                  <a:moveTo>
                    <a:pt x="0" y="0"/>
                  </a:moveTo>
                  <a:cubicBezTo>
                    <a:pt x="0" y="0"/>
                    <a:pt x="32" y="106"/>
                    <a:pt x="67" y="202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2" y="202"/>
                    <a:pt x="111" y="60"/>
                    <a:pt x="8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îšḷïḓè">
              <a:extLst>
                <a:ext uri="{FF2B5EF4-FFF2-40B4-BE49-F238E27FC236}">
                  <a16:creationId xmlns="" xmlns:a16="http://schemas.microsoft.com/office/drawing/2014/main" id="{309703F6-5EC6-473D-9A99-448CA54EFA98}"/>
                </a:ext>
              </a:extLst>
            </p:cNvPr>
            <p:cNvSpPr/>
            <p:nvPr/>
          </p:nvSpPr>
          <p:spPr bwMode="auto">
            <a:xfrm>
              <a:off x="5824538" y="1608138"/>
              <a:ext cx="495300" cy="484188"/>
            </a:xfrm>
            <a:custGeom>
              <a:avLst/>
              <a:gdLst>
                <a:gd name="T0" fmla="*/ 313 w 340"/>
                <a:gd name="T1" fmla="*/ 130 h 333"/>
                <a:gd name="T2" fmla="*/ 170 w 340"/>
                <a:gd name="T3" fmla="*/ 0 h 333"/>
                <a:gd name="T4" fmla="*/ 28 w 340"/>
                <a:gd name="T5" fmla="*/ 130 h 333"/>
                <a:gd name="T6" fmla="*/ 0 w 340"/>
                <a:gd name="T7" fmla="*/ 156 h 333"/>
                <a:gd name="T8" fmla="*/ 0 w 340"/>
                <a:gd name="T9" fmla="*/ 183 h 333"/>
                <a:gd name="T10" fmla="*/ 29 w 340"/>
                <a:gd name="T11" fmla="*/ 209 h 333"/>
                <a:gd name="T12" fmla="*/ 170 w 340"/>
                <a:gd name="T13" fmla="*/ 333 h 333"/>
                <a:gd name="T14" fmla="*/ 312 w 340"/>
                <a:gd name="T15" fmla="*/ 209 h 333"/>
                <a:gd name="T16" fmla="*/ 340 w 340"/>
                <a:gd name="T17" fmla="*/ 183 h 333"/>
                <a:gd name="T18" fmla="*/ 340 w 340"/>
                <a:gd name="T19" fmla="*/ 156 h 333"/>
                <a:gd name="T20" fmla="*/ 313 w 340"/>
                <a:gd name="T21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33">
                  <a:moveTo>
                    <a:pt x="313" y="130"/>
                  </a:moveTo>
                  <a:cubicBezTo>
                    <a:pt x="297" y="59"/>
                    <a:pt x="240" y="0"/>
                    <a:pt x="170" y="0"/>
                  </a:cubicBezTo>
                  <a:cubicBezTo>
                    <a:pt x="101" y="0"/>
                    <a:pt x="43" y="59"/>
                    <a:pt x="28" y="130"/>
                  </a:cubicBezTo>
                  <a:cubicBezTo>
                    <a:pt x="11" y="130"/>
                    <a:pt x="0" y="142"/>
                    <a:pt x="0" y="156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6"/>
                    <a:pt x="10" y="209"/>
                    <a:pt x="29" y="209"/>
                  </a:cubicBezTo>
                  <a:cubicBezTo>
                    <a:pt x="46" y="277"/>
                    <a:pt x="103" y="333"/>
                    <a:pt x="170" y="333"/>
                  </a:cubicBezTo>
                  <a:cubicBezTo>
                    <a:pt x="238" y="333"/>
                    <a:pt x="294" y="277"/>
                    <a:pt x="312" y="209"/>
                  </a:cubicBezTo>
                  <a:cubicBezTo>
                    <a:pt x="330" y="209"/>
                    <a:pt x="340" y="196"/>
                    <a:pt x="340" y="183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0" y="142"/>
                    <a:pt x="330" y="130"/>
                    <a:pt x="313" y="130"/>
                  </a:cubicBez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iṣļïḍé">
              <a:extLst>
                <a:ext uri="{FF2B5EF4-FFF2-40B4-BE49-F238E27FC236}">
                  <a16:creationId xmlns="" xmlns:a16="http://schemas.microsoft.com/office/drawing/2014/main" id="{6FBFB5DB-EA3E-46F5-98CF-87A626CAC922}"/>
                </a:ext>
              </a:extLst>
            </p:cNvPr>
            <p:cNvSpPr/>
            <p:nvPr/>
          </p:nvSpPr>
          <p:spPr bwMode="auto">
            <a:xfrm>
              <a:off x="6013451" y="1989138"/>
              <a:ext cx="117475" cy="19050"/>
            </a:xfrm>
            <a:custGeom>
              <a:avLst/>
              <a:gdLst>
                <a:gd name="T0" fmla="*/ 80 w 80"/>
                <a:gd name="T1" fmla="*/ 0 h 13"/>
                <a:gd name="T2" fmla="*/ 74 w 80"/>
                <a:gd name="T3" fmla="*/ 13 h 13"/>
                <a:gd name="T4" fmla="*/ 6 w 80"/>
                <a:gd name="T5" fmla="*/ 13 h 13"/>
                <a:gd name="T6" fmla="*/ 0 w 80"/>
                <a:gd name="T7" fmla="*/ 0 h 13"/>
                <a:gd name="T8" fmla="*/ 40 w 80"/>
                <a:gd name="T9" fmla="*/ 1 h 13"/>
                <a:gd name="T10" fmla="*/ 80 w 8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3">
                  <a:moveTo>
                    <a:pt x="80" y="0"/>
                  </a:moveTo>
                  <a:cubicBezTo>
                    <a:pt x="79" y="4"/>
                    <a:pt x="77" y="9"/>
                    <a:pt x="7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9"/>
                    <a:pt x="2" y="4"/>
                    <a:pt x="0" y="0"/>
                  </a:cubicBezTo>
                  <a:cubicBezTo>
                    <a:pt x="11" y="0"/>
                    <a:pt x="26" y="1"/>
                    <a:pt x="40" y="1"/>
                  </a:cubicBezTo>
                  <a:cubicBezTo>
                    <a:pt x="55" y="1"/>
                    <a:pt x="69" y="0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iṡ1iḍê">
              <a:extLst>
                <a:ext uri="{FF2B5EF4-FFF2-40B4-BE49-F238E27FC236}">
                  <a16:creationId xmlns="" xmlns:a16="http://schemas.microsoft.com/office/drawing/2014/main" id="{1875AB1B-3C83-4BD4-BB29-3653F467E1D8}"/>
                </a:ext>
              </a:extLst>
            </p:cNvPr>
            <p:cNvSpPr/>
            <p:nvPr/>
          </p:nvSpPr>
          <p:spPr bwMode="auto">
            <a:xfrm>
              <a:off x="6022976" y="2008188"/>
              <a:ext cx="98425" cy="26988"/>
            </a:xfrm>
            <a:custGeom>
              <a:avLst/>
              <a:gdLst>
                <a:gd name="T0" fmla="*/ 68 w 68"/>
                <a:gd name="T1" fmla="*/ 0 h 19"/>
                <a:gd name="T2" fmla="*/ 34 w 68"/>
                <a:gd name="T3" fmla="*/ 19 h 19"/>
                <a:gd name="T4" fmla="*/ 0 w 68"/>
                <a:gd name="T5" fmla="*/ 0 h 19"/>
                <a:gd name="T6" fmla="*/ 68 w 6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9">
                  <a:moveTo>
                    <a:pt x="68" y="0"/>
                  </a:moveTo>
                  <a:cubicBezTo>
                    <a:pt x="62" y="10"/>
                    <a:pt x="50" y="19"/>
                    <a:pt x="34" y="19"/>
                  </a:cubicBezTo>
                  <a:cubicBezTo>
                    <a:pt x="18" y="19"/>
                    <a:pt x="7" y="10"/>
                    <a:pt x="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D32E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ṣḷiḓè">
              <a:extLst>
                <a:ext uri="{FF2B5EF4-FFF2-40B4-BE49-F238E27FC236}">
                  <a16:creationId xmlns="" xmlns:a16="http://schemas.microsoft.com/office/drawing/2014/main" id="{90849B49-D279-4E86-A338-694EF9352D56}"/>
                </a:ext>
              </a:extLst>
            </p:cNvPr>
            <p:cNvSpPr/>
            <p:nvPr/>
          </p:nvSpPr>
          <p:spPr bwMode="auto">
            <a:xfrm>
              <a:off x="6046788" y="1944688"/>
              <a:ext cx="50800" cy="17463"/>
            </a:xfrm>
            <a:custGeom>
              <a:avLst/>
              <a:gdLst>
                <a:gd name="T0" fmla="*/ 17 w 35"/>
                <a:gd name="T1" fmla="*/ 3 h 12"/>
                <a:gd name="T2" fmla="*/ 0 w 35"/>
                <a:gd name="T3" fmla="*/ 0 h 12"/>
                <a:gd name="T4" fmla="*/ 17 w 35"/>
                <a:gd name="T5" fmla="*/ 12 h 12"/>
                <a:gd name="T6" fmla="*/ 35 w 35"/>
                <a:gd name="T7" fmla="*/ 0 h 12"/>
                <a:gd name="T8" fmla="*/ 17 w 35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17" y="3"/>
                  </a:moveTo>
                  <a:cubicBezTo>
                    <a:pt x="11" y="3"/>
                    <a:pt x="4" y="2"/>
                    <a:pt x="0" y="0"/>
                  </a:cubicBezTo>
                  <a:cubicBezTo>
                    <a:pt x="2" y="7"/>
                    <a:pt x="9" y="12"/>
                    <a:pt x="17" y="12"/>
                  </a:cubicBezTo>
                  <a:cubicBezTo>
                    <a:pt x="26" y="12"/>
                    <a:pt x="33" y="7"/>
                    <a:pt x="35" y="0"/>
                  </a:cubicBezTo>
                  <a:cubicBezTo>
                    <a:pt x="30" y="2"/>
                    <a:pt x="24" y="3"/>
                    <a:pt x="17" y="3"/>
                  </a:cubicBezTo>
                  <a:close/>
                </a:path>
              </a:pathLst>
            </a:custGeom>
            <a:solidFill>
              <a:srgbClr val="FF9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íş1îďê">
              <a:extLst>
                <a:ext uri="{FF2B5EF4-FFF2-40B4-BE49-F238E27FC236}">
                  <a16:creationId xmlns="" xmlns:a16="http://schemas.microsoft.com/office/drawing/2014/main" id="{2EF10B42-DCCD-4E67-9547-15F74DC450C6}"/>
                </a:ext>
              </a:extLst>
            </p:cNvPr>
            <p:cNvSpPr/>
            <p:nvPr/>
          </p:nvSpPr>
          <p:spPr bwMode="auto">
            <a:xfrm>
              <a:off x="5919788" y="1835151"/>
              <a:ext cx="104775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2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20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îṥḷiḍe">
              <a:extLst>
                <a:ext uri="{FF2B5EF4-FFF2-40B4-BE49-F238E27FC236}">
                  <a16:creationId xmlns="" xmlns:a16="http://schemas.microsoft.com/office/drawing/2014/main" id="{3BF53EF4-A468-4ED0-A6C1-1219C19BB7E4}"/>
                </a:ext>
              </a:extLst>
            </p:cNvPr>
            <p:cNvSpPr/>
            <p:nvPr/>
          </p:nvSpPr>
          <p:spPr bwMode="auto">
            <a:xfrm>
              <a:off x="6121401" y="1835151"/>
              <a:ext cx="103188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1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19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íşḻîḋè">
              <a:extLst>
                <a:ext uri="{FF2B5EF4-FFF2-40B4-BE49-F238E27FC236}">
                  <a16:creationId xmlns="" xmlns:a16="http://schemas.microsoft.com/office/drawing/2014/main" id="{3B5256EF-3C51-4D5F-8E1A-8F6638EAF58F}"/>
                </a:ext>
              </a:extLst>
            </p:cNvPr>
            <p:cNvSpPr/>
            <p:nvPr/>
          </p:nvSpPr>
          <p:spPr bwMode="auto">
            <a:xfrm>
              <a:off x="5937251" y="1868488"/>
              <a:ext cx="79375" cy="39688"/>
            </a:xfrm>
            <a:custGeom>
              <a:avLst/>
              <a:gdLst>
                <a:gd name="T0" fmla="*/ 27 w 54"/>
                <a:gd name="T1" fmla="*/ 0 h 27"/>
                <a:gd name="T2" fmla="*/ 0 w 54"/>
                <a:gd name="T3" fmla="*/ 27 h 27"/>
                <a:gd name="T4" fmla="*/ 54 w 54"/>
                <a:gd name="T5" fmla="*/ 27 h 27"/>
                <a:gd name="T6" fmla="*/ 27 w 54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7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ṡļïďé">
              <a:extLst>
                <a:ext uri="{FF2B5EF4-FFF2-40B4-BE49-F238E27FC236}">
                  <a16:creationId xmlns="" xmlns:a16="http://schemas.microsoft.com/office/drawing/2014/main" id="{CFB98967-106A-4D3B-B724-4FC019F5F4C0}"/>
                </a:ext>
              </a:extLst>
            </p:cNvPr>
            <p:cNvSpPr/>
            <p:nvPr/>
          </p:nvSpPr>
          <p:spPr bwMode="auto">
            <a:xfrm>
              <a:off x="5948363" y="1874838"/>
              <a:ext cx="68263" cy="33338"/>
            </a:xfrm>
            <a:custGeom>
              <a:avLst/>
              <a:gdLst>
                <a:gd name="T0" fmla="*/ 47 w 47"/>
                <a:gd name="T1" fmla="*/ 23 h 23"/>
                <a:gd name="T2" fmla="*/ 0 w 47"/>
                <a:gd name="T3" fmla="*/ 23 h 23"/>
                <a:gd name="T4" fmla="*/ 9 w 47"/>
                <a:gd name="T5" fmla="*/ 7 h 23"/>
                <a:gd name="T6" fmla="*/ 33 w 47"/>
                <a:gd name="T7" fmla="*/ 4 h 23"/>
                <a:gd name="T8" fmla="*/ 47 w 4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47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7"/>
                    <a:pt x="3" y="11"/>
                    <a:pt x="9" y="7"/>
                  </a:cubicBezTo>
                  <a:cubicBezTo>
                    <a:pt x="11" y="5"/>
                    <a:pt x="21" y="0"/>
                    <a:pt x="33" y="4"/>
                  </a:cubicBezTo>
                  <a:cubicBezTo>
                    <a:pt x="41" y="7"/>
                    <a:pt x="47" y="15"/>
                    <a:pt x="4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iṧḷiďe">
              <a:extLst>
                <a:ext uri="{FF2B5EF4-FFF2-40B4-BE49-F238E27FC236}">
                  <a16:creationId xmlns="" xmlns:a16="http://schemas.microsoft.com/office/drawing/2014/main" id="{64F7921C-9949-4BED-B936-AA971BF93190}"/>
                </a:ext>
              </a:extLst>
            </p:cNvPr>
            <p:cNvSpPr/>
            <p:nvPr/>
          </p:nvSpPr>
          <p:spPr bwMode="auto">
            <a:xfrm>
              <a:off x="5956301" y="1874838"/>
              <a:ext cx="47625" cy="33338"/>
            </a:xfrm>
            <a:custGeom>
              <a:avLst/>
              <a:gdLst>
                <a:gd name="T0" fmla="*/ 28 w 32"/>
                <a:gd name="T1" fmla="*/ 23 h 23"/>
                <a:gd name="T2" fmla="*/ 4 w 32"/>
                <a:gd name="T3" fmla="*/ 23 h 23"/>
                <a:gd name="T4" fmla="*/ 3 w 32"/>
                <a:gd name="T5" fmla="*/ 7 h 23"/>
                <a:gd name="T6" fmla="*/ 27 w 32"/>
                <a:gd name="T7" fmla="*/ 4 h 23"/>
                <a:gd name="T8" fmla="*/ 28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28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0" y="18"/>
                    <a:pt x="0" y="12"/>
                    <a:pt x="3" y="7"/>
                  </a:cubicBezTo>
                  <a:cubicBezTo>
                    <a:pt x="5" y="5"/>
                    <a:pt x="15" y="0"/>
                    <a:pt x="27" y="4"/>
                  </a:cubicBezTo>
                  <a:cubicBezTo>
                    <a:pt x="32" y="10"/>
                    <a:pt x="32" y="18"/>
                    <a:pt x="28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íṥliḓê">
              <a:extLst>
                <a:ext uri="{FF2B5EF4-FFF2-40B4-BE49-F238E27FC236}">
                  <a16:creationId xmlns="" xmlns:a16="http://schemas.microsoft.com/office/drawing/2014/main" id="{9A08DC12-1FC8-4AA4-9FB2-7F3CC8A2E371}"/>
                </a:ext>
              </a:extLst>
            </p:cNvPr>
            <p:cNvSpPr/>
            <p:nvPr/>
          </p:nvSpPr>
          <p:spPr bwMode="auto">
            <a:xfrm>
              <a:off x="5983288" y="1884363"/>
              <a:ext cx="11113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iṡḷîḋê">
              <a:extLst>
                <a:ext uri="{FF2B5EF4-FFF2-40B4-BE49-F238E27FC236}">
                  <a16:creationId xmlns="" xmlns:a16="http://schemas.microsoft.com/office/drawing/2014/main" id="{37F6A865-0416-4805-B6E7-1D5FCFB246A8}"/>
                </a:ext>
              </a:extLst>
            </p:cNvPr>
            <p:cNvSpPr/>
            <p:nvPr/>
          </p:nvSpPr>
          <p:spPr bwMode="auto">
            <a:xfrm>
              <a:off x="6127751" y="1868488"/>
              <a:ext cx="79375" cy="39688"/>
            </a:xfrm>
            <a:custGeom>
              <a:avLst/>
              <a:gdLst>
                <a:gd name="T0" fmla="*/ 27 w 55"/>
                <a:gd name="T1" fmla="*/ 0 h 27"/>
                <a:gd name="T2" fmla="*/ 55 w 55"/>
                <a:gd name="T3" fmla="*/ 27 h 27"/>
                <a:gd name="T4" fmla="*/ 0 w 55"/>
                <a:gd name="T5" fmla="*/ 27 h 27"/>
                <a:gd name="T6" fmla="*/ 27 w 55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7">
                  <a:moveTo>
                    <a:pt x="27" y="0"/>
                  </a:moveTo>
                  <a:cubicBezTo>
                    <a:pt x="42" y="0"/>
                    <a:pt x="55" y="12"/>
                    <a:pt x="55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ïS1ïďé">
              <a:extLst>
                <a:ext uri="{FF2B5EF4-FFF2-40B4-BE49-F238E27FC236}">
                  <a16:creationId xmlns="" xmlns:a16="http://schemas.microsoft.com/office/drawing/2014/main" id="{9C3F93C3-1E09-4F83-833C-38E1801ABEA4}"/>
                </a:ext>
              </a:extLst>
            </p:cNvPr>
            <p:cNvSpPr/>
            <p:nvPr/>
          </p:nvSpPr>
          <p:spPr bwMode="auto">
            <a:xfrm>
              <a:off x="6127751" y="1874838"/>
              <a:ext cx="69850" cy="33338"/>
            </a:xfrm>
            <a:custGeom>
              <a:avLst/>
              <a:gdLst>
                <a:gd name="T0" fmla="*/ 0 w 48"/>
                <a:gd name="T1" fmla="*/ 23 h 23"/>
                <a:gd name="T2" fmla="*/ 48 w 48"/>
                <a:gd name="T3" fmla="*/ 23 h 23"/>
                <a:gd name="T4" fmla="*/ 39 w 48"/>
                <a:gd name="T5" fmla="*/ 7 h 23"/>
                <a:gd name="T6" fmla="*/ 15 w 48"/>
                <a:gd name="T7" fmla="*/ 4 h 23"/>
                <a:gd name="T8" fmla="*/ 0 w 48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3">
                  <a:moveTo>
                    <a:pt x="0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17"/>
                    <a:pt x="44" y="11"/>
                    <a:pt x="39" y="7"/>
                  </a:cubicBezTo>
                  <a:cubicBezTo>
                    <a:pt x="37" y="5"/>
                    <a:pt x="27" y="0"/>
                    <a:pt x="15" y="4"/>
                  </a:cubicBezTo>
                  <a:cubicBezTo>
                    <a:pt x="6" y="7"/>
                    <a:pt x="0" y="15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sľídè">
              <a:extLst>
                <a:ext uri="{FF2B5EF4-FFF2-40B4-BE49-F238E27FC236}">
                  <a16:creationId xmlns="" xmlns:a16="http://schemas.microsoft.com/office/drawing/2014/main" id="{5430A783-A822-4169-ADFA-2E865D390176}"/>
                </a:ext>
              </a:extLst>
            </p:cNvPr>
            <p:cNvSpPr/>
            <p:nvPr/>
          </p:nvSpPr>
          <p:spPr bwMode="auto">
            <a:xfrm>
              <a:off x="6140451" y="1874838"/>
              <a:ext cx="47625" cy="33338"/>
            </a:xfrm>
            <a:custGeom>
              <a:avLst/>
              <a:gdLst>
                <a:gd name="T0" fmla="*/ 5 w 33"/>
                <a:gd name="T1" fmla="*/ 23 h 23"/>
                <a:gd name="T2" fmla="*/ 29 w 33"/>
                <a:gd name="T3" fmla="*/ 23 h 23"/>
                <a:gd name="T4" fmla="*/ 30 w 33"/>
                <a:gd name="T5" fmla="*/ 7 h 23"/>
                <a:gd name="T6" fmla="*/ 6 w 33"/>
                <a:gd name="T7" fmla="*/ 4 h 23"/>
                <a:gd name="T8" fmla="*/ 5 w 3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3">
                  <a:moveTo>
                    <a:pt x="5" y="23"/>
                  </a:moveTo>
                  <a:cubicBezTo>
                    <a:pt x="29" y="23"/>
                    <a:pt x="29" y="23"/>
                    <a:pt x="29" y="23"/>
                  </a:cubicBezTo>
                  <a:cubicBezTo>
                    <a:pt x="32" y="18"/>
                    <a:pt x="33" y="12"/>
                    <a:pt x="30" y="7"/>
                  </a:cubicBezTo>
                  <a:cubicBezTo>
                    <a:pt x="28" y="5"/>
                    <a:pt x="17" y="0"/>
                    <a:pt x="6" y="4"/>
                  </a:cubicBezTo>
                  <a:cubicBezTo>
                    <a:pt x="1" y="10"/>
                    <a:pt x="0" y="18"/>
                    <a:pt x="5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ïśḻíḍe">
              <a:extLst>
                <a:ext uri="{FF2B5EF4-FFF2-40B4-BE49-F238E27FC236}">
                  <a16:creationId xmlns="" xmlns:a16="http://schemas.microsoft.com/office/drawing/2014/main" id="{02030F1E-9270-4D88-868F-468C8E5AA19A}"/>
                </a:ext>
              </a:extLst>
            </p:cNvPr>
            <p:cNvSpPr/>
            <p:nvPr/>
          </p:nvSpPr>
          <p:spPr bwMode="auto">
            <a:xfrm>
              <a:off x="6149976" y="188436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iṥļîḓê">
              <a:extLst>
                <a:ext uri="{FF2B5EF4-FFF2-40B4-BE49-F238E27FC236}">
                  <a16:creationId xmlns="" xmlns:a16="http://schemas.microsoft.com/office/drawing/2014/main" id="{116BD693-8542-40DF-8B24-18E3C23D6348}"/>
                </a:ext>
              </a:extLst>
            </p:cNvPr>
            <p:cNvSpPr/>
            <p:nvPr/>
          </p:nvSpPr>
          <p:spPr bwMode="auto">
            <a:xfrm>
              <a:off x="5792788" y="2881313"/>
              <a:ext cx="161925" cy="60325"/>
            </a:xfrm>
            <a:custGeom>
              <a:avLst/>
              <a:gdLst>
                <a:gd name="T0" fmla="*/ 102 w 102"/>
                <a:gd name="T1" fmla="*/ 0 h 38"/>
                <a:gd name="T2" fmla="*/ 102 w 102"/>
                <a:gd name="T3" fmla="*/ 38 h 38"/>
                <a:gd name="T4" fmla="*/ 72 w 102"/>
                <a:gd name="T5" fmla="*/ 38 h 38"/>
                <a:gd name="T6" fmla="*/ 72 w 102"/>
                <a:gd name="T7" fmla="*/ 31 h 38"/>
                <a:gd name="T8" fmla="*/ 52 w 102"/>
                <a:gd name="T9" fmla="*/ 38 h 38"/>
                <a:gd name="T10" fmla="*/ 0 w 102"/>
                <a:gd name="T11" fmla="*/ 38 h 38"/>
                <a:gd name="T12" fmla="*/ 0 w 102"/>
                <a:gd name="T13" fmla="*/ 27 h 38"/>
                <a:gd name="T14" fmla="*/ 32 w 102"/>
                <a:gd name="T15" fmla="*/ 19 h 38"/>
                <a:gd name="T16" fmla="*/ 46 w 102"/>
                <a:gd name="T17" fmla="*/ 5 h 38"/>
                <a:gd name="T18" fmla="*/ 102 w 102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38">
                  <a:moveTo>
                    <a:pt x="102" y="0"/>
                  </a:moveTo>
                  <a:lnTo>
                    <a:pt x="102" y="38"/>
                  </a:lnTo>
                  <a:lnTo>
                    <a:pt x="72" y="38"/>
                  </a:lnTo>
                  <a:lnTo>
                    <a:pt x="72" y="31"/>
                  </a:lnTo>
                  <a:lnTo>
                    <a:pt x="52" y="38"/>
                  </a:lnTo>
                  <a:lnTo>
                    <a:pt x="0" y="38"/>
                  </a:lnTo>
                  <a:lnTo>
                    <a:pt x="0" y="27"/>
                  </a:lnTo>
                  <a:lnTo>
                    <a:pt x="32" y="19"/>
                  </a:lnTo>
                  <a:lnTo>
                    <a:pt x="46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iSliḋê">
              <a:extLst>
                <a:ext uri="{FF2B5EF4-FFF2-40B4-BE49-F238E27FC236}">
                  <a16:creationId xmlns="" xmlns:a16="http://schemas.microsoft.com/office/drawing/2014/main" id="{39B0544D-8D7C-4DA2-984C-A244B6A6D65F}"/>
                </a:ext>
              </a:extLst>
            </p:cNvPr>
            <p:cNvSpPr/>
            <p:nvPr/>
          </p:nvSpPr>
          <p:spPr bwMode="auto">
            <a:xfrm>
              <a:off x="5865813" y="2528888"/>
              <a:ext cx="430213" cy="360363"/>
            </a:xfrm>
            <a:custGeom>
              <a:avLst/>
              <a:gdLst>
                <a:gd name="T0" fmla="*/ 271 w 271"/>
                <a:gd name="T1" fmla="*/ 227 h 227"/>
                <a:gd name="T2" fmla="*/ 252 w 271"/>
                <a:gd name="T3" fmla="*/ 0 h 227"/>
                <a:gd name="T4" fmla="*/ 20 w 271"/>
                <a:gd name="T5" fmla="*/ 0 h 227"/>
                <a:gd name="T6" fmla="*/ 0 w 271"/>
                <a:gd name="T7" fmla="*/ 227 h 227"/>
                <a:gd name="T8" fmla="*/ 67 w 271"/>
                <a:gd name="T9" fmla="*/ 227 h 227"/>
                <a:gd name="T10" fmla="*/ 136 w 271"/>
                <a:gd name="T11" fmla="*/ 53 h 227"/>
                <a:gd name="T12" fmla="*/ 204 w 271"/>
                <a:gd name="T13" fmla="*/ 227 h 227"/>
                <a:gd name="T14" fmla="*/ 271 w 271"/>
                <a:gd name="T1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227">
                  <a:moveTo>
                    <a:pt x="271" y="227"/>
                  </a:moveTo>
                  <a:lnTo>
                    <a:pt x="252" y="0"/>
                  </a:lnTo>
                  <a:lnTo>
                    <a:pt x="20" y="0"/>
                  </a:lnTo>
                  <a:lnTo>
                    <a:pt x="0" y="227"/>
                  </a:lnTo>
                  <a:lnTo>
                    <a:pt x="67" y="227"/>
                  </a:lnTo>
                  <a:lnTo>
                    <a:pt x="136" y="53"/>
                  </a:lnTo>
                  <a:lnTo>
                    <a:pt x="204" y="227"/>
                  </a:lnTo>
                  <a:lnTo>
                    <a:pt x="271" y="227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îṡ1îdê">
              <a:extLst>
                <a:ext uri="{FF2B5EF4-FFF2-40B4-BE49-F238E27FC236}">
                  <a16:creationId xmlns="" xmlns:a16="http://schemas.microsoft.com/office/drawing/2014/main" id="{50F02A9F-E32B-4A1D-A0C6-99EE3B71441E}"/>
                </a:ext>
              </a:extLst>
            </p:cNvPr>
            <p:cNvSpPr/>
            <p:nvPr/>
          </p:nvSpPr>
          <p:spPr bwMode="auto">
            <a:xfrm>
              <a:off x="6029326" y="2224088"/>
              <a:ext cx="92075" cy="231775"/>
            </a:xfrm>
            <a:custGeom>
              <a:avLst/>
              <a:gdLst>
                <a:gd name="T0" fmla="*/ 58 w 58"/>
                <a:gd name="T1" fmla="*/ 48 h 146"/>
                <a:gd name="T2" fmla="*/ 43 w 58"/>
                <a:gd name="T3" fmla="*/ 146 h 146"/>
                <a:gd name="T4" fmla="*/ 15 w 58"/>
                <a:gd name="T5" fmla="*/ 146 h 146"/>
                <a:gd name="T6" fmla="*/ 0 w 58"/>
                <a:gd name="T7" fmla="*/ 48 h 146"/>
                <a:gd name="T8" fmla="*/ 13 w 58"/>
                <a:gd name="T9" fmla="*/ 0 h 146"/>
                <a:gd name="T10" fmla="*/ 45 w 58"/>
                <a:gd name="T11" fmla="*/ 0 h 146"/>
                <a:gd name="T12" fmla="*/ 58 w 58"/>
                <a:gd name="T13" fmla="*/ 4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46">
                  <a:moveTo>
                    <a:pt x="58" y="48"/>
                  </a:moveTo>
                  <a:lnTo>
                    <a:pt x="43" y="146"/>
                  </a:lnTo>
                  <a:lnTo>
                    <a:pt x="15" y="146"/>
                  </a:lnTo>
                  <a:lnTo>
                    <a:pt x="0" y="48"/>
                  </a:lnTo>
                  <a:lnTo>
                    <a:pt x="13" y="0"/>
                  </a:lnTo>
                  <a:lnTo>
                    <a:pt x="45" y="0"/>
                  </a:lnTo>
                  <a:lnTo>
                    <a:pt x="58" y="48"/>
                  </a:lnTo>
                  <a:close/>
                </a:path>
              </a:pathLst>
            </a:custGeom>
            <a:solidFill>
              <a:srgbClr val="025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îṡḻídê">
              <a:extLst>
                <a:ext uri="{FF2B5EF4-FFF2-40B4-BE49-F238E27FC236}">
                  <a16:creationId xmlns="" xmlns:a16="http://schemas.microsoft.com/office/drawing/2014/main" id="{2078953B-CAD9-426F-94D4-0F0818DC93E1}"/>
                </a:ext>
              </a:extLst>
            </p:cNvPr>
            <p:cNvSpPr/>
            <p:nvPr/>
          </p:nvSpPr>
          <p:spPr bwMode="auto">
            <a:xfrm>
              <a:off x="5822951" y="2141538"/>
              <a:ext cx="254000" cy="387350"/>
            </a:xfrm>
            <a:custGeom>
              <a:avLst/>
              <a:gdLst>
                <a:gd name="T0" fmla="*/ 174 w 174"/>
                <a:gd name="T1" fmla="*/ 213 h 266"/>
                <a:gd name="T2" fmla="*/ 174 w 174"/>
                <a:gd name="T3" fmla="*/ 266 h 266"/>
                <a:gd name="T4" fmla="*/ 51 w 174"/>
                <a:gd name="T5" fmla="*/ 266 h 266"/>
                <a:gd name="T6" fmla="*/ 51 w 174"/>
                <a:gd name="T7" fmla="*/ 100 h 266"/>
                <a:gd name="T8" fmla="*/ 0 w 174"/>
                <a:gd name="T9" fmla="*/ 32 h 266"/>
                <a:gd name="T10" fmla="*/ 48 w 174"/>
                <a:gd name="T11" fmla="*/ 0 h 266"/>
                <a:gd name="T12" fmla="*/ 124 w 174"/>
                <a:gd name="T13" fmla="*/ 0 h 266"/>
                <a:gd name="T14" fmla="*/ 174 w 174"/>
                <a:gd name="T15" fmla="*/ 21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66">
                  <a:moveTo>
                    <a:pt x="174" y="213"/>
                  </a:moveTo>
                  <a:cubicBezTo>
                    <a:pt x="174" y="266"/>
                    <a:pt x="174" y="266"/>
                    <a:pt x="174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14"/>
                    <a:pt x="29" y="0"/>
                    <a:pt x="48" y="0"/>
                  </a:cubicBezTo>
                  <a:cubicBezTo>
                    <a:pt x="124" y="0"/>
                    <a:pt x="124" y="0"/>
                    <a:pt x="124" y="0"/>
                  </a:cubicBezTo>
                  <a:lnTo>
                    <a:pt x="174" y="213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ïṧľïḋè">
              <a:extLst>
                <a:ext uri="{FF2B5EF4-FFF2-40B4-BE49-F238E27FC236}">
                  <a16:creationId xmlns="" xmlns:a16="http://schemas.microsoft.com/office/drawing/2014/main" id="{EDB26FD3-A117-4BF5-8BED-EB6A9E6C0285}"/>
                </a:ext>
              </a:extLst>
            </p:cNvPr>
            <p:cNvSpPr/>
            <p:nvPr/>
          </p:nvSpPr>
          <p:spPr bwMode="auto">
            <a:xfrm>
              <a:off x="6076951" y="2141538"/>
              <a:ext cx="188913" cy="387350"/>
            </a:xfrm>
            <a:custGeom>
              <a:avLst/>
              <a:gdLst>
                <a:gd name="T0" fmla="*/ 112 w 119"/>
                <a:gd name="T1" fmla="*/ 52 h 244"/>
                <a:gd name="T2" fmla="*/ 119 w 119"/>
                <a:gd name="T3" fmla="*/ 244 h 244"/>
                <a:gd name="T4" fmla="*/ 0 w 119"/>
                <a:gd name="T5" fmla="*/ 244 h 244"/>
                <a:gd name="T6" fmla="*/ 0 w 119"/>
                <a:gd name="T7" fmla="*/ 195 h 244"/>
                <a:gd name="T8" fmla="*/ 45 w 119"/>
                <a:gd name="T9" fmla="*/ 0 h 244"/>
                <a:gd name="T10" fmla="*/ 112 w 119"/>
                <a:gd name="T11" fmla="*/ 5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4">
                  <a:moveTo>
                    <a:pt x="112" y="52"/>
                  </a:moveTo>
                  <a:lnTo>
                    <a:pt x="119" y="244"/>
                  </a:lnTo>
                  <a:lnTo>
                    <a:pt x="0" y="244"/>
                  </a:lnTo>
                  <a:lnTo>
                    <a:pt x="0" y="195"/>
                  </a:lnTo>
                  <a:lnTo>
                    <a:pt x="45" y="0"/>
                  </a:lnTo>
                  <a:lnTo>
                    <a:pt x="112" y="52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ïšḻîḍé">
              <a:extLst>
                <a:ext uri="{FF2B5EF4-FFF2-40B4-BE49-F238E27FC236}">
                  <a16:creationId xmlns="" xmlns:a16="http://schemas.microsoft.com/office/drawing/2014/main" id="{652826B7-B190-456B-BC56-2641265604FE}"/>
                </a:ext>
              </a:extLst>
            </p:cNvPr>
            <p:cNvSpPr/>
            <p:nvPr/>
          </p:nvSpPr>
          <p:spPr bwMode="auto">
            <a:xfrm>
              <a:off x="6024563" y="2170113"/>
              <a:ext cx="103188" cy="53975"/>
            </a:xfrm>
            <a:custGeom>
              <a:avLst/>
              <a:gdLst>
                <a:gd name="T0" fmla="*/ 53 w 65"/>
                <a:gd name="T1" fmla="*/ 0 h 34"/>
                <a:gd name="T2" fmla="*/ 11 w 65"/>
                <a:gd name="T3" fmla="*/ 0 h 34"/>
                <a:gd name="T4" fmla="*/ 0 w 65"/>
                <a:gd name="T5" fmla="*/ 7 h 34"/>
                <a:gd name="T6" fmla="*/ 16 w 65"/>
                <a:gd name="T7" fmla="*/ 34 h 34"/>
                <a:gd name="T8" fmla="*/ 48 w 65"/>
                <a:gd name="T9" fmla="*/ 34 h 34"/>
                <a:gd name="T10" fmla="*/ 65 w 65"/>
                <a:gd name="T11" fmla="*/ 7 h 34"/>
                <a:gd name="T12" fmla="*/ 5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53" y="0"/>
                  </a:moveTo>
                  <a:lnTo>
                    <a:pt x="11" y="0"/>
                  </a:lnTo>
                  <a:lnTo>
                    <a:pt x="0" y="7"/>
                  </a:lnTo>
                  <a:lnTo>
                    <a:pt x="16" y="34"/>
                  </a:lnTo>
                  <a:lnTo>
                    <a:pt x="48" y="34"/>
                  </a:lnTo>
                  <a:lnTo>
                    <a:pt x="65" y="7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33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í$liḓê">
              <a:extLst>
                <a:ext uri="{FF2B5EF4-FFF2-40B4-BE49-F238E27FC236}">
                  <a16:creationId xmlns="" xmlns:a16="http://schemas.microsoft.com/office/drawing/2014/main" id="{C310CD38-2FCD-4415-9F82-168A4C1D1592}"/>
                </a:ext>
              </a:extLst>
            </p:cNvPr>
            <p:cNvSpPr/>
            <p:nvPr/>
          </p:nvSpPr>
          <p:spPr bwMode="auto">
            <a:xfrm>
              <a:off x="6142038" y="2297113"/>
              <a:ext cx="6508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šḷîďé">
              <a:extLst>
                <a:ext uri="{FF2B5EF4-FFF2-40B4-BE49-F238E27FC236}">
                  <a16:creationId xmlns="" xmlns:a16="http://schemas.microsoft.com/office/drawing/2014/main" id="{4E224321-C9D2-4369-8700-695F5D61C46A}"/>
                </a:ext>
              </a:extLst>
            </p:cNvPr>
            <p:cNvSpPr/>
            <p:nvPr/>
          </p:nvSpPr>
          <p:spPr bwMode="auto">
            <a:xfrm>
              <a:off x="6142038" y="2319338"/>
              <a:ext cx="65088" cy="69850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$1ïḑe">
              <a:extLst>
                <a:ext uri="{FF2B5EF4-FFF2-40B4-BE49-F238E27FC236}">
                  <a16:creationId xmlns="" xmlns:a16="http://schemas.microsoft.com/office/drawing/2014/main" id="{9B8A64EE-69F8-43EE-B532-20F1606DC456}"/>
                </a:ext>
              </a:extLst>
            </p:cNvPr>
            <p:cNvSpPr/>
            <p:nvPr/>
          </p:nvSpPr>
          <p:spPr bwMode="auto">
            <a:xfrm>
              <a:off x="5929313" y="2141538"/>
              <a:ext cx="147638" cy="309563"/>
            </a:xfrm>
            <a:custGeom>
              <a:avLst/>
              <a:gdLst>
                <a:gd name="T0" fmla="*/ 47 w 93"/>
                <a:gd name="T1" fmla="*/ 0 h 195"/>
                <a:gd name="T2" fmla="*/ 0 w 93"/>
                <a:gd name="T3" fmla="*/ 46 h 195"/>
                <a:gd name="T4" fmla="*/ 93 w 93"/>
                <a:gd name="T5" fmla="*/ 195 h 195"/>
                <a:gd name="T6" fmla="*/ 47 w 93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95">
                  <a:moveTo>
                    <a:pt x="47" y="0"/>
                  </a:moveTo>
                  <a:lnTo>
                    <a:pt x="0" y="46"/>
                  </a:lnTo>
                  <a:lnTo>
                    <a:pt x="93" y="19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išľîďê">
              <a:extLst>
                <a:ext uri="{FF2B5EF4-FFF2-40B4-BE49-F238E27FC236}">
                  <a16:creationId xmlns="" xmlns:a16="http://schemas.microsoft.com/office/drawing/2014/main" id="{E4A10C5D-0080-4236-BDCB-BBAF1FA368BE}"/>
                </a:ext>
              </a:extLst>
            </p:cNvPr>
            <p:cNvSpPr/>
            <p:nvPr/>
          </p:nvSpPr>
          <p:spPr bwMode="auto">
            <a:xfrm>
              <a:off x="6076951" y="2141538"/>
              <a:ext cx="144463" cy="309563"/>
            </a:xfrm>
            <a:custGeom>
              <a:avLst/>
              <a:gdLst>
                <a:gd name="T0" fmla="*/ 45 w 91"/>
                <a:gd name="T1" fmla="*/ 0 h 195"/>
                <a:gd name="T2" fmla="*/ 91 w 91"/>
                <a:gd name="T3" fmla="*/ 46 h 195"/>
                <a:gd name="T4" fmla="*/ 0 w 91"/>
                <a:gd name="T5" fmla="*/ 195 h 195"/>
                <a:gd name="T6" fmla="*/ 45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45" y="0"/>
                  </a:moveTo>
                  <a:lnTo>
                    <a:pt x="91" y="46"/>
                  </a:lnTo>
                  <a:lnTo>
                    <a:pt x="0" y="19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îsḷïdè">
              <a:extLst>
                <a:ext uri="{FF2B5EF4-FFF2-40B4-BE49-F238E27FC236}">
                  <a16:creationId xmlns="" xmlns:a16="http://schemas.microsoft.com/office/drawing/2014/main" id="{185DDAF3-DCFC-48F5-92AE-E5E45BDBAE0C}"/>
                </a:ext>
              </a:extLst>
            </p:cNvPr>
            <p:cNvSpPr/>
            <p:nvPr/>
          </p:nvSpPr>
          <p:spPr bwMode="auto">
            <a:xfrm>
              <a:off x="5986463" y="2114551"/>
              <a:ext cx="90488" cy="103188"/>
            </a:xfrm>
            <a:custGeom>
              <a:avLst/>
              <a:gdLst>
                <a:gd name="T0" fmla="*/ 0 w 57"/>
                <a:gd name="T1" fmla="*/ 17 h 65"/>
                <a:gd name="T2" fmla="*/ 17 w 57"/>
                <a:gd name="T3" fmla="*/ 0 h 65"/>
                <a:gd name="T4" fmla="*/ 57 w 57"/>
                <a:gd name="T5" fmla="*/ 35 h 65"/>
                <a:gd name="T6" fmla="*/ 28 w 57"/>
                <a:gd name="T7" fmla="*/ 65 h 65"/>
                <a:gd name="T8" fmla="*/ 0 w 57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5">
                  <a:moveTo>
                    <a:pt x="0" y="17"/>
                  </a:moveTo>
                  <a:lnTo>
                    <a:pt x="17" y="0"/>
                  </a:lnTo>
                  <a:lnTo>
                    <a:pt x="57" y="35"/>
                  </a:lnTo>
                  <a:lnTo>
                    <a:pt x="28" y="6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ïš1íḍê">
              <a:extLst>
                <a:ext uri="{FF2B5EF4-FFF2-40B4-BE49-F238E27FC236}">
                  <a16:creationId xmlns="" xmlns:a16="http://schemas.microsoft.com/office/drawing/2014/main" id="{1E3043F9-10A6-4070-821F-3DE7932560AE}"/>
                </a:ext>
              </a:extLst>
            </p:cNvPr>
            <p:cNvSpPr/>
            <p:nvPr/>
          </p:nvSpPr>
          <p:spPr bwMode="auto">
            <a:xfrm>
              <a:off x="5765801" y="2189163"/>
              <a:ext cx="131763" cy="406400"/>
            </a:xfrm>
            <a:custGeom>
              <a:avLst/>
              <a:gdLst>
                <a:gd name="T0" fmla="*/ 0 w 83"/>
                <a:gd name="T1" fmla="*/ 256 h 256"/>
                <a:gd name="T2" fmla="*/ 36 w 83"/>
                <a:gd name="T3" fmla="*/ 0 h 256"/>
                <a:gd name="T4" fmla="*/ 83 w 83"/>
                <a:gd name="T5" fmla="*/ 62 h 256"/>
                <a:gd name="T6" fmla="*/ 41 w 83"/>
                <a:gd name="T7" fmla="*/ 256 h 256"/>
                <a:gd name="T8" fmla="*/ 0 w 8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6">
                  <a:moveTo>
                    <a:pt x="0" y="256"/>
                  </a:moveTo>
                  <a:lnTo>
                    <a:pt x="36" y="0"/>
                  </a:lnTo>
                  <a:lnTo>
                    <a:pt x="83" y="62"/>
                  </a:lnTo>
                  <a:lnTo>
                    <a:pt x="41" y="256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îṣļiďe">
              <a:extLst>
                <a:ext uri="{FF2B5EF4-FFF2-40B4-BE49-F238E27FC236}">
                  <a16:creationId xmlns="" xmlns:a16="http://schemas.microsoft.com/office/drawing/2014/main" id="{C8DB9224-6B62-48F0-91FB-778B09865C1E}"/>
                </a:ext>
              </a:extLst>
            </p:cNvPr>
            <p:cNvSpPr/>
            <p:nvPr/>
          </p:nvSpPr>
          <p:spPr bwMode="auto">
            <a:xfrm>
              <a:off x="5770563" y="1509713"/>
              <a:ext cx="552450" cy="317500"/>
            </a:xfrm>
            <a:custGeom>
              <a:avLst/>
              <a:gdLst>
                <a:gd name="T0" fmla="*/ 334 w 379"/>
                <a:gd name="T1" fmla="*/ 93 h 219"/>
                <a:gd name="T2" fmla="*/ 348 w 379"/>
                <a:gd name="T3" fmla="*/ 91 h 219"/>
                <a:gd name="T4" fmla="*/ 296 w 379"/>
                <a:gd name="T5" fmla="*/ 55 h 219"/>
                <a:gd name="T6" fmla="*/ 309 w 379"/>
                <a:gd name="T7" fmla="*/ 44 h 219"/>
                <a:gd name="T8" fmla="*/ 230 w 379"/>
                <a:gd name="T9" fmla="*/ 39 h 219"/>
                <a:gd name="T10" fmla="*/ 272 w 379"/>
                <a:gd name="T11" fmla="*/ 17 h 219"/>
                <a:gd name="T12" fmla="*/ 59 w 379"/>
                <a:gd name="T13" fmla="*/ 219 h 219"/>
                <a:gd name="T14" fmla="*/ 89 w 379"/>
                <a:gd name="T15" fmla="*/ 195 h 219"/>
                <a:gd name="T16" fmla="*/ 141 w 379"/>
                <a:gd name="T17" fmla="*/ 185 h 219"/>
                <a:gd name="T18" fmla="*/ 200 w 379"/>
                <a:gd name="T19" fmla="*/ 201 h 219"/>
                <a:gd name="T20" fmla="*/ 221 w 379"/>
                <a:gd name="T21" fmla="*/ 201 h 219"/>
                <a:gd name="T22" fmla="*/ 280 w 379"/>
                <a:gd name="T23" fmla="*/ 185 h 219"/>
                <a:gd name="T24" fmla="*/ 332 w 379"/>
                <a:gd name="T25" fmla="*/ 195 h 219"/>
                <a:gd name="T26" fmla="*/ 362 w 379"/>
                <a:gd name="T27" fmla="*/ 219 h 219"/>
                <a:gd name="T28" fmla="*/ 334 w 379"/>
                <a:gd name="T29" fmla="*/ 9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219">
                  <a:moveTo>
                    <a:pt x="334" y="93"/>
                  </a:moveTo>
                  <a:cubicBezTo>
                    <a:pt x="348" y="91"/>
                    <a:pt x="348" y="91"/>
                    <a:pt x="348" y="91"/>
                  </a:cubicBezTo>
                  <a:cubicBezTo>
                    <a:pt x="330" y="63"/>
                    <a:pt x="296" y="55"/>
                    <a:pt x="296" y="55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259" y="25"/>
                    <a:pt x="230" y="39"/>
                    <a:pt x="230" y="39"/>
                  </a:cubicBezTo>
                  <a:cubicBezTo>
                    <a:pt x="234" y="33"/>
                    <a:pt x="272" y="17"/>
                    <a:pt x="272" y="17"/>
                  </a:cubicBezTo>
                  <a:cubicBezTo>
                    <a:pt x="141" y="0"/>
                    <a:pt x="0" y="91"/>
                    <a:pt x="59" y="219"/>
                  </a:cubicBezTo>
                  <a:cubicBezTo>
                    <a:pt x="89" y="195"/>
                    <a:pt x="89" y="195"/>
                    <a:pt x="89" y="195"/>
                  </a:cubicBezTo>
                  <a:cubicBezTo>
                    <a:pt x="104" y="184"/>
                    <a:pt x="123" y="180"/>
                    <a:pt x="141" y="18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207" y="203"/>
                    <a:pt x="214" y="203"/>
                    <a:pt x="221" y="201"/>
                  </a:cubicBezTo>
                  <a:cubicBezTo>
                    <a:pt x="280" y="185"/>
                    <a:pt x="280" y="185"/>
                    <a:pt x="280" y="185"/>
                  </a:cubicBezTo>
                  <a:cubicBezTo>
                    <a:pt x="298" y="180"/>
                    <a:pt x="317" y="184"/>
                    <a:pt x="332" y="195"/>
                  </a:cubicBezTo>
                  <a:cubicBezTo>
                    <a:pt x="362" y="219"/>
                    <a:pt x="362" y="219"/>
                    <a:pt x="362" y="219"/>
                  </a:cubicBezTo>
                  <a:cubicBezTo>
                    <a:pt x="379" y="163"/>
                    <a:pt x="364" y="121"/>
                    <a:pt x="334" y="93"/>
                  </a:cubicBez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iśḻîḑe">
              <a:extLst>
                <a:ext uri="{FF2B5EF4-FFF2-40B4-BE49-F238E27FC236}">
                  <a16:creationId xmlns="" xmlns:a16="http://schemas.microsoft.com/office/drawing/2014/main" id="{CF298117-A51A-4A00-8989-5AB2BAEAF009}"/>
                </a:ext>
              </a:extLst>
            </p:cNvPr>
            <p:cNvSpPr/>
            <p:nvPr/>
          </p:nvSpPr>
          <p:spPr bwMode="auto">
            <a:xfrm>
              <a:off x="6148388" y="1825626"/>
              <a:ext cx="290513" cy="398463"/>
            </a:xfrm>
            <a:custGeom>
              <a:avLst/>
              <a:gdLst>
                <a:gd name="T0" fmla="*/ 0 w 183"/>
                <a:gd name="T1" fmla="*/ 199 h 251"/>
                <a:gd name="T2" fmla="*/ 93 w 183"/>
                <a:gd name="T3" fmla="*/ 124 h 251"/>
                <a:gd name="T4" fmla="*/ 142 w 183"/>
                <a:gd name="T5" fmla="*/ 0 h 251"/>
                <a:gd name="T6" fmla="*/ 183 w 183"/>
                <a:gd name="T7" fmla="*/ 19 h 251"/>
                <a:gd name="T8" fmla="*/ 156 w 183"/>
                <a:gd name="T9" fmla="*/ 151 h 251"/>
                <a:gd name="T10" fmla="*/ 67 w 183"/>
                <a:gd name="T11" fmla="*/ 251 h 251"/>
                <a:gd name="T12" fmla="*/ 0 w 183"/>
                <a:gd name="T13" fmla="*/ 19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51">
                  <a:moveTo>
                    <a:pt x="0" y="199"/>
                  </a:moveTo>
                  <a:lnTo>
                    <a:pt x="93" y="124"/>
                  </a:lnTo>
                  <a:lnTo>
                    <a:pt x="142" y="0"/>
                  </a:lnTo>
                  <a:lnTo>
                    <a:pt x="183" y="19"/>
                  </a:lnTo>
                  <a:lnTo>
                    <a:pt x="156" y="151"/>
                  </a:lnTo>
                  <a:lnTo>
                    <a:pt x="67" y="25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şlïḍè">
              <a:extLst>
                <a:ext uri="{FF2B5EF4-FFF2-40B4-BE49-F238E27FC236}">
                  <a16:creationId xmlns="" xmlns:a16="http://schemas.microsoft.com/office/drawing/2014/main" id="{000357CB-CE78-4B82-A9A9-D746C0F47C65}"/>
                </a:ext>
              </a:extLst>
            </p:cNvPr>
            <p:cNvSpPr/>
            <p:nvPr/>
          </p:nvSpPr>
          <p:spPr bwMode="auto">
            <a:xfrm>
              <a:off x="6492876" y="1458913"/>
              <a:ext cx="184150" cy="209550"/>
            </a:xfrm>
            <a:custGeom>
              <a:avLst/>
              <a:gdLst>
                <a:gd name="T0" fmla="*/ 0 w 126"/>
                <a:gd name="T1" fmla="*/ 144 h 144"/>
                <a:gd name="T2" fmla="*/ 65 w 126"/>
                <a:gd name="T3" fmla="*/ 120 h 144"/>
                <a:gd name="T4" fmla="*/ 126 w 126"/>
                <a:gd name="T5" fmla="*/ 0 h 144"/>
                <a:gd name="T6" fmla="*/ 43 w 126"/>
                <a:gd name="T7" fmla="*/ 8 h 144"/>
                <a:gd name="T8" fmla="*/ 51 w 126"/>
                <a:gd name="T9" fmla="*/ 33 h 144"/>
                <a:gd name="T10" fmla="*/ 60 w 126"/>
                <a:gd name="T11" fmla="*/ 29 h 144"/>
                <a:gd name="T12" fmla="*/ 57 w 126"/>
                <a:gd name="T13" fmla="*/ 22 h 144"/>
                <a:gd name="T14" fmla="*/ 54 w 126"/>
                <a:gd name="T15" fmla="*/ 20 h 144"/>
                <a:gd name="T16" fmla="*/ 111 w 126"/>
                <a:gd name="T17" fmla="*/ 14 h 144"/>
                <a:gd name="T18" fmla="*/ 92 w 126"/>
                <a:gd name="T19" fmla="*/ 68 h 144"/>
                <a:gd name="T20" fmla="*/ 0 w 126"/>
                <a:gd name="T21" fmla="*/ 132 h 144"/>
                <a:gd name="T22" fmla="*/ 0 w 126"/>
                <a:gd name="T2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44">
                  <a:moveTo>
                    <a:pt x="0" y="144"/>
                  </a:moveTo>
                  <a:cubicBezTo>
                    <a:pt x="25" y="143"/>
                    <a:pt x="47" y="135"/>
                    <a:pt x="65" y="120"/>
                  </a:cubicBezTo>
                  <a:cubicBezTo>
                    <a:pt x="100" y="93"/>
                    <a:pt x="120" y="45"/>
                    <a:pt x="126" y="0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39" y="20"/>
                    <a:pt x="43" y="28"/>
                    <a:pt x="51" y="33"/>
                  </a:cubicBezTo>
                  <a:cubicBezTo>
                    <a:pt x="54" y="35"/>
                    <a:pt x="59" y="33"/>
                    <a:pt x="60" y="29"/>
                  </a:cubicBezTo>
                  <a:cubicBezTo>
                    <a:pt x="61" y="27"/>
                    <a:pt x="60" y="23"/>
                    <a:pt x="57" y="22"/>
                  </a:cubicBezTo>
                  <a:cubicBezTo>
                    <a:pt x="56" y="21"/>
                    <a:pt x="55" y="20"/>
                    <a:pt x="54" y="20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09" y="25"/>
                    <a:pt x="103" y="46"/>
                    <a:pt x="92" y="68"/>
                  </a:cubicBezTo>
                  <a:cubicBezTo>
                    <a:pt x="70" y="108"/>
                    <a:pt x="39" y="130"/>
                    <a:pt x="0" y="132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íṥlíḑé">
              <a:extLst>
                <a:ext uri="{FF2B5EF4-FFF2-40B4-BE49-F238E27FC236}">
                  <a16:creationId xmlns="" xmlns:a16="http://schemas.microsoft.com/office/drawing/2014/main" id="{7A2CFE42-F3AD-4747-8E3C-E2C97D87A078}"/>
                </a:ext>
              </a:extLst>
            </p:cNvPr>
            <p:cNvSpPr/>
            <p:nvPr/>
          </p:nvSpPr>
          <p:spPr bwMode="auto">
            <a:xfrm>
              <a:off x="6202363" y="1452563"/>
              <a:ext cx="176213" cy="214313"/>
            </a:xfrm>
            <a:custGeom>
              <a:avLst/>
              <a:gdLst>
                <a:gd name="T0" fmla="*/ 121 w 122"/>
                <a:gd name="T1" fmla="*/ 147 h 147"/>
                <a:gd name="T2" fmla="*/ 57 w 122"/>
                <a:gd name="T3" fmla="*/ 121 h 147"/>
                <a:gd name="T4" fmla="*/ 0 w 122"/>
                <a:gd name="T5" fmla="*/ 0 h 147"/>
                <a:gd name="T6" fmla="*/ 83 w 122"/>
                <a:gd name="T7" fmla="*/ 10 h 147"/>
                <a:gd name="T8" fmla="*/ 74 w 122"/>
                <a:gd name="T9" fmla="*/ 34 h 147"/>
                <a:gd name="T10" fmla="*/ 65 w 122"/>
                <a:gd name="T11" fmla="*/ 31 h 147"/>
                <a:gd name="T12" fmla="*/ 68 w 122"/>
                <a:gd name="T13" fmla="*/ 23 h 147"/>
                <a:gd name="T14" fmla="*/ 71 w 122"/>
                <a:gd name="T15" fmla="*/ 21 h 147"/>
                <a:gd name="T16" fmla="*/ 14 w 122"/>
                <a:gd name="T17" fmla="*/ 14 h 147"/>
                <a:gd name="T18" fmla="*/ 32 w 122"/>
                <a:gd name="T19" fmla="*/ 68 h 147"/>
                <a:gd name="T20" fmla="*/ 122 w 122"/>
                <a:gd name="T21" fmla="*/ 135 h 147"/>
                <a:gd name="T22" fmla="*/ 121 w 122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" h="147">
                  <a:moveTo>
                    <a:pt x="121" y="147"/>
                  </a:moveTo>
                  <a:cubicBezTo>
                    <a:pt x="97" y="145"/>
                    <a:pt x="75" y="136"/>
                    <a:pt x="57" y="121"/>
                  </a:cubicBezTo>
                  <a:cubicBezTo>
                    <a:pt x="23" y="93"/>
                    <a:pt x="5" y="44"/>
                    <a:pt x="0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6" y="22"/>
                    <a:pt x="82" y="29"/>
                    <a:pt x="74" y="34"/>
                  </a:cubicBezTo>
                  <a:cubicBezTo>
                    <a:pt x="70" y="36"/>
                    <a:pt x="66" y="34"/>
                    <a:pt x="65" y="31"/>
                  </a:cubicBezTo>
                  <a:cubicBezTo>
                    <a:pt x="64" y="28"/>
                    <a:pt x="65" y="25"/>
                    <a:pt x="68" y="23"/>
                  </a:cubicBezTo>
                  <a:cubicBezTo>
                    <a:pt x="69" y="23"/>
                    <a:pt x="70" y="22"/>
                    <a:pt x="71" y="2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25"/>
                    <a:pt x="21" y="47"/>
                    <a:pt x="32" y="68"/>
                  </a:cubicBezTo>
                  <a:cubicBezTo>
                    <a:pt x="52" y="109"/>
                    <a:pt x="83" y="132"/>
                    <a:pt x="122" y="135"/>
                  </a:cubicBezTo>
                  <a:lnTo>
                    <a:pt x="121" y="147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iṩḷíḑe">
              <a:extLst>
                <a:ext uri="{FF2B5EF4-FFF2-40B4-BE49-F238E27FC236}">
                  <a16:creationId xmlns="" xmlns:a16="http://schemas.microsoft.com/office/drawing/2014/main" id="{BA264578-2C8A-4F50-8CED-147A75B5804E}"/>
                </a:ext>
              </a:extLst>
            </p:cNvPr>
            <p:cNvSpPr/>
            <p:nvPr/>
          </p:nvSpPr>
          <p:spPr bwMode="auto">
            <a:xfrm>
              <a:off x="6396038" y="1685926"/>
              <a:ext cx="73025" cy="174625"/>
            </a:xfrm>
            <a:custGeom>
              <a:avLst/>
              <a:gdLst>
                <a:gd name="T0" fmla="*/ 0 w 46"/>
                <a:gd name="T1" fmla="*/ 110 h 110"/>
                <a:gd name="T2" fmla="*/ 46 w 46"/>
                <a:gd name="T3" fmla="*/ 110 h 110"/>
                <a:gd name="T4" fmla="*/ 38 w 46"/>
                <a:gd name="T5" fmla="*/ 1 h 110"/>
                <a:gd name="T6" fmla="*/ 12 w 46"/>
                <a:gd name="T7" fmla="*/ 0 h 110"/>
                <a:gd name="T8" fmla="*/ 0 w 46"/>
                <a:gd name="T9" fmla="*/ 110 h 110"/>
                <a:gd name="T10" fmla="*/ 0 w 46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10">
                  <a:moveTo>
                    <a:pt x="0" y="110"/>
                  </a:moveTo>
                  <a:lnTo>
                    <a:pt x="46" y="110"/>
                  </a:lnTo>
                  <a:lnTo>
                    <a:pt x="38" y="1"/>
                  </a:lnTo>
                  <a:lnTo>
                    <a:pt x="12" y="0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CC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šḷiḋê">
              <a:extLst>
                <a:ext uri="{FF2B5EF4-FFF2-40B4-BE49-F238E27FC236}">
                  <a16:creationId xmlns="" xmlns:a16="http://schemas.microsoft.com/office/drawing/2014/main" id="{F785DFED-32ED-401A-8EAC-19B574E4AF6C}"/>
                </a:ext>
              </a:extLst>
            </p:cNvPr>
            <p:cNvSpPr/>
            <p:nvPr/>
          </p:nvSpPr>
          <p:spPr bwMode="auto">
            <a:xfrm>
              <a:off x="6396038" y="1685926"/>
              <a:ext cx="39688" cy="174625"/>
            </a:xfrm>
            <a:custGeom>
              <a:avLst/>
              <a:gdLst>
                <a:gd name="T0" fmla="*/ 0 w 25"/>
                <a:gd name="T1" fmla="*/ 110 h 110"/>
                <a:gd name="T2" fmla="*/ 23 w 25"/>
                <a:gd name="T3" fmla="*/ 110 h 110"/>
                <a:gd name="T4" fmla="*/ 25 w 25"/>
                <a:gd name="T5" fmla="*/ 1 h 110"/>
                <a:gd name="T6" fmla="*/ 12 w 25"/>
                <a:gd name="T7" fmla="*/ 0 h 110"/>
                <a:gd name="T8" fmla="*/ 0 w 25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0">
                  <a:moveTo>
                    <a:pt x="0" y="110"/>
                  </a:moveTo>
                  <a:lnTo>
                    <a:pt x="23" y="110"/>
                  </a:lnTo>
                  <a:lnTo>
                    <a:pt x="25" y="1"/>
                  </a:lnTo>
                  <a:lnTo>
                    <a:pt x="12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F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$ḻíḓé">
              <a:extLst>
                <a:ext uri="{FF2B5EF4-FFF2-40B4-BE49-F238E27FC236}">
                  <a16:creationId xmlns="" xmlns:a16="http://schemas.microsoft.com/office/drawing/2014/main" id="{4356C996-B343-432A-A579-E50A1803237A}"/>
                </a:ext>
              </a:extLst>
            </p:cNvPr>
            <p:cNvSpPr/>
            <p:nvPr/>
          </p:nvSpPr>
          <p:spPr bwMode="auto">
            <a:xfrm>
              <a:off x="6373813" y="1838326"/>
              <a:ext cx="119063" cy="22225"/>
            </a:xfrm>
            <a:custGeom>
              <a:avLst/>
              <a:gdLst>
                <a:gd name="T0" fmla="*/ 7 w 82"/>
                <a:gd name="T1" fmla="*/ 15 h 16"/>
                <a:gd name="T2" fmla="*/ 75 w 82"/>
                <a:gd name="T3" fmla="*/ 16 h 16"/>
                <a:gd name="T4" fmla="*/ 82 w 82"/>
                <a:gd name="T5" fmla="*/ 8 h 16"/>
                <a:gd name="T6" fmla="*/ 82 w 82"/>
                <a:gd name="T7" fmla="*/ 1 h 16"/>
                <a:gd name="T8" fmla="*/ 0 w 82"/>
                <a:gd name="T9" fmla="*/ 0 h 16"/>
                <a:gd name="T10" fmla="*/ 0 w 82"/>
                <a:gd name="T11" fmla="*/ 7 h 16"/>
                <a:gd name="T12" fmla="*/ 7 w 82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6">
                  <a:moveTo>
                    <a:pt x="7" y="15"/>
                  </a:moveTo>
                  <a:cubicBezTo>
                    <a:pt x="75" y="16"/>
                    <a:pt x="75" y="16"/>
                    <a:pt x="75" y="16"/>
                  </a:cubicBezTo>
                  <a:cubicBezTo>
                    <a:pt x="79" y="16"/>
                    <a:pt x="82" y="12"/>
                    <a:pt x="82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9A3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iṧļîḑe">
              <a:extLst>
                <a:ext uri="{FF2B5EF4-FFF2-40B4-BE49-F238E27FC236}">
                  <a16:creationId xmlns="" xmlns:a16="http://schemas.microsoft.com/office/drawing/2014/main" id="{2924126E-670B-4135-801F-5523E12E436F}"/>
                </a:ext>
              </a:extLst>
            </p:cNvPr>
            <p:cNvSpPr/>
            <p:nvPr/>
          </p:nvSpPr>
          <p:spPr bwMode="auto">
            <a:xfrm>
              <a:off x="6373813" y="1816101"/>
              <a:ext cx="119063" cy="23813"/>
            </a:xfrm>
            <a:custGeom>
              <a:avLst/>
              <a:gdLst>
                <a:gd name="T0" fmla="*/ 0 w 75"/>
                <a:gd name="T1" fmla="*/ 14 h 15"/>
                <a:gd name="T2" fmla="*/ 75 w 75"/>
                <a:gd name="T3" fmla="*/ 15 h 15"/>
                <a:gd name="T4" fmla="*/ 58 w 75"/>
                <a:gd name="T5" fmla="*/ 1 h 15"/>
                <a:gd name="T6" fmla="*/ 16 w 75"/>
                <a:gd name="T7" fmla="*/ 0 h 15"/>
                <a:gd name="T8" fmla="*/ 0 w 75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">
                  <a:moveTo>
                    <a:pt x="0" y="14"/>
                  </a:moveTo>
                  <a:lnTo>
                    <a:pt x="75" y="15"/>
                  </a:lnTo>
                  <a:lnTo>
                    <a:pt x="58" y="1"/>
                  </a:lnTo>
                  <a:lnTo>
                    <a:pt x="1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5E2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işľîdê">
              <a:extLst>
                <a:ext uri="{FF2B5EF4-FFF2-40B4-BE49-F238E27FC236}">
                  <a16:creationId xmlns="" xmlns:a16="http://schemas.microsoft.com/office/drawing/2014/main" id="{765256A3-DD1E-427E-96D4-49AA6937471E}"/>
                </a:ext>
              </a:extLst>
            </p:cNvPr>
            <p:cNvSpPr/>
            <p:nvPr/>
          </p:nvSpPr>
          <p:spPr bwMode="auto">
            <a:xfrm>
              <a:off x="6310313" y="1452563"/>
              <a:ext cx="257175" cy="49213"/>
            </a:xfrm>
            <a:custGeom>
              <a:avLst/>
              <a:gdLst>
                <a:gd name="T0" fmla="*/ 0 w 162"/>
                <a:gd name="T1" fmla="*/ 0 h 31"/>
                <a:gd name="T2" fmla="*/ 162 w 162"/>
                <a:gd name="T3" fmla="*/ 3 h 31"/>
                <a:gd name="T4" fmla="*/ 161 w 162"/>
                <a:gd name="T5" fmla="*/ 31 h 31"/>
                <a:gd name="T6" fmla="*/ 0 w 162"/>
                <a:gd name="T7" fmla="*/ 28 h 31"/>
                <a:gd name="T8" fmla="*/ 0 w 1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1">
                  <a:moveTo>
                    <a:pt x="0" y="0"/>
                  </a:moveTo>
                  <a:lnTo>
                    <a:pt x="162" y="3"/>
                  </a:lnTo>
                  <a:lnTo>
                    <a:pt x="161" y="31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îś1ïďé">
              <a:extLst>
                <a:ext uri="{FF2B5EF4-FFF2-40B4-BE49-F238E27FC236}">
                  <a16:creationId xmlns="" xmlns:a16="http://schemas.microsoft.com/office/drawing/2014/main" id="{F4062092-8F6A-4473-8981-6F056A1078AA}"/>
                </a:ext>
              </a:extLst>
            </p:cNvPr>
            <p:cNvSpPr/>
            <p:nvPr/>
          </p:nvSpPr>
          <p:spPr bwMode="auto">
            <a:xfrm>
              <a:off x="6440488" y="1498601"/>
              <a:ext cx="125413" cy="184150"/>
            </a:xfrm>
            <a:custGeom>
              <a:avLst/>
              <a:gdLst>
                <a:gd name="T0" fmla="*/ 2 w 86"/>
                <a:gd name="T1" fmla="*/ 0 h 126"/>
                <a:gd name="T2" fmla="*/ 0 w 86"/>
                <a:gd name="T3" fmla="*/ 125 h 126"/>
                <a:gd name="T4" fmla="*/ 27 w 86"/>
                <a:gd name="T5" fmla="*/ 126 h 126"/>
                <a:gd name="T6" fmla="*/ 86 w 86"/>
                <a:gd name="T7" fmla="*/ 2 h 126"/>
                <a:gd name="T8" fmla="*/ 2 w 86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26">
                  <a:moveTo>
                    <a:pt x="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59" y="107"/>
                    <a:pt x="83" y="59"/>
                    <a:pt x="86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C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íṣḷïdé">
              <a:extLst>
                <a:ext uri="{FF2B5EF4-FFF2-40B4-BE49-F238E27FC236}">
                  <a16:creationId xmlns="" xmlns:a16="http://schemas.microsoft.com/office/drawing/2014/main" id="{B74C5C36-E7AC-4B96-9CA4-67125240B532}"/>
                </a:ext>
              </a:extLst>
            </p:cNvPr>
            <p:cNvSpPr/>
            <p:nvPr/>
          </p:nvSpPr>
          <p:spPr bwMode="auto">
            <a:xfrm>
              <a:off x="6310313" y="1497013"/>
              <a:ext cx="133350" cy="184150"/>
            </a:xfrm>
            <a:custGeom>
              <a:avLst/>
              <a:gdLst>
                <a:gd name="T0" fmla="*/ 0 w 91"/>
                <a:gd name="T1" fmla="*/ 0 h 126"/>
                <a:gd name="T2" fmla="*/ 55 w 91"/>
                <a:gd name="T3" fmla="*/ 126 h 126"/>
                <a:gd name="T4" fmla="*/ 89 w 91"/>
                <a:gd name="T5" fmla="*/ 126 h 126"/>
                <a:gd name="T6" fmla="*/ 91 w 91"/>
                <a:gd name="T7" fmla="*/ 1 h 126"/>
                <a:gd name="T8" fmla="*/ 0 w 91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26">
                  <a:moveTo>
                    <a:pt x="0" y="0"/>
                  </a:moveTo>
                  <a:cubicBezTo>
                    <a:pt x="1" y="58"/>
                    <a:pt x="24" y="106"/>
                    <a:pt x="55" y="126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91" y="1"/>
                    <a:pt x="91" y="1"/>
                    <a:pt x="9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iSḷíḍè">
              <a:extLst>
                <a:ext uri="{FF2B5EF4-FFF2-40B4-BE49-F238E27FC236}">
                  <a16:creationId xmlns="" xmlns:a16="http://schemas.microsoft.com/office/drawing/2014/main" id="{9B2292AF-E85D-41E2-97CF-61A3A13C9F56}"/>
                </a:ext>
              </a:extLst>
            </p:cNvPr>
            <p:cNvSpPr/>
            <p:nvPr/>
          </p:nvSpPr>
          <p:spPr bwMode="auto">
            <a:xfrm>
              <a:off x="6508751" y="1525588"/>
              <a:ext cx="23813" cy="22225"/>
            </a:xfrm>
            <a:custGeom>
              <a:avLst/>
              <a:gdLst>
                <a:gd name="T0" fmla="*/ 1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1 h 16"/>
                <a:gd name="T8" fmla="*/ 1 w 16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" y="8"/>
                  </a:moveTo>
                  <a:cubicBezTo>
                    <a:pt x="0" y="12"/>
                    <a:pt x="4" y="15"/>
                    <a:pt x="8" y="16"/>
                  </a:cubicBezTo>
                  <a:cubicBezTo>
                    <a:pt x="12" y="16"/>
                    <a:pt x="15" y="12"/>
                    <a:pt x="16" y="8"/>
                  </a:cubicBezTo>
                  <a:cubicBezTo>
                    <a:pt x="16" y="4"/>
                    <a:pt x="12" y="1"/>
                    <a:pt x="8" y="1"/>
                  </a:cubicBezTo>
                  <a:cubicBezTo>
                    <a:pt x="4" y="0"/>
                    <a:pt x="1" y="4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îşḻîḍê">
              <a:extLst>
                <a:ext uri="{FF2B5EF4-FFF2-40B4-BE49-F238E27FC236}">
                  <a16:creationId xmlns="" xmlns:a16="http://schemas.microsoft.com/office/drawing/2014/main" id="{7E81AE76-59A2-42D1-A11C-985DF066B190}"/>
                </a:ext>
              </a:extLst>
            </p:cNvPr>
            <p:cNvSpPr/>
            <p:nvPr/>
          </p:nvSpPr>
          <p:spPr bwMode="auto">
            <a:xfrm>
              <a:off x="6372226" y="1681163"/>
              <a:ext cx="127000" cy="33338"/>
            </a:xfrm>
            <a:custGeom>
              <a:avLst/>
              <a:gdLst>
                <a:gd name="T0" fmla="*/ 0 w 87"/>
                <a:gd name="T1" fmla="*/ 14 h 23"/>
                <a:gd name="T2" fmla="*/ 7 w 87"/>
                <a:gd name="T3" fmla="*/ 22 h 23"/>
                <a:gd name="T4" fmla="*/ 79 w 87"/>
                <a:gd name="T5" fmla="*/ 23 h 23"/>
                <a:gd name="T6" fmla="*/ 87 w 87"/>
                <a:gd name="T7" fmla="*/ 15 h 23"/>
                <a:gd name="T8" fmla="*/ 87 w 87"/>
                <a:gd name="T9" fmla="*/ 9 h 23"/>
                <a:gd name="T10" fmla="*/ 80 w 87"/>
                <a:gd name="T11" fmla="*/ 1 h 23"/>
                <a:gd name="T12" fmla="*/ 8 w 87"/>
                <a:gd name="T13" fmla="*/ 0 h 23"/>
                <a:gd name="T14" fmla="*/ 0 w 87"/>
                <a:gd name="T15" fmla="*/ 7 h 23"/>
                <a:gd name="T16" fmla="*/ 0 w 87"/>
                <a:gd name="T1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3">
                  <a:moveTo>
                    <a:pt x="0" y="14"/>
                  </a:moveTo>
                  <a:cubicBezTo>
                    <a:pt x="0" y="18"/>
                    <a:pt x="3" y="22"/>
                    <a:pt x="7" y="22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4" y="23"/>
                    <a:pt x="87" y="19"/>
                    <a:pt x="87" y="1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4"/>
                    <a:pt x="84" y="1"/>
                    <a:pt x="8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iṡḻîḋé">
              <a:extLst>
                <a:ext uri="{FF2B5EF4-FFF2-40B4-BE49-F238E27FC236}">
                  <a16:creationId xmlns="" xmlns:a16="http://schemas.microsoft.com/office/drawing/2014/main" id="{5C3EDAE2-9FA6-4320-A8A0-4414B4DC50AB}"/>
                </a:ext>
              </a:extLst>
            </p:cNvPr>
            <p:cNvSpPr/>
            <p:nvPr/>
          </p:nvSpPr>
          <p:spPr bwMode="auto">
            <a:xfrm>
              <a:off x="6416676" y="1738313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29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1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2" y="13"/>
                    <a:pt x="6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3" y="13"/>
                    <a:pt x="36" y="11"/>
                    <a:pt x="36" y="7"/>
                  </a:cubicBezTo>
                  <a:cubicBezTo>
                    <a:pt x="36" y="4"/>
                    <a:pt x="33" y="1"/>
                    <a:pt x="3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ïsḷïḑê">
              <a:extLst>
                <a:ext uri="{FF2B5EF4-FFF2-40B4-BE49-F238E27FC236}">
                  <a16:creationId xmlns="" xmlns:a16="http://schemas.microsoft.com/office/drawing/2014/main" id="{2FB801ED-2017-44CE-A5CE-939E3DA0AF9A}"/>
                </a:ext>
              </a:extLst>
            </p:cNvPr>
            <p:cNvSpPr/>
            <p:nvPr/>
          </p:nvSpPr>
          <p:spPr bwMode="auto">
            <a:xfrm>
              <a:off x="6415088" y="1774826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10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1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ïṥlíďe">
              <a:extLst>
                <a:ext uri="{FF2B5EF4-FFF2-40B4-BE49-F238E27FC236}">
                  <a16:creationId xmlns="" xmlns:a16="http://schemas.microsoft.com/office/drawing/2014/main" id="{8EF09391-D241-48C1-922F-EDF583D901A0}"/>
                </a:ext>
              </a:extLst>
            </p:cNvPr>
            <p:cNvSpPr/>
            <p:nvPr/>
          </p:nvSpPr>
          <p:spPr bwMode="auto">
            <a:xfrm>
              <a:off x="6416676" y="1792288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30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0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4" y="13"/>
                    <a:pt x="36" y="10"/>
                    <a:pt x="36" y="7"/>
                  </a:cubicBezTo>
                  <a:cubicBezTo>
                    <a:pt x="36" y="4"/>
                    <a:pt x="34" y="1"/>
                    <a:pt x="3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ï$ḷïḍé">
              <a:extLst>
                <a:ext uri="{FF2B5EF4-FFF2-40B4-BE49-F238E27FC236}">
                  <a16:creationId xmlns="" xmlns:a16="http://schemas.microsoft.com/office/drawing/2014/main" id="{BD9ED488-BD47-44D7-9D62-209EFD0B97B1}"/>
                </a:ext>
              </a:extLst>
            </p:cNvPr>
            <p:cNvSpPr/>
            <p:nvPr/>
          </p:nvSpPr>
          <p:spPr bwMode="auto">
            <a:xfrm>
              <a:off x="6413501" y="1757363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9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0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íšļiďe">
              <a:extLst>
                <a:ext uri="{FF2B5EF4-FFF2-40B4-BE49-F238E27FC236}">
                  <a16:creationId xmlns="" xmlns:a16="http://schemas.microsoft.com/office/drawing/2014/main" id="{D0DA4EB3-80FF-482D-9958-D99410D4EDBC}"/>
                </a:ext>
              </a:extLst>
            </p:cNvPr>
            <p:cNvSpPr/>
            <p:nvPr/>
          </p:nvSpPr>
          <p:spPr bwMode="auto">
            <a:xfrm>
              <a:off x="6370638" y="1724026"/>
              <a:ext cx="49213" cy="87313"/>
            </a:xfrm>
            <a:custGeom>
              <a:avLst/>
              <a:gdLst>
                <a:gd name="T0" fmla="*/ 17 w 34"/>
                <a:gd name="T1" fmla="*/ 59 h 60"/>
                <a:gd name="T2" fmla="*/ 27 w 34"/>
                <a:gd name="T3" fmla="*/ 29 h 60"/>
                <a:gd name="T4" fmla="*/ 27 w 34"/>
                <a:gd name="T5" fmla="*/ 8 h 60"/>
                <a:gd name="T6" fmla="*/ 22 w 34"/>
                <a:gd name="T7" fmla="*/ 0 h 60"/>
                <a:gd name="T8" fmla="*/ 19 w 34"/>
                <a:gd name="T9" fmla="*/ 1 h 60"/>
                <a:gd name="T10" fmla="*/ 19 w 34"/>
                <a:gd name="T11" fmla="*/ 9 h 60"/>
                <a:gd name="T12" fmla="*/ 13 w 34"/>
                <a:gd name="T13" fmla="*/ 30 h 60"/>
                <a:gd name="T14" fmla="*/ 17 w 34"/>
                <a:gd name="T15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0">
                  <a:moveTo>
                    <a:pt x="17" y="59"/>
                  </a:moveTo>
                  <a:cubicBezTo>
                    <a:pt x="34" y="60"/>
                    <a:pt x="32" y="39"/>
                    <a:pt x="27" y="29"/>
                  </a:cubicBezTo>
                  <a:cubicBezTo>
                    <a:pt x="25" y="23"/>
                    <a:pt x="28" y="15"/>
                    <a:pt x="27" y="8"/>
                  </a:cubicBezTo>
                  <a:cubicBezTo>
                    <a:pt x="27" y="1"/>
                    <a:pt x="24" y="0"/>
                    <a:pt x="22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8"/>
                    <a:pt x="19" y="9"/>
                  </a:cubicBezTo>
                  <a:cubicBezTo>
                    <a:pt x="18" y="12"/>
                    <a:pt x="14" y="27"/>
                    <a:pt x="13" y="30"/>
                  </a:cubicBezTo>
                  <a:cubicBezTo>
                    <a:pt x="0" y="47"/>
                    <a:pt x="7" y="59"/>
                    <a:pt x="17" y="59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iSḻíḓé">
              <a:extLst>
                <a:ext uri="{FF2B5EF4-FFF2-40B4-BE49-F238E27FC236}">
                  <a16:creationId xmlns="" xmlns:a16="http://schemas.microsoft.com/office/drawing/2014/main" id="{1A839CE3-7EF9-42E3-86D0-DE0EF2142E95}"/>
                </a:ext>
              </a:extLst>
            </p:cNvPr>
            <p:cNvSpPr/>
            <p:nvPr/>
          </p:nvSpPr>
          <p:spPr bwMode="auto">
            <a:xfrm>
              <a:off x="6076951" y="2114551"/>
              <a:ext cx="88900" cy="103188"/>
            </a:xfrm>
            <a:custGeom>
              <a:avLst/>
              <a:gdLst>
                <a:gd name="T0" fmla="*/ 56 w 56"/>
                <a:gd name="T1" fmla="*/ 17 h 65"/>
                <a:gd name="T2" fmla="*/ 38 w 56"/>
                <a:gd name="T3" fmla="*/ 0 h 65"/>
                <a:gd name="T4" fmla="*/ 0 w 56"/>
                <a:gd name="T5" fmla="*/ 35 h 65"/>
                <a:gd name="T6" fmla="*/ 27 w 56"/>
                <a:gd name="T7" fmla="*/ 65 h 65"/>
                <a:gd name="T8" fmla="*/ 56 w 56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5">
                  <a:moveTo>
                    <a:pt x="56" y="17"/>
                  </a:moveTo>
                  <a:lnTo>
                    <a:pt x="38" y="0"/>
                  </a:lnTo>
                  <a:lnTo>
                    <a:pt x="0" y="35"/>
                  </a:lnTo>
                  <a:lnTo>
                    <a:pt x="27" y="65"/>
                  </a:lnTo>
                  <a:lnTo>
                    <a:pt x="56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56" name="组合 155">
            <a:extLst>
              <a:ext uri="{FF2B5EF4-FFF2-40B4-BE49-F238E27FC236}">
                <a16:creationId xmlns="" xmlns:a16="http://schemas.microsoft.com/office/drawing/2014/main" id="{A802D6BB-0C00-4B2E-891A-22CF1A1016B6}"/>
              </a:ext>
            </a:extLst>
          </p:cNvPr>
          <p:cNvGrpSpPr/>
          <p:nvPr/>
        </p:nvGrpSpPr>
        <p:grpSpPr>
          <a:xfrm>
            <a:off x="5313514" y="2903055"/>
            <a:ext cx="5006960" cy="1072939"/>
            <a:chOff x="3389687" y="2306809"/>
            <a:chExt cx="6333596" cy="1072939"/>
          </a:xfrm>
        </p:grpSpPr>
        <p:sp>
          <p:nvSpPr>
            <p:cNvPr id="157" name="文本框 75">
              <a:extLst>
                <a:ext uri="{FF2B5EF4-FFF2-40B4-BE49-F238E27FC236}">
                  <a16:creationId xmlns="" xmlns:a16="http://schemas.microsoft.com/office/drawing/2014/main" id="{940BDAD0-3B5B-43FC-A823-F19CF4DC8A44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58" name="文本框 76">
              <a:extLst>
                <a:ext uri="{FF2B5EF4-FFF2-40B4-BE49-F238E27FC236}">
                  <a16:creationId xmlns="" xmlns:a16="http://schemas.microsoft.com/office/drawing/2014/main" id="{C70B96B8-C684-4CF2-A49C-A62A03795510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59" name="组合 158">
            <a:extLst>
              <a:ext uri="{FF2B5EF4-FFF2-40B4-BE49-F238E27FC236}">
                <a16:creationId xmlns="" xmlns:a16="http://schemas.microsoft.com/office/drawing/2014/main" id="{FE29D7EF-3A69-48C8-9295-69EA73376AF6}"/>
              </a:ext>
            </a:extLst>
          </p:cNvPr>
          <p:cNvGrpSpPr/>
          <p:nvPr/>
        </p:nvGrpSpPr>
        <p:grpSpPr>
          <a:xfrm>
            <a:off x="5313514" y="4406663"/>
            <a:ext cx="5006960" cy="1072939"/>
            <a:chOff x="3389687" y="2306809"/>
            <a:chExt cx="6333596" cy="1072939"/>
          </a:xfrm>
        </p:grpSpPr>
        <p:sp>
          <p:nvSpPr>
            <p:cNvPr id="160" name="文本框 80">
              <a:extLst>
                <a:ext uri="{FF2B5EF4-FFF2-40B4-BE49-F238E27FC236}">
                  <a16:creationId xmlns="" xmlns:a16="http://schemas.microsoft.com/office/drawing/2014/main" id="{DA2311AB-39BB-4B3A-95A1-A4136F7539AC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61" name="文本框 81">
              <a:extLst>
                <a:ext uri="{FF2B5EF4-FFF2-40B4-BE49-F238E27FC236}">
                  <a16:creationId xmlns="" xmlns:a16="http://schemas.microsoft.com/office/drawing/2014/main" id="{374F282F-D900-4DEF-AACD-697E04981C13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62" name="组合 161">
            <a:extLst>
              <a:ext uri="{FF2B5EF4-FFF2-40B4-BE49-F238E27FC236}">
                <a16:creationId xmlns="" xmlns:a16="http://schemas.microsoft.com/office/drawing/2014/main" id="{5D464630-5EF9-4A4A-9F71-5CED494B96EF}"/>
              </a:ext>
            </a:extLst>
          </p:cNvPr>
          <p:cNvGrpSpPr/>
          <p:nvPr/>
        </p:nvGrpSpPr>
        <p:grpSpPr>
          <a:xfrm>
            <a:off x="5313514" y="5911738"/>
            <a:ext cx="5006960" cy="1072939"/>
            <a:chOff x="3389687" y="2306809"/>
            <a:chExt cx="6333596" cy="1072939"/>
          </a:xfrm>
        </p:grpSpPr>
        <p:sp>
          <p:nvSpPr>
            <p:cNvPr id="163" name="文本框 85">
              <a:extLst>
                <a:ext uri="{FF2B5EF4-FFF2-40B4-BE49-F238E27FC236}">
                  <a16:creationId xmlns="" xmlns:a16="http://schemas.microsoft.com/office/drawing/2014/main" id="{FA0723F5-B9E3-467B-A511-E6396D7B9F27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46A4DB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64" name="文本框 86">
              <a:extLst>
                <a:ext uri="{FF2B5EF4-FFF2-40B4-BE49-F238E27FC236}">
                  <a16:creationId xmlns="" xmlns:a16="http://schemas.microsoft.com/office/drawing/2014/main" id="{FEF91D8C-99F8-46FF-A754-A0CA43BCDD0F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65" name="组合 164">
            <a:extLst>
              <a:ext uri="{FF2B5EF4-FFF2-40B4-BE49-F238E27FC236}">
                <a16:creationId xmlns="" xmlns:a16="http://schemas.microsoft.com/office/drawing/2014/main" id="{7F2B71AD-5D79-4497-A42E-C1D33ED02345}"/>
              </a:ext>
            </a:extLst>
          </p:cNvPr>
          <p:cNvGrpSpPr/>
          <p:nvPr/>
        </p:nvGrpSpPr>
        <p:grpSpPr>
          <a:xfrm>
            <a:off x="3318603" y="1582679"/>
            <a:ext cx="5012652" cy="759961"/>
            <a:chOff x="3389687" y="2200691"/>
            <a:chExt cx="5012652" cy="759961"/>
          </a:xfrm>
        </p:grpSpPr>
        <p:sp>
          <p:nvSpPr>
            <p:cNvPr id="166" name="文本框 88">
              <a:extLst>
                <a:ext uri="{FF2B5EF4-FFF2-40B4-BE49-F238E27FC236}">
                  <a16:creationId xmlns="" xmlns:a16="http://schemas.microsoft.com/office/drawing/2014/main" id="{0FECBC0A-F96E-4C75-AC40-1568251B477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认知自我</a:t>
              </a:r>
            </a:p>
          </p:txBody>
        </p:sp>
        <p:sp>
          <p:nvSpPr>
            <p:cNvPr id="167" name="文本框 89">
              <a:extLst>
                <a:ext uri="{FF2B5EF4-FFF2-40B4-BE49-F238E27FC236}">
                  <a16:creationId xmlns="" xmlns:a16="http://schemas.microsoft.com/office/drawing/2014/main" id="{DC0C55C9-FBCE-413D-B2DC-1DFA893CCD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39b06868-e0c4-4cca-bc4f-1d8ed4941c4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EB517A9-5A2E-4AEA-BEDC-55D0396F231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77632" y="2784067"/>
            <a:ext cx="10439989" cy="4411241"/>
            <a:chOff x="876006" y="1732384"/>
            <a:chExt cx="10439989" cy="4411241"/>
          </a:xfrm>
        </p:grpSpPr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D84C5CFE-26C6-4645-A447-F7969B8A75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32384"/>
              <a:ext cx="0" cy="4411241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75000"/>
                </a:srgbClr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sp>
          <p:nvSpPr>
            <p:cNvPr id="24" name="ïŝļiḓe">
              <a:extLst>
                <a:ext uri="{FF2B5EF4-FFF2-40B4-BE49-F238E27FC236}">
                  <a16:creationId xmlns="" xmlns:a16="http://schemas.microsoft.com/office/drawing/2014/main" id="{E7148E61-A91A-453A-AA76-990FA15D67C8}"/>
                </a:ext>
              </a:extLst>
            </p:cNvPr>
            <p:cNvSpPr/>
            <p:nvPr/>
          </p:nvSpPr>
          <p:spPr bwMode="auto">
            <a:xfrm>
              <a:off x="5714990" y="3192879"/>
              <a:ext cx="762010" cy="762010"/>
            </a:xfrm>
            <a:prstGeom prst="ellipse">
              <a:avLst/>
            </a:prstGeom>
            <a:solidFill>
              <a:srgbClr val="404F64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wrap="none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VS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25" name="iŝļïḓé">
              <a:extLst>
                <a:ext uri="{FF2B5EF4-FFF2-40B4-BE49-F238E27FC236}">
                  <a16:creationId xmlns="" xmlns:a16="http://schemas.microsoft.com/office/drawing/2014/main" id="{B2C3DFC8-2209-43A7-8FF0-240BE3C8EE4F}"/>
                </a:ext>
              </a:extLst>
            </p:cNvPr>
            <p:cNvSpPr/>
            <p:nvPr/>
          </p:nvSpPr>
          <p:spPr bwMode="auto">
            <a:xfrm>
              <a:off x="2316000" y="3756393"/>
              <a:ext cx="3329987" cy="315000"/>
            </a:xfrm>
            <a:prstGeom prst="rect">
              <a:avLst/>
            </a:prstGeom>
            <a:solidFill>
              <a:srgbClr val="81B94F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26" name="ïşļïďe">
              <a:extLst>
                <a:ext uri="{FF2B5EF4-FFF2-40B4-BE49-F238E27FC236}">
                  <a16:creationId xmlns="" xmlns:a16="http://schemas.microsoft.com/office/drawing/2014/main" id="{E6E0C1B2-C98D-4EDE-A460-CAE7D3C3FDB6}"/>
                </a:ext>
              </a:extLst>
            </p:cNvPr>
            <p:cNvSpPr/>
            <p:nvPr/>
          </p:nvSpPr>
          <p:spPr bwMode="auto">
            <a:xfrm>
              <a:off x="876006" y="4228893"/>
              <a:ext cx="4769982" cy="315000"/>
            </a:xfrm>
            <a:prstGeom prst="rect">
              <a:avLst/>
            </a:prstGeom>
            <a:solidFill>
              <a:srgbClr val="81B94F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27" name="ïSḻîḋê">
              <a:extLst>
                <a:ext uri="{FF2B5EF4-FFF2-40B4-BE49-F238E27FC236}">
                  <a16:creationId xmlns="" xmlns:a16="http://schemas.microsoft.com/office/drawing/2014/main" id="{07C1359A-4541-4B44-84B8-C38D310D9E35}"/>
                </a:ext>
              </a:extLst>
            </p:cNvPr>
            <p:cNvSpPr/>
            <p:nvPr/>
          </p:nvSpPr>
          <p:spPr bwMode="auto">
            <a:xfrm>
              <a:off x="3711000" y="4786045"/>
              <a:ext cx="1934988" cy="315000"/>
            </a:xfrm>
            <a:prstGeom prst="rect">
              <a:avLst/>
            </a:prstGeom>
            <a:solidFill>
              <a:srgbClr val="81B94F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28" name="ís1îḓe">
              <a:extLst>
                <a:ext uri="{FF2B5EF4-FFF2-40B4-BE49-F238E27FC236}">
                  <a16:creationId xmlns="" xmlns:a16="http://schemas.microsoft.com/office/drawing/2014/main" id="{88911147-54CD-4849-8846-937693CC3718}"/>
                </a:ext>
              </a:extLst>
            </p:cNvPr>
            <p:cNvSpPr/>
            <p:nvPr/>
          </p:nvSpPr>
          <p:spPr bwMode="auto">
            <a:xfrm>
              <a:off x="1866001" y="5324550"/>
              <a:ext cx="3779987" cy="315000"/>
            </a:xfrm>
            <a:prstGeom prst="rect">
              <a:avLst/>
            </a:prstGeom>
            <a:solidFill>
              <a:srgbClr val="81B94F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29" name="îṩlïďé">
              <a:extLst>
                <a:ext uri="{FF2B5EF4-FFF2-40B4-BE49-F238E27FC236}">
                  <a16:creationId xmlns="" xmlns:a16="http://schemas.microsoft.com/office/drawing/2014/main" id="{4C658316-4CD4-40D1-842D-CED148574CA9}"/>
                </a:ext>
              </a:extLst>
            </p:cNvPr>
            <p:cNvSpPr/>
            <p:nvPr/>
          </p:nvSpPr>
          <p:spPr bwMode="auto">
            <a:xfrm>
              <a:off x="6546013" y="3756393"/>
              <a:ext cx="2699987" cy="315000"/>
            </a:xfrm>
            <a:prstGeom prst="rect">
              <a:avLst/>
            </a:prstGeom>
            <a:solidFill>
              <a:srgbClr val="E5583A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30" name="iŝ1îḋe">
              <a:extLst>
                <a:ext uri="{FF2B5EF4-FFF2-40B4-BE49-F238E27FC236}">
                  <a16:creationId xmlns="" xmlns:a16="http://schemas.microsoft.com/office/drawing/2014/main" id="{8B7FB0A6-14EB-46F5-8A6F-BC10C8538A20}"/>
                </a:ext>
              </a:extLst>
            </p:cNvPr>
            <p:cNvSpPr/>
            <p:nvPr/>
          </p:nvSpPr>
          <p:spPr bwMode="auto">
            <a:xfrm>
              <a:off x="6546013" y="4228893"/>
              <a:ext cx="4769982" cy="315000"/>
            </a:xfrm>
            <a:prstGeom prst="rect">
              <a:avLst/>
            </a:prstGeom>
            <a:solidFill>
              <a:srgbClr val="E5583A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31" name="ïSḻïḓe">
              <a:extLst>
                <a:ext uri="{FF2B5EF4-FFF2-40B4-BE49-F238E27FC236}">
                  <a16:creationId xmlns="" xmlns:a16="http://schemas.microsoft.com/office/drawing/2014/main" id="{D4511402-4C10-4239-9F58-E2E19E98A9C7}"/>
                </a:ext>
              </a:extLst>
            </p:cNvPr>
            <p:cNvSpPr/>
            <p:nvPr/>
          </p:nvSpPr>
          <p:spPr bwMode="auto">
            <a:xfrm>
              <a:off x="6546012" y="4786045"/>
              <a:ext cx="2294981" cy="315000"/>
            </a:xfrm>
            <a:prstGeom prst="rect">
              <a:avLst/>
            </a:prstGeom>
            <a:solidFill>
              <a:srgbClr val="E5583A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32" name="ïsḷíḓè">
              <a:extLst>
                <a:ext uri="{FF2B5EF4-FFF2-40B4-BE49-F238E27FC236}">
                  <a16:creationId xmlns="" xmlns:a16="http://schemas.microsoft.com/office/drawing/2014/main" id="{1D561FD3-81B7-4A55-BF5D-987C5AA89797}"/>
                </a:ext>
              </a:extLst>
            </p:cNvPr>
            <p:cNvSpPr/>
            <p:nvPr/>
          </p:nvSpPr>
          <p:spPr bwMode="auto">
            <a:xfrm>
              <a:off x="6546013" y="5324550"/>
              <a:ext cx="4229984" cy="315000"/>
            </a:xfrm>
            <a:prstGeom prst="rect">
              <a:avLst/>
            </a:prstGeom>
            <a:solidFill>
              <a:srgbClr val="E5583A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Text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67A5767A-4627-4ADD-BF3F-B17AC4C5AC42}"/>
              </a:ext>
            </a:extLst>
          </p:cNvPr>
          <p:cNvGrpSpPr/>
          <p:nvPr/>
        </p:nvGrpSpPr>
        <p:grpSpPr>
          <a:xfrm>
            <a:off x="6247638" y="2929887"/>
            <a:ext cx="4617282" cy="1223403"/>
            <a:chOff x="1198440" y="2019413"/>
            <a:chExt cx="4617282" cy="1223403"/>
          </a:xfrm>
        </p:grpSpPr>
        <p:sp>
          <p:nvSpPr>
            <p:cNvPr id="34" name="文本框 18">
              <a:extLst>
                <a:ext uri="{FF2B5EF4-FFF2-40B4-BE49-F238E27FC236}">
                  <a16:creationId xmlns="" xmlns:a16="http://schemas.microsoft.com/office/drawing/2014/main" id="{2E504B3E-0416-41D5-BFDF-56C56ECF687F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</a:t>
              </a:r>
            </a:p>
          </p:txBody>
        </p:sp>
        <p:sp>
          <p:nvSpPr>
            <p:cNvPr id="35" name="文本框 19">
              <a:extLst>
                <a:ext uri="{FF2B5EF4-FFF2-40B4-BE49-F238E27FC236}">
                  <a16:creationId xmlns="" xmlns:a16="http://schemas.microsoft.com/office/drawing/2014/main" id="{AE230186-A0DD-4588-BDAC-AA1D047A53CE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C4A544B-235F-4D69-9599-83BBF609D1DE}"/>
              </a:ext>
            </a:extLst>
          </p:cNvPr>
          <p:cNvGrpSpPr/>
          <p:nvPr/>
        </p:nvGrpSpPr>
        <p:grpSpPr>
          <a:xfrm>
            <a:off x="730331" y="2929887"/>
            <a:ext cx="4617282" cy="1223403"/>
            <a:chOff x="1198440" y="2019413"/>
            <a:chExt cx="4617282" cy="1223403"/>
          </a:xfrm>
        </p:grpSpPr>
        <p:sp>
          <p:nvSpPr>
            <p:cNvPr id="37" name="文本框 21">
              <a:extLst>
                <a:ext uri="{FF2B5EF4-FFF2-40B4-BE49-F238E27FC236}">
                  <a16:creationId xmlns="" xmlns:a16="http://schemas.microsoft.com/office/drawing/2014/main" id="{05BD2B22-3A0B-4FEA-ABBB-966933D7EFA2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</a:t>
              </a:r>
            </a:p>
          </p:txBody>
        </p:sp>
        <p:sp>
          <p:nvSpPr>
            <p:cNvPr id="38" name="文本框 22">
              <a:extLst>
                <a:ext uri="{FF2B5EF4-FFF2-40B4-BE49-F238E27FC236}">
                  <a16:creationId xmlns="" xmlns:a16="http://schemas.microsoft.com/office/drawing/2014/main" id="{5435B31D-5095-454E-AB9D-83EFBBDA474A}"/>
                </a:ext>
              </a:extLst>
            </p:cNvPr>
            <p:cNvSpPr txBox="1"/>
            <p:nvPr/>
          </p:nvSpPr>
          <p:spPr>
            <a:xfrm>
              <a:off x="3853378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81B94F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68C352DD-49F5-4D00-950C-0234E28D0A3D}"/>
              </a:ext>
            </a:extLst>
          </p:cNvPr>
          <p:cNvGrpSpPr/>
          <p:nvPr/>
        </p:nvGrpSpPr>
        <p:grpSpPr>
          <a:xfrm>
            <a:off x="3299059" y="1440061"/>
            <a:ext cx="5012652" cy="759961"/>
            <a:chOff x="3389687" y="2200691"/>
            <a:chExt cx="5012652" cy="759961"/>
          </a:xfrm>
        </p:grpSpPr>
        <p:sp>
          <p:nvSpPr>
            <p:cNvPr id="40" name="文本框 24">
              <a:extLst>
                <a:ext uri="{FF2B5EF4-FFF2-40B4-BE49-F238E27FC236}">
                  <a16:creationId xmlns="" xmlns:a16="http://schemas.microsoft.com/office/drawing/2014/main" id="{E24D3209-5D65-43F8-81FB-4CC2C940EEA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计划执行</a:t>
              </a:r>
            </a:p>
          </p:txBody>
        </p:sp>
        <p:sp>
          <p:nvSpPr>
            <p:cNvPr id="41" name="文本框 25">
              <a:extLst>
                <a:ext uri="{FF2B5EF4-FFF2-40B4-BE49-F238E27FC236}">
                  <a16:creationId xmlns="" xmlns:a16="http://schemas.microsoft.com/office/drawing/2014/main" id="{4F497F36-79A4-467A-8BA5-67D0DCE503C1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56b61712-2dad-4eae-b925-febfa6cf990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BC2C2B90-D61F-4AB1-B0C2-8F86865A60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916929" y="3300187"/>
            <a:ext cx="5157107" cy="4116538"/>
            <a:chOff x="3003550" y="1206675"/>
            <a:chExt cx="6184900" cy="4936950"/>
          </a:xfrm>
        </p:grpSpPr>
        <p:sp>
          <p:nvSpPr>
            <p:cNvPr id="100" name="îş1iḑè">
              <a:extLst>
                <a:ext uri="{FF2B5EF4-FFF2-40B4-BE49-F238E27FC236}">
                  <a16:creationId xmlns="" xmlns:a16="http://schemas.microsoft.com/office/drawing/2014/main" id="{6B7BA11C-4FE7-41C1-9136-AD3B60AFA83A}"/>
                </a:ext>
              </a:extLst>
            </p:cNvPr>
            <p:cNvSpPr/>
            <p:nvPr/>
          </p:nvSpPr>
          <p:spPr bwMode="auto">
            <a:xfrm>
              <a:off x="5464025" y="3698006"/>
              <a:ext cx="299417" cy="374842"/>
            </a:xfrm>
            <a:custGeom>
              <a:avLst/>
              <a:gdLst>
                <a:gd name="T0" fmla="*/ 32 w 159"/>
                <a:gd name="T1" fmla="*/ 26 h 200"/>
                <a:gd name="T2" fmla="*/ 0 w 159"/>
                <a:gd name="T3" fmla="*/ 70 h 200"/>
                <a:gd name="T4" fmla="*/ 146 w 159"/>
                <a:gd name="T5" fmla="*/ 65 h 200"/>
                <a:gd name="T6" fmla="*/ 90 w 159"/>
                <a:gd name="T7" fmla="*/ 53 h 200"/>
                <a:gd name="T8" fmla="*/ 123 w 159"/>
                <a:gd name="T9" fmla="*/ 30 h 200"/>
                <a:gd name="T10" fmla="*/ 116 w 159"/>
                <a:gd name="T11" fmla="*/ 4 h 200"/>
                <a:gd name="T12" fmla="*/ 32 w 159"/>
                <a:gd name="T13" fmla="*/ 2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00">
                  <a:moveTo>
                    <a:pt x="32" y="26"/>
                  </a:moveTo>
                  <a:cubicBezTo>
                    <a:pt x="20" y="44"/>
                    <a:pt x="17" y="49"/>
                    <a:pt x="0" y="70"/>
                  </a:cubicBezTo>
                  <a:cubicBezTo>
                    <a:pt x="44" y="200"/>
                    <a:pt x="159" y="118"/>
                    <a:pt x="146" y="65"/>
                  </a:cubicBezTo>
                  <a:cubicBezTo>
                    <a:pt x="142" y="48"/>
                    <a:pt x="103" y="71"/>
                    <a:pt x="90" y="53"/>
                  </a:cubicBezTo>
                  <a:cubicBezTo>
                    <a:pt x="79" y="39"/>
                    <a:pt x="113" y="34"/>
                    <a:pt x="123" y="30"/>
                  </a:cubicBezTo>
                  <a:cubicBezTo>
                    <a:pt x="132" y="26"/>
                    <a:pt x="132" y="0"/>
                    <a:pt x="116" y="4"/>
                  </a:cubicBezTo>
                  <a:cubicBezTo>
                    <a:pt x="100" y="8"/>
                    <a:pt x="44" y="37"/>
                    <a:pt x="32" y="26"/>
                  </a:cubicBez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ïşḻiḋê">
              <a:extLst>
                <a:ext uri="{FF2B5EF4-FFF2-40B4-BE49-F238E27FC236}">
                  <a16:creationId xmlns="" xmlns:a16="http://schemas.microsoft.com/office/drawing/2014/main" id="{6C2F154E-B9F0-40EC-9239-9430263893DC}"/>
                </a:ext>
              </a:extLst>
            </p:cNvPr>
            <p:cNvSpPr/>
            <p:nvPr/>
          </p:nvSpPr>
          <p:spPr bwMode="auto">
            <a:xfrm>
              <a:off x="5219463" y="3182598"/>
              <a:ext cx="327987" cy="667402"/>
            </a:xfrm>
            <a:custGeom>
              <a:avLst/>
              <a:gdLst>
                <a:gd name="T0" fmla="*/ 17 w 174"/>
                <a:gd name="T1" fmla="*/ 0 h 355"/>
                <a:gd name="T2" fmla="*/ 79 w 174"/>
                <a:gd name="T3" fmla="*/ 10 h 355"/>
                <a:gd name="T4" fmla="*/ 47 w 174"/>
                <a:gd name="T5" fmla="*/ 8 h 355"/>
                <a:gd name="T6" fmla="*/ 77 w 174"/>
                <a:gd name="T7" fmla="*/ 4 h 355"/>
                <a:gd name="T8" fmla="*/ 174 w 174"/>
                <a:gd name="T9" fmla="*/ 301 h 355"/>
                <a:gd name="T10" fmla="*/ 135 w 174"/>
                <a:gd name="T11" fmla="*/ 355 h 355"/>
                <a:gd name="T12" fmla="*/ 7 w 174"/>
                <a:gd name="T13" fmla="*/ 139 h 355"/>
                <a:gd name="T14" fmla="*/ 17 w 174"/>
                <a:gd name="T1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355">
                  <a:moveTo>
                    <a:pt x="17" y="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5" y="13"/>
                    <a:pt x="22" y="227"/>
                    <a:pt x="174" y="301"/>
                  </a:cubicBezTo>
                  <a:cubicBezTo>
                    <a:pt x="135" y="355"/>
                    <a:pt x="135" y="355"/>
                    <a:pt x="135" y="355"/>
                  </a:cubicBezTo>
                  <a:cubicBezTo>
                    <a:pt x="53" y="315"/>
                    <a:pt x="16" y="241"/>
                    <a:pt x="7" y="139"/>
                  </a:cubicBezTo>
                  <a:cubicBezTo>
                    <a:pt x="0" y="65"/>
                    <a:pt x="16" y="3"/>
                    <a:pt x="17" y="0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ślîďé">
              <a:extLst>
                <a:ext uri="{FF2B5EF4-FFF2-40B4-BE49-F238E27FC236}">
                  <a16:creationId xmlns="" xmlns:a16="http://schemas.microsoft.com/office/drawing/2014/main" id="{A7B6D7B4-1F50-4AE4-85E3-A08B9B346466}"/>
                </a:ext>
              </a:extLst>
            </p:cNvPr>
            <p:cNvSpPr/>
            <p:nvPr/>
          </p:nvSpPr>
          <p:spPr bwMode="auto">
            <a:xfrm>
              <a:off x="6948537" y="3299165"/>
              <a:ext cx="1442229" cy="621690"/>
            </a:xfrm>
            <a:custGeom>
              <a:avLst/>
              <a:gdLst>
                <a:gd name="T0" fmla="*/ 20 w 767"/>
                <a:gd name="T1" fmla="*/ 331 h 331"/>
                <a:gd name="T2" fmla="*/ 0 w 767"/>
                <a:gd name="T3" fmla="*/ 311 h 331"/>
                <a:gd name="T4" fmla="*/ 0 w 767"/>
                <a:gd name="T5" fmla="*/ 20 h 331"/>
                <a:gd name="T6" fmla="*/ 6 w 767"/>
                <a:gd name="T7" fmla="*/ 6 h 331"/>
                <a:gd name="T8" fmla="*/ 20 w 767"/>
                <a:gd name="T9" fmla="*/ 0 h 331"/>
                <a:gd name="T10" fmla="*/ 20 w 767"/>
                <a:gd name="T11" fmla="*/ 0 h 331"/>
                <a:gd name="T12" fmla="*/ 390 w 767"/>
                <a:gd name="T13" fmla="*/ 1 h 331"/>
                <a:gd name="T14" fmla="*/ 395 w 767"/>
                <a:gd name="T15" fmla="*/ 0 h 331"/>
                <a:gd name="T16" fmla="*/ 395 w 767"/>
                <a:gd name="T17" fmla="*/ 0 h 331"/>
                <a:gd name="T18" fmla="*/ 747 w 767"/>
                <a:gd name="T19" fmla="*/ 1 h 331"/>
                <a:gd name="T20" fmla="*/ 767 w 767"/>
                <a:gd name="T21" fmla="*/ 21 h 331"/>
                <a:gd name="T22" fmla="*/ 747 w 767"/>
                <a:gd name="T23" fmla="*/ 41 h 331"/>
                <a:gd name="T24" fmla="*/ 747 w 767"/>
                <a:gd name="T25" fmla="*/ 41 h 331"/>
                <a:gd name="T26" fmla="*/ 747 w 767"/>
                <a:gd name="T27" fmla="*/ 41 h 331"/>
                <a:gd name="T28" fmla="*/ 40 w 767"/>
                <a:gd name="T29" fmla="*/ 40 h 331"/>
                <a:gd name="T30" fmla="*/ 40 w 767"/>
                <a:gd name="T31" fmla="*/ 311 h 331"/>
                <a:gd name="T32" fmla="*/ 20 w 767"/>
                <a:gd name="T33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7" h="331">
                  <a:moveTo>
                    <a:pt x="20" y="331"/>
                  </a:moveTo>
                  <a:cubicBezTo>
                    <a:pt x="9" y="331"/>
                    <a:pt x="0" y="322"/>
                    <a:pt x="0" y="31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9" y="2"/>
                    <a:pt x="15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90" y="1"/>
                    <a:pt x="390" y="1"/>
                    <a:pt x="390" y="1"/>
                  </a:cubicBezTo>
                  <a:cubicBezTo>
                    <a:pt x="391" y="0"/>
                    <a:pt x="393" y="0"/>
                    <a:pt x="395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747" y="1"/>
                    <a:pt x="747" y="1"/>
                    <a:pt x="747" y="1"/>
                  </a:cubicBezTo>
                  <a:cubicBezTo>
                    <a:pt x="758" y="1"/>
                    <a:pt x="767" y="10"/>
                    <a:pt x="767" y="21"/>
                  </a:cubicBezTo>
                  <a:cubicBezTo>
                    <a:pt x="767" y="32"/>
                    <a:pt x="758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1"/>
                    <a:pt x="40" y="311"/>
                    <a:pt x="40" y="311"/>
                  </a:cubicBezTo>
                  <a:cubicBezTo>
                    <a:pt x="40" y="322"/>
                    <a:pt x="31" y="331"/>
                    <a:pt x="20" y="331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ïṧlïḋè">
              <a:extLst>
                <a:ext uri="{FF2B5EF4-FFF2-40B4-BE49-F238E27FC236}">
                  <a16:creationId xmlns="" xmlns:a16="http://schemas.microsoft.com/office/drawing/2014/main" id="{71C4ACBA-9A49-4628-8804-C7A568E0F545}"/>
                </a:ext>
              </a:extLst>
            </p:cNvPr>
            <p:cNvSpPr/>
            <p:nvPr/>
          </p:nvSpPr>
          <p:spPr bwMode="auto">
            <a:xfrm>
              <a:off x="3003550" y="5513935"/>
              <a:ext cx="1906211" cy="627404"/>
            </a:xfrm>
            <a:custGeom>
              <a:avLst/>
              <a:gdLst>
                <a:gd name="T0" fmla="*/ 622 w 1013"/>
                <a:gd name="T1" fmla="*/ 334 h 334"/>
                <a:gd name="T2" fmla="*/ 20 w 1013"/>
                <a:gd name="T3" fmla="*/ 334 h 334"/>
                <a:gd name="T4" fmla="*/ 0 w 1013"/>
                <a:gd name="T5" fmla="*/ 314 h 334"/>
                <a:gd name="T6" fmla="*/ 20 w 1013"/>
                <a:gd name="T7" fmla="*/ 294 h 334"/>
                <a:gd name="T8" fmla="*/ 598 w 1013"/>
                <a:gd name="T9" fmla="*/ 294 h 334"/>
                <a:gd name="T10" fmla="*/ 598 w 1013"/>
                <a:gd name="T11" fmla="*/ 20 h 334"/>
                <a:gd name="T12" fmla="*/ 618 w 1013"/>
                <a:gd name="T13" fmla="*/ 0 h 334"/>
                <a:gd name="T14" fmla="*/ 993 w 1013"/>
                <a:gd name="T15" fmla="*/ 0 h 334"/>
                <a:gd name="T16" fmla="*/ 1013 w 1013"/>
                <a:gd name="T17" fmla="*/ 20 h 334"/>
                <a:gd name="T18" fmla="*/ 993 w 1013"/>
                <a:gd name="T19" fmla="*/ 40 h 334"/>
                <a:gd name="T20" fmla="*/ 638 w 1013"/>
                <a:gd name="T21" fmla="*/ 40 h 334"/>
                <a:gd name="T22" fmla="*/ 638 w 1013"/>
                <a:gd name="T23" fmla="*/ 301 h 334"/>
                <a:gd name="T24" fmla="*/ 642 w 1013"/>
                <a:gd name="T25" fmla="*/ 314 h 334"/>
                <a:gd name="T26" fmla="*/ 622 w 1013"/>
                <a:gd name="T27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334">
                  <a:moveTo>
                    <a:pt x="622" y="334"/>
                  </a:moveTo>
                  <a:cubicBezTo>
                    <a:pt x="20" y="334"/>
                    <a:pt x="20" y="334"/>
                    <a:pt x="20" y="334"/>
                  </a:cubicBezTo>
                  <a:cubicBezTo>
                    <a:pt x="9" y="334"/>
                    <a:pt x="0" y="325"/>
                    <a:pt x="0" y="314"/>
                  </a:cubicBezTo>
                  <a:cubicBezTo>
                    <a:pt x="0" y="303"/>
                    <a:pt x="9" y="294"/>
                    <a:pt x="20" y="294"/>
                  </a:cubicBezTo>
                  <a:cubicBezTo>
                    <a:pt x="598" y="294"/>
                    <a:pt x="598" y="294"/>
                    <a:pt x="598" y="294"/>
                  </a:cubicBezTo>
                  <a:cubicBezTo>
                    <a:pt x="598" y="20"/>
                    <a:pt x="598" y="20"/>
                    <a:pt x="598" y="20"/>
                  </a:cubicBezTo>
                  <a:cubicBezTo>
                    <a:pt x="598" y="9"/>
                    <a:pt x="607" y="0"/>
                    <a:pt x="618" y="0"/>
                  </a:cubicBezTo>
                  <a:cubicBezTo>
                    <a:pt x="993" y="0"/>
                    <a:pt x="993" y="0"/>
                    <a:pt x="993" y="0"/>
                  </a:cubicBezTo>
                  <a:cubicBezTo>
                    <a:pt x="1004" y="0"/>
                    <a:pt x="1013" y="9"/>
                    <a:pt x="1013" y="20"/>
                  </a:cubicBezTo>
                  <a:cubicBezTo>
                    <a:pt x="1013" y="31"/>
                    <a:pt x="1004" y="40"/>
                    <a:pt x="993" y="40"/>
                  </a:cubicBezTo>
                  <a:cubicBezTo>
                    <a:pt x="638" y="40"/>
                    <a:pt x="638" y="40"/>
                    <a:pt x="638" y="40"/>
                  </a:cubicBezTo>
                  <a:cubicBezTo>
                    <a:pt x="638" y="301"/>
                    <a:pt x="638" y="301"/>
                    <a:pt x="638" y="301"/>
                  </a:cubicBezTo>
                  <a:cubicBezTo>
                    <a:pt x="641" y="305"/>
                    <a:pt x="642" y="309"/>
                    <a:pt x="642" y="314"/>
                  </a:cubicBezTo>
                  <a:cubicBezTo>
                    <a:pt x="642" y="325"/>
                    <a:pt x="633" y="334"/>
                    <a:pt x="622" y="334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íṥ1iḓê">
              <a:extLst>
                <a:ext uri="{FF2B5EF4-FFF2-40B4-BE49-F238E27FC236}">
                  <a16:creationId xmlns="" xmlns:a16="http://schemas.microsoft.com/office/drawing/2014/main" id="{B8A5189C-D118-4C1B-BA22-B2EB0AEA4BF1}"/>
                </a:ext>
              </a:extLst>
            </p:cNvPr>
            <p:cNvSpPr/>
            <p:nvPr/>
          </p:nvSpPr>
          <p:spPr bwMode="auto">
            <a:xfrm>
              <a:off x="4834335" y="4958528"/>
              <a:ext cx="780541" cy="627404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íśḷïḓê">
              <a:extLst>
                <a:ext uri="{FF2B5EF4-FFF2-40B4-BE49-F238E27FC236}">
                  <a16:creationId xmlns="" xmlns:a16="http://schemas.microsoft.com/office/drawing/2014/main" id="{FC925CBC-34B5-4E53-9D7C-6D49C3942EF2}"/>
                </a:ext>
              </a:extLst>
            </p:cNvPr>
            <p:cNvSpPr/>
            <p:nvPr/>
          </p:nvSpPr>
          <p:spPr bwMode="auto">
            <a:xfrm>
              <a:off x="5539450" y="4399693"/>
              <a:ext cx="780541" cy="628547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íşḻîḓè">
              <a:extLst>
                <a:ext uri="{FF2B5EF4-FFF2-40B4-BE49-F238E27FC236}">
                  <a16:creationId xmlns="" xmlns:a16="http://schemas.microsoft.com/office/drawing/2014/main" id="{5BA4D253-D94F-436E-BAD9-2321E88E3D05}"/>
                </a:ext>
              </a:extLst>
            </p:cNvPr>
            <p:cNvSpPr/>
            <p:nvPr/>
          </p:nvSpPr>
          <p:spPr bwMode="auto">
            <a:xfrm>
              <a:off x="6244565" y="3846571"/>
              <a:ext cx="779398" cy="598834"/>
            </a:xfrm>
            <a:custGeom>
              <a:avLst/>
              <a:gdLst>
                <a:gd name="T0" fmla="*/ 20 w 414"/>
                <a:gd name="T1" fmla="*/ 319 h 319"/>
                <a:gd name="T2" fmla="*/ 0 w 414"/>
                <a:gd name="T3" fmla="*/ 299 h 319"/>
                <a:gd name="T4" fmla="*/ 0 w 414"/>
                <a:gd name="T5" fmla="*/ 20 h 319"/>
                <a:gd name="T6" fmla="*/ 20 w 414"/>
                <a:gd name="T7" fmla="*/ 0 h 319"/>
                <a:gd name="T8" fmla="*/ 394 w 414"/>
                <a:gd name="T9" fmla="*/ 0 h 319"/>
                <a:gd name="T10" fmla="*/ 414 w 414"/>
                <a:gd name="T11" fmla="*/ 20 h 319"/>
                <a:gd name="T12" fmla="*/ 394 w 414"/>
                <a:gd name="T13" fmla="*/ 40 h 319"/>
                <a:gd name="T14" fmla="*/ 40 w 414"/>
                <a:gd name="T15" fmla="*/ 40 h 319"/>
                <a:gd name="T16" fmla="*/ 40 w 414"/>
                <a:gd name="T17" fmla="*/ 299 h 319"/>
                <a:gd name="T18" fmla="*/ 20 w 414"/>
                <a:gd name="T1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4" h="319">
                  <a:moveTo>
                    <a:pt x="20" y="319"/>
                  </a:moveTo>
                  <a:cubicBezTo>
                    <a:pt x="9" y="319"/>
                    <a:pt x="0" y="310"/>
                    <a:pt x="0" y="29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05" y="0"/>
                    <a:pt x="414" y="9"/>
                    <a:pt x="414" y="20"/>
                  </a:cubicBezTo>
                  <a:cubicBezTo>
                    <a:pt x="414" y="31"/>
                    <a:pt x="405" y="40"/>
                    <a:pt x="394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0" y="310"/>
                    <a:pt x="31" y="319"/>
                    <a:pt x="20" y="319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ïşḷîḍè">
              <a:extLst>
                <a:ext uri="{FF2B5EF4-FFF2-40B4-BE49-F238E27FC236}">
                  <a16:creationId xmlns="" xmlns:a16="http://schemas.microsoft.com/office/drawing/2014/main" id="{CEB58D68-E97E-4E8C-B000-28948A7EC110}"/>
                </a:ext>
              </a:extLst>
            </p:cNvPr>
            <p:cNvSpPr/>
            <p:nvPr/>
          </p:nvSpPr>
          <p:spPr bwMode="auto">
            <a:xfrm>
              <a:off x="6957680" y="2632905"/>
              <a:ext cx="545122" cy="534836"/>
            </a:xfrm>
            <a:custGeom>
              <a:avLst/>
              <a:gdLst>
                <a:gd name="T0" fmla="*/ 256 w 290"/>
                <a:gd name="T1" fmla="*/ 162 h 285"/>
                <a:gd name="T2" fmla="*/ 255 w 290"/>
                <a:gd name="T3" fmla="*/ 161 h 285"/>
                <a:gd name="T4" fmla="*/ 256 w 290"/>
                <a:gd name="T5" fmla="*/ 147 h 285"/>
                <a:gd name="T6" fmla="*/ 257 w 290"/>
                <a:gd name="T7" fmla="*/ 146 h 285"/>
                <a:gd name="T8" fmla="*/ 288 w 290"/>
                <a:gd name="T9" fmla="*/ 115 h 285"/>
                <a:gd name="T10" fmla="*/ 279 w 290"/>
                <a:gd name="T11" fmla="*/ 86 h 285"/>
                <a:gd name="T12" fmla="*/ 276 w 290"/>
                <a:gd name="T13" fmla="*/ 83 h 285"/>
                <a:gd name="T14" fmla="*/ 236 w 290"/>
                <a:gd name="T15" fmla="*/ 78 h 285"/>
                <a:gd name="T16" fmla="*/ 235 w 290"/>
                <a:gd name="T17" fmla="*/ 78 h 285"/>
                <a:gd name="T18" fmla="*/ 225 w 290"/>
                <a:gd name="T19" fmla="*/ 67 h 285"/>
                <a:gd name="T20" fmla="*/ 225 w 290"/>
                <a:gd name="T21" fmla="*/ 66 h 285"/>
                <a:gd name="T22" fmla="*/ 225 w 290"/>
                <a:gd name="T23" fmla="*/ 23 h 285"/>
                <a:gd name="T24" fmla="*/ 198 w 290"/>
                <a:gd name="T25" fmla="*/ 8 h 285"/>
                <a:gd name="T26" fmla="*/ 162 w 290"/>
                <a:gd name="T27" fmla="*/ 32 h 285"/>
                <a:gd name="T28" fmla="*/ 161 w 290"/>
                <a:gd name="T29" fmla="*/ 33 h 285"/>
                <a:gd name="T30" fmla="*/ 147 w 290"/>
                <a:gd name="T31" fmla="*/ 32 h 285"/>
                <a:gd name="T32" fmla="*/ 146 w 290"/>
                <a:gd name="T33" fmla="*/ 31 h 285"/>
                <a:gd name="T34" fmla="*/ 119 w 290"/>
                <a:gd name="T35" fmla="*/ 1 h 285"/>
                <a:gd name="T36" fmla="*/ 115 w 290"/>
                <a:gd name="T37" fmla="*/ 0 h 285"/>
                <a:gd name="T38" fmla="*/ 85 w 290"/>
                <a:gd name="T39" fmla="*/ 9 h 285"/>
                <a:gd name="T40" fmla="*/ 78 w 290"/>
                <a:gd name="T41" fmla="*/ 51 h 285"/>
                <a:gd name="T42" fmla="*/ 78 w 290"/>
                <a:gd name="T43" fmla="*/ 52 h 285"/>
                <a:gd name="T44" fmla="*/ 67 w 290"/>
                <a:gd name="T45" fmla="*/ 61 h 285"/>
                <a:gd name="T46" fmla="*/ 66 w 290"/>
                <a:gd name="T47" fmla="*/ 61 h 285"/>
                <a:gd name="T48" fmla="*/ 22 w 290"/>
                <a:gd name="T49" fmla="*/ 61 h 285"/>
                <a:gd name="T50" fmla="*/ 8 w 290"/>
                <a:gd name="T51" fmla="*/ 88 h 285"/>
                <a:gd name="T52" fmla="*/ 33 w 290"/>
                <a:gd name="T53" fmla="*/ 123 h 285"/>
                <a:gd name="T54" fmla="*/ 34 w 290"/>
                <a:gd name="T55" fmla="*/ 124 h 285"/>
                <a:gd name="T56" fmla="*/ 33 w 290"/>
                <a:gd name="T57" fmla="*/ 138 h 285"/>
                <a:gd name="T58" fmla="*/ 32 w 290"/>
                <a:gd name="T59" fmla="*/ 139 h 285"/>
                <a:gd name="T60" fmla="*/ 1 w 290"/>
                <a:gd name="T61" fmla="*/ 169 h 285"/>
                <a:gd name="T62" fmla="*/ 11 w 290"/>
                <a:gd name="T63" fmla="*/ 199 h 285"/>
                <a:gd name="T64" fmla="*/ 13 w 290"/>
                <a:gd name="T65" fmla="*/ 202 h 285"/>
                <a:gd name="T66" fmla="*/ 53 w 290"/>
                <a:gd name="T67" fmla="*/ 206 h 285"/>
                <a:gd name="T68" fmla="*/ 55 w 290"/>
                <a:gd name="T69" fmla="*/ 206 h 285"/>
                <a:gd name="T70" fmla="*/ 64 w 290"/>
                <a:gd name="T71" fmla="*/ 217 h 285"/>
                <a:gd name="T72" fmla="*/ 64 w 290"/>
                <a:gd name="T73" fmla="*/ 219 h 285"/>
                <a:gd name="T74" fmla="*/ 64 w 290"/>
                <a:gd name="T75" fmla="*/ 262 h 285"/>
                <a:gd name="T76" fmla="*/ 92 w 290"/>
                <a:gd name="T77" fmla="*/ 276 h 285"/>
                <a:gd name="T78" fmla="*/ 127 w 290"/>
                <a:gd name="T79" fmla="*/ 252 h 285"/>
                <a:gd name="T80" fmla="*/ 128 w 290"/>
                <a:gd name="T81" fmla="*/ 251 h 285"/>
                <a:gd name="T82" fmla="*/ 142 w 290"/>
                <a:gd name="T83" fmla="*/ 253 h 285"/>
                <a:gd name="T84" fmla="*/ 143 w 290"/>
                <a:gd name="T85" fmla="*/ 254 h 285"/>
                <a:gd name="T86" fmla="*/ 170 w 290"/>
                <a:gd name="T87" fmla="*/ 284 h 285"/>
                <a:gd name="T88" fmla="*/ 174 w 290"/>
                <a:gd name="T89" fmla="*/ 284 h 285"/>
                <a:gd name="T90" fmla="*/ 204 w 290"/>
                <a:gd name="T91" fmla="*/ 276 h 285"/>
                <a:gd name="T92" fmla="*/ 211 w 290"/>
                <a:gd name="T93" fmla="*/ 234 h 285"/>
                <a:gd name="T94" fmla="*/ 211 w 290"/>
                <a:gd name="T95" fmla="*/ 232 h 285"/>
                <a:gd name="T96" fmla="*/ 222 w 290"/>
                <a:gd name="T97" fmla="*/ 223 h 285"/>
                <a:gd name="T98" fmla="*/ 223 w 290"/>
                <a:gd name="T99" fmla="*/ 224 h 285"/>
                <a:gd name="T100" fmla="*/ 267 w 290"/>
                <a:gd name="T101" fmla="*/ 224 h 285"/>
                <a:gd name="T102" fmla="*/ 281 w 290"/>
                <a:gd name="T103" fmla="*/ 197 h 285"/>
                <a:gd name="T104" fmla="*/ 256 w 290"/>
                <a:gd name="T105" fmla="*/ 162 h 285"/>
                <a:gd name="T106" fmla="*/ 122 w 290"/>
                <a:gd name="T107" fmla="*/ 186 h 285"/>
                <a:gd name="T108" fmla="*/ 100 w 290"/>
                <a:gd name="T109" fmla="*/ 119 h 285"/>
                <a:gd name="T110" fmla="*/ 168 w 290"/>
                <a:gd name="T111" fmla="*/ 99 h 285"/>
                <a:gd name="T112" fmla="*/ 189 w 290"/>
                <a:gd name="T113" fmla="*/ 166 h 285"/>
                <a:gd name="T114" fmla="*/ 122 w 290"/>
                <a:gd name="T115" fmla="*/ 186 h 285"/>
                <a:gd name="T116" fmla="*/ 122 w 290"/>
                <a:gd name="T117" fmla="*/ 186 h 285"/>
                <a:gd name="T118" fmla="*/ 122 w 290"/>
                <a:gd name="T119" fmla="*/ 18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" h="285">
                  <a:moveTo>
                    <a:pt x="256" y="162"/>
                  </a:moveTo>
                  <a:cubicBezTo>
                    <a:pt x="255" y="161"/>
                    <a:pt x="255" y="161"/>
                    <a:pt x="255" y="161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90" y="120"/>
                    <a:pt x="289" y="119"/>
                    <a:pt x="288" y="115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78" y="85"/>
                    <a:pt x="277" y="84"/>
                    <a:pt x="276" y="83"/>
                  </a:cubicBezTo>
                  <a:cubicBezTo>
                    <a:pt x="275" y="82"/>
                    <a:pt x="271" y="81"/>
                    <a:pt x="236" y="78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30" y="25"/>
                    <a:pt x="228" y="25"/>
                    <a:pt x="225" y="23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4" y="7"/>
                    <a:pt x="193" y="6"/>
                    <a:pt x="162" y="32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31" y="12"/>
                    <a:pt x="122" y="2"/>
                    <a:pt x="119" y="1"/>
                  </a:cubicBezTo>
                  <a:cubicBezTo>
                    <a:pt x="118" y="0"/>
                    <a:pt x="116" y="0"/>
                    <a:pt x="115" y="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2" y="10"/>
                    <a:pt x="80" y="11"/>
                    <a:pt x="78" y="51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25" y="56"/>
                    <a:pt x="24" y="58"/>
                    <a:pt x="22" y="61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" y="91"/>
                    <a:pt x="5" y="93"/>
                    <a:pt x="33" y="123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0" y="164"/>
                    <a:pt x="0" y="166"/>
                    <a:pt x="1" y="16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200"/>
                    <a:pt x="12" y="201"/>
                    <a:pt x="13" y="202"/>
                  </a:cubicBezTo>
                  <a:cubicBezTo>
                    <a:pt x="14" y="202"/>
                    <a:pt x="18" y="204"/>
                    <a:pt x="53" y="206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64" y="217"/>
                    <a:pt x="64" y="217"/>
                    <a:pt x="64" y="217"/>
                  </a:cubicBezTo>
                  <a:cubicBezTo>
                    <a:pt x="64" y="219"/>
                    <a:pt x="64" y="219"/>
                    <a:pt x="64" y="219"/>
                  </a:cubicBezTo>
                  <a:cubicBezTo>
                    <a:pt x="60" y="259"/>
                    <a:pt x="61" y="260"/>
                    <a:pt x="64" y="26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5" y="278"/>
                    <a:pt x="97" y="279"/>
                    <a:pt x="127" y="252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42" y="253"/>
                    <a:pt x="142" y="253"/>
                    <a:pt x="142" y="253"/>
                  </a:cubicBezTo>
                  <a:cubicBezTo>
                    <a:pt x="143" y="254"/>
                    <a:pt x="143" y="254"/>
                    <a:pt x="143" y="254"/>
                  </a:cubicBezTo>
                  <a:cubicBezTo>
                    <a:pt x="158" y="272"/>
                    <a:pt x="167" y="282"/>
                    <a:pt x="170" y="284"/>
                  </a:cubicBezTo>
                  <a:cubicBezTo>
                    <a:pt x="171" y="285"/>
                    <a:pt x="173" y="285"/>
                    <a:pt x="174" y="284"/>
                  </a:cubicBezTo>
                  <a:cubicBezTo>
                    <a:pt x="204" y="276"/>
                    <a:pt x="204" y="276"/>
                    <a:pt x="204" y="276"/>
                  </a:cubicBezTo>
                  <a:cubicBezTo>
                    <a:pt x="208" y="275"/>
                    <a:pt x="209" y="274"/>
                    <a:pt x="211" y="234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22" y="223"/>
                    <a:pt x="222" y="223"/>
                    <a:pt x="222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64" y="228"/>
                    <a:pt x="265" y="227"/>
                    <a:pt x="267" y="224"/>
                  </a:cubicBezTo>
                  <a:cubicBezTo>
                    <a:pt x="281" y="197"/>
                    <a:pt x="281" y="197"/>
                    <a:pt x="281" y="197"/>
                  </a:cubicBezTo>
                  <a:cubicBezTo>
                    <a:pt x="283" y="193"/>
                    <a:pt x="284" y="192"/>
                    <a:pt x="256" y="162"/>
                  </a:cubicBezTo>
                  <a:close/>
                  <a:moveTo>
                    <a:pt x="122" y="186"/>
                  </a:moveTo>
                  <a:cubicBezTo>
                    <a:pt x="97" y="173"/>
                    <a:pt x="88" y="143"/>
                    <a:pt x="100" y="119"/>
                  </a:cubicBezTo>
                  <a:cubicBezTo>
                    <a:pt x="113" y="95"/>
                    <a:pt x="143" y="86"/>
                    <a:pt x="168" y="99"/>
                  </a:cubicBezTo>
                  <a:cubicBezTo>
                    <a:pt x="192" y="112"/>
                    <a:pt x="202" y="142"/>
                    <a:pt x="189" y="166"/>
                  </a:cubicBezTo>
                  <a:cubicBezTo>
                    <a:pt x="176" y="190"/>
                    <a:pt x="146" y="199"/>
                    <a:pt x="122" y="186"/>
                  </a:cubicBezTo>
                  <a:close/>
                  <a:moveTo>
                    <a:pt x="122" y="186"/>
                  </a:moveTo>
                  <a:cubicBezTo>
                    <a:pt x="122" y="186"/>
                    <a:pt x="122" y="186"/>
                    <a:pt x="122" y="186"/>
                  </a:cubicBezTo>
                </a:path>
              </a:pathLst>
            </a:cu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işľiḋê">
              <a:extLst>
                <a:ext uri="{FF2B5EF4-FFF2-40B4-BE49-F238E27FC236}">
                  <a16:creationId xmlns="" xmlns:a16="http://schemas.microsoft.com/office/drawing/2014/main" id="{72DCAB63-60BF-4CCC-AA93-6A97437CFFF4}"/>
                </a:ext>
              </a:extLst>
            </p:cNvPr>
            <p:cNvSpPr/>
            <p:nvPr/>
          </p:nvSpPr>
          <p:spPr bwMode="auto">
            <a:xfrm>
              <a:off x="7635368" y="2664904"/>
              <a:ext cx="503981" cy="493695"/>
            </a:xfrm>
            <a:custGeom>
              <a:avLst/>
              <a:gdLst>
                <a:gd name="T0" fmla="*/ 239 w 268"/>
                <a:gd name="T1" fmla="*/ 134 h 263"/>
                <a:gd name="T2" fmla="*/ 238 w 268"/>
                <a:gd name="T3" fmla="*/ 133 h 263"/>
                <a:gd name="T4" fmla="*/ 237 w 268"/>
                <a:gd name="T5" fmla="*/ 120 h 263"/>
                <a:gd name="T6" fmla="*/ 238 w 268"/>
                <a:gd name="T7" fmla="*/ 119 h 263"/>
                <a:gd name="T8" fmla="*/ 261 w 268"/>
                <a:gd name="T9" fmla="*/ 87 h 263"/>
                <a:gd name="T10" fmla="*/ 249 w 268"/>
                <a:gd name="T11" fmla="*/ 62 h 263"/>
                <a:gd name="T12" fmla="*/ 246 w 268"/>
                <a:gd name="T13" fmla="*/ 59 h 263"/>
                <a:gd name="T14" fmla="*/ 209 w 268"/>
                <a:gd name="T15" fmla="*/ 61 h 263"/>
                <a:gd name="T16" fmla="*/ 208 w 268"/>
                <a:gd name="T17" fmla="*/ 61 h 263"/>
                <a:gd name="T18" fmla="*/ 198 w 268"/>
                <a:gd name="T19" fmla="*/ 52 h 263"/>
                <a:gd name="T20" fmla="*/ 198 w 268"/>
                <a:gd name="T21" fmla="*/ 51 h 263"/>
                <a:gd name="T22" fmla="*/ 191 w 268"/>
                <a:gd name="T23" fmla="*/ 11 h 263"/>
                <a:gd name="T24" fmla="*/ 164 w 268"/>
                <a:gd name="T25" fmla="*/ 2 h 263"/>
                <a:gd name="T26" fmla="*/ 135 w 268"/>
                <a:gd name="T27" fmla="*/ 29 h 263"/>
                <a:gd name="T28" fmla="*/ 134 w 268"/>
                <a:gd name="T29" fmla="*/ 30 h 263"/>
                <a:gd name="T30" fmla="*/ 121 w 268"/>
                <a:gd name="T31" fmla="*/ 31 h 263"/>
                <a:gd name="T32" fmla="*/ 120 w 268"/>
                <a:gd name="T33" fmla="*/ 30 h 263"/>
                <a:gd name="T34" fmla="*/ 91 w 268"/>
                <a:gd name="T35" fmla="*/ 6 h 263"/>
                <a:gd name="T36" fmla="*/ 88 w 268"/>
                <a:gd name="T37" fmla="*/ 6 h 263"/>
                <a:gd name="T38" fmla="*/ 62 w 268"/>
                <a:gd name="T39" fmla="*/ 18 h 263"/>
                <a:gd name="T40" fmla="*/ 61 w 268"/>
                <a:gd name="T41" fmla="*/ 57 h 263"/>
                <a:gd name="T42" fmla="*/ 61 w 268"/>
                <a:gd name="T43" fmla="*/ 59 h 263"/>
                <a:gd name="T44" fmla="*/ 52 w 268"/>
                <a:gd name="T45" fmla="*/ 68 h 263"/>
                <a:gd name="T46" fmla="*/ 51 w 268"/>
                <a:gd name="T47" fmla="*/ 68 h 263"/>
                <a:gd name="T48" fmla="*/ 11 w 268"/>
                <a:gd name="T49" fmla="*/ 74 h 263"/>
                <a:gd name="T50" fmla="*/ 2 w 268"/>
                <a:gd name="T51" fmla="*/ 101 h 263"/>
                <a:gd name="T52" fmla="*/ 30 w 268"/>
                <a:gd name="T53" fmla="*/ 129 h 263"/>
                <a:gd name="T54" fmla="*/ 31 w 268"/>
                <a:gd name="T55" fmla="*/ 130 h 263"/>
                <a:gd name="T56" fmla="*/ 31 w 268"/>
                <a:gd name="T57" fmla="*/ 143 h 263"/>
                <a:gd name="T58" fmla="*/ 31 w 268"/>
                <a:gd name="T59" fmla="*/ 144 h 263"/>
                <a:gd name="T60" fmla="*/ 7 w 268"/>
                <a:gd name="T61" fmla="*/ 176 h 263"/>
                <a:gd name="T62" fmla="*/ 19 w 268"/>
                <a:gd name="T63" fmla="*/ 202 h 263"/>
                <a:gd name="T64" fmla="*/ 22 w 268"/>
                <a:gd name="T65" fmla="*/ 204 h 263"/>
                <a:gd name="T66" fmla="*/ 59 w 268"/>
                <a:gd name="T67" fmla="*/ 203 h 263"/>
                <a:gd name="T68" fmla="*/ 61 w 268"/>
                <a:gd name="T69" fmla="*/ 203 h 263"/>
                <a:gd name="T70" fmla="*/ 71 w 268"/>
                <a:gd name="T71" fmla="*/ 212 h 263"/>
                <a:gd name="T72" fmla="*/ 71 w 268"/>
                <a:gd name="T73" fmla="*/ 213 h 263"/>
                <a:gd name="T74" fmla="*/ 77 w 268"/>
                <a:gd name="T75" fmla="*/ 252 h 263"/>
                <a:gd name="T76" fmla="*/ 104 w 268"/>
                <a:gd name="T77" fmla="*/ 262 h 263"/>
                <a:gd name="T78" fmla="*/ 133 w 268"/>
                <a:gd name="T79" fmla="*/ 235 h 263"/>
                <a:gd name="T80" fmla="*/ 134 w 268"/>
                <a:gd name="T81" fmla="*/ 234 h 263"/>
                <a:gd name="T82" fmla="*/ 147 w 268"/>
                <a:gd name="T83" fmla="*/ 233 h 263"/>
                <a:gd name="T84" fmla="*/ 148 w 268"/>
                <a:gd name="T85" fmla="*/ 234 h 263"/>
                <a:gd name="T86" fmla="*/ 177 w 268"/>
                <a:gd name="T87" fmla="*/ 258 h 263"/>
                <a:gd name="T88" fmla="*/ 181 w 268"/>
                <a:gd name="T89" fmla="*/ 258 h 263"/>
                <a:gd name="T90" fmla="*/ 207 w 268"/>
                <a:gd name="T91" fmla="*/ 246 h 263"/>
                <a:gd name="T92" fmla="*/ 207 w 268"/>
                <a:gd name="T93" fmla="*/ 206 h 263"/>
                <a:gd name="T94" fmla="*/ 207 w 268"/>
                <a:gd name="T95" fmla="*/ 205 h 263"/>
                <a:gd name="T96" fmla="*/ 216 w 268"/>
                <a:gd name="T97" fmla="*/ 195 h 263"/>
                <a:gd name="T98" fmla="*/ 217 w 268"/>
                <a:gd name="T99" fmla="*/ 195 h 263"/>
                <a:gd name="T100" fmla="*/ 257 w 268"/>
                <a:gd name="T101" fmla="*/ 190 h 263"/>
                <a:gd name="T102" fmla="*/ 267 w 268"/>
                <a:gd name="T103" fmla="*/ 163 h 263"/>
                <a:gd name="T104" fmla="*/ 239 w 268"/>
                <a:gd name="T105" fmla="*/ 134 h 263"/>
                <a:gd name="T106" fmla="*/ 119 w 268"/>
                <a:gd name="T107" fmla="*/ 175 h 263"/>
                <a:gd name="T108" fmla="*/ 90 w 268"/>
                <a:gd name="T109" fmla="*/ 116 h 263"/>
                <a:gd name="T110" fmla="*/ 149 w 268"/>
                <a:gd name="T111" fmla="*/ 89 h 263"/>
                <a:gd name="T112" fmla="*/ 178 w 268"/>
                <a:gd name="T113" fmla="*/ 147 h 263"/>
                <a:gd name="T114" fmla="*/ 119 w 268"/>
                <a:gd name="T115" fmla="*/ 175 h 263"/>
                <a:gd name="T116" fmla="*/ 119 w 268"/>
                <a:gd name="T117" fmla="*/ 175 h 263"/>
                <a:gd name="T118" fmla="*/ 119 w 268"/>
                <a:gd name="T119" fmla="*/ 17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8" h="263">
                  <a:moveTo>
                    <a:pt x="239" y="134"/>
                  </a:moveTo>
                  <a:cubicBezTo>
                    <a:pt x="238" y="133"/>
                    <a:pt x="238" y="133"/>
                    <a:pt x="238" y="133"/>
                  </a:cubicBezTo>
                  <a:cubicBezTo>
                    <a:pt x="237" y="120"/>
                    <a:pt x="237" y="120"/>
                    <a:pt x="237" y="120"/>
                  </a:cubicBezTo>
                  <a:cubicBezTo>
                    <a:pt x="238" y="119"/>
                    <a:pt x="238" y="119"/>
                    <a:pt x="238" y="119"/>
                  </a:cubicBezTo>
                  <a:cubicBezTo>
                    <a:pt x="264" y="92"/>
                    <a:pt x="263" y="91"/>
                    <a:pt x="261" y="87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7" y="60"/>
                    <a:pt x="246" y="59"/>
                  </a:cubicBezTo>
                  <a:cubicBezTo>
                    <a:pt x="245" y="59"/>
                    <a:pt x="242" y="58"/>
                    <a:pt x="209" y="61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6" y="13"/>
                    <a:pt x="195" y="13"/>
                    <a:pt x="191" y="11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1" y="1"/>
                    <a:pt x="159" y="0"/>
                    <a:pt x="135" y="29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04" y="15"/>
                    <a:pt x="94" y="7"/>
                    <a:pt x="91" y="6"/>
                  </a:cubicBezTo>
                  <a:cubicBezTo>
                    <a:pt x="90" y="5"/>
                    <a:pt x="89" y="5"/>
                    <a:pt x="88" y="6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58" y="19"/>
                    <a:pt x="57" y="20"/>
                    <a:pt x="61" y="57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13" y="69"/>
                    <a:pt x="12" y="71"/>
                    <a:pt x="11" y="74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1" y="104"/>
                    <a:pt x="0" y="105"/>
                    <a:pt x="30" y="129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5" y="172"/>
                    <a:pt x="5" y="173"/>
                    <a:pt x="7" y="176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20" y="203"/>
                    <a:pt x="21" y="204"/>
                    <a:pt x="22" y="204"/>
                  </a:cubicBezTo>
                  <a:cubicBezTo>
                    <a:pt x="23" y="205"/>
                    <a:pt x="27" y="206"/>
                    <a:pt x="59" y="20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1" y="212"/>
                    <a:pt x="71" y="212"/>
                    <a:pt x="71" y="212"/>
                  </a:cubicBezTo>
                  <a:cubicBezTo>
                    <a:pt x="71" y="213"/>
                    <a:pt x="71" y="213"/>
                    <a:pt x="71" y="213"/>
                  </a:cubicBezTo>
                  <a:cubicBezTo>
                    <a:pt x="72" y="251"/>
                    <a:pt x="74" y="251"/>
                    <a:pt x="77" y="252"/>
                  </a:cubicBezTo>
                  <a:cubicBezTo>
                    <a:pt x="104" y="262"/>
                    <a:pt x="104" y="262"/>
                    <a:pt x="104" y="262"/>
                  </a:cubicBezTo>
                  <a:cubicBezTo>
                    <a:pt x="108" y="263"/>
                    <a:pt x="109" y="263"/>
                    <a:pt x="133" y="235"/>
                  </a:cubicBezTo>
                  <a:cubicBezTo>
                    <a:pt x="134" y="234"/>
                    <a:pt x="134" y="234"/>
                    <a:pt x="134" y="234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64" y="249"/>
                    <a:pt x="174" y="257"/>
                    <a:pt x="177" y="258"/>
                  </a:cubicBezTo>
                  <a:cubicBezTo>
                    <a:pt x="178" y="258"/>
                    <a:pt x="180" y="258"/>
                    <a:pt x="181" y="258"/>
                  </a:cubicBezTo>
                  <a:cubicBezTo>
                    <a:pt x="207" y="246"/>
                    <a:pt x="207" y="246"/>
                    <a:pt x="207" y="246"/>
                  </a:cubicBezTo>
                  <a:cubicBezTo>
                    <a:pt x="210" y="244"/>
                    <a:pt x="211" y="244"/>
                    <a:pt x="207" y="206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16" y="195"/>
                    <a:pt x="216" y="195"/>
                    <a:pt x="216" y="195"/>
                  </a:cubicBezTo>
                  <a:cubicBezTo>
                    <a:pt x="217" y="195"/>
                    <a:pt x="217" y="195"/>
                    <a:pt x="217" y="195"/>
                  </a:cubicBezTo>
                  <a:cubicBezTo>
                    <a:pt x="256" y="194"/>
                    <a:pt x="256" y="193"/>
                    <a:pt x="257" y="190"/>
                  </a:cubicBezTo>
                  <a:cubicBezTo>
                    <a:pt x="267" y="163"/>
                    <a:pt x="267" y="163"/>
                    <a:pt x="267" y="163"/>
                  </a:cubicBezTo>
                  <a:cubicBezTo>
                    <a:pt x="268" y="160"/>
                    <a:pt x="268" y="158"/>
                    <a:pt x="239" y="134"/>
                  </a:cubicBezTo>
                  <a:close/>
                  <a:moveTo>
                    <a:pt x="119" y="175"/>
                  </a:moveTo>
                  <a:cubicBezTo>
                    <a:pt x="95" y="166"/>
                    <a:pt x="82" y="140"/>
                    <a:pt x="90" y="116"/>
                  </a:cubicBezTo>
                  <a:cubicBezTo>
                    <a:pt x="99" y="93"/>
                    <a:pt x="125" y="80"/>
                    <a:pt x="149" y="89"/>
                  </a:cubicBezTo>
                  <a:cubicBezTo>
                    <a:pt x="173" y="97"/>
                    <a:pt x="186" y="124"/>
                    <a:pt x="178" y="147"/>
                  </a:cubicBezTo>
                  <a:cubicBezTo>
                    <a:pt x="170" y="171"/>
                    <a:pt x="143" y="183"/>
                    <a:pt x="119" y="175"/>
                  </a:cubicBezTo>
                  <a:close/>
                  <a:moveTo>
                    <a:pt x="119" y="175"/>
                  </a:moveTo>
                  <a:cubicBezTo>
                    <a:pt x="119" y="175"/>
                    <a:pt x="119" y="175"/>
                    <a:pt x="119" y="175"/>
                  </a:cubicBezTo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ŝḷîďe">
              <a:extLst>
                <a:ext uri="{FF2B5EF4-FFF2-40B4-BE49-F238E27FC236}">
                  <a16:creationId xmlns="" xmlns:a16="http://schemas.microsoft.com/office/drawing/2014/main" id="{83F4B715-3559-4DFA-A0FC-D68E76769B67}"/>
                </a:ext>
              </a:extLst>
            </p:cNvPr>
            <p:cNvSpPr/>
            <p:nvPr/>
          </p:nvSpPr>
          <p:spPr bwMode="auto">
            <a:xfrm>
              <a:off x="7370236" y="2303775"/>
              <a:ext cx="411412" cy="403413"/>
            </a:xfrm>
            <a:custGeom>
              <a:avLst/>
              <a:gdLst>
                <a:gd name="T0" fmla="*/ 195 w 219"/>
                <a:gd name="T1" fmla="*/ 119 h 215"/>
                <a:gd name="T2" fmla="*/ 195 w 219"/>
                <a:gd name="T3" fmla="*/ 118 h 215"/>
                <a:gd name="T4" fmla="*/ 195 w 219"/>
                <a:gd name="T5" fmla="*/ 107 h 215"/>
                <a:gd name="T6" fmla="*/ 196 w 219"/>
                <a:gd name="T7" fmla="*/ 106 h 215"/>
                <a:gd name="T8" fmla="*/ 218 w 219"/>
                <a:gd name="T9" fmla="*/ 82 h 215"/>
                <a:gd name="T10" fmla="*/ 210 w 219"/>
                <a:gd name="T11" fmla="*/ 60 h 215"/>
                <a:gd name="T12" fmla="*/ 208 w 219"/>
                <a:gd name="T13" fmla="*/ 58 h 215"/>
                <a:gd name="T14" fmla="*/ 177 w 219"/>
                <a:gd name="T15" fmla="*/ 56 h 215"/>
                <a:gd name="T16" fmla="*/ 176 w 219"/>
                <a:gd name="T17" fmla="*/ 56 h 215"/>
                <a:gd name="T18" fmla="*/ 169 w 219"/>
                <a:gd name="T19" fmla="*/ 47 h 215"/>
                <a:gd name="T20" fmla="*/ 169 w 219"/>
                <a:gd name="T21" fmla="*/ 46 h 215"/>
                <a:gd name="T22" fmla="*/ 167 w 219"/>
                <a:gd name="T23" fmla="*/ 14 h 215"/>
                <a:gd name="T24" fmla="*/ 145 w 219"/>
                <a:gd name="T25" fmla="*/ 3 h 215"/>
                <a:gd name="T26" fmla="*/ 119 w 219"/>
                <a:gd name="T27" fmla="*/ 23 h 215"/>
                <a:gd name="T28" fmla="*/ 119 w 219"/>
                <a:gd name="T29" fmla="*/ 24 h 215"/>
                <a:gd name="T30" fmla="*/ 108 w 219"/>
                <a:gd name="T31" fmla="*/ 23 h 215"/>
                <a:gd name="T32" fmla="*/ 107 w 219"/>
                <a:gd name="T33" fmla="*/ 22 h 215"/>
                <a:gd name="T34" fmla="*/ 85 w 219"/>
                <a:gd name="T35" fmla="*/ 0 h 215"/>
                <a:gd name="T36" fmla="*/ 82 w 219"/>
                <a:gd name="T37" fmla="*/ 0 h 215"/>
                <a:gd name="T38" fmla="*/ 60 w 219"/>
                <a:gd name="T39" fmla="*/ 8 h 215"/>
                <a:gd name="T40" fmla="*/ 56 w 219"/>
                <a:gd name="T41" fmla="*/ 40 h 215"/>
                <a:gd name="T42" fmla="*/ 56 w 219"/>
                <a:gd name="T43" fmla="*/ 41 h 215"/>
                <a:gd name="T44" fmla="*/ 48 w 219"/>
                <a:gd name="T45" fmla="*/ 48 h 215"/>
                <a:gd name="T46" fmla="*/ 47 w 219"/>
                <a:gd name="T47" fmla="*/ 48 h 215"/>
                <a:gd name="T48" fmla="*/ 13 w 219"/>
                <a:gd name="T49" fmla="*/ 50 h 215"/>
                <a:gd name="T50" fmla="*/ 3 w 219"/>
                <a:gd name="T51" fmla="*/ 71 h 215"/>
                <a:gd name="T52" fmla="*/ 24 w 219"/>
                <a:gd name="T53" fmla="*/ 97 h 215"/>
                <a:gd name="T54" fmla="*/ 25 w 219"/>
                <a:gd name="T55" fmla="*/ 97 h 215"/>
                <a:gd name="T56" fmla="*/ 24 w 219"/>
                <a:gd name="T57" fmla="*/ 108 h 215"/>
                <a:gd name="T58" fmla="*/ 23 w 219"/>
                <a:gd name="T59" fmla="*/ 109 h 215"/>
                <a:gd name="T60" fmla="*/ 1 w 219"/>
                <a:gd name="T61" fmla="*/ 133 h 215"/>
                <a:gd name="T62" fmla="*/ 9 w 219"/>
                <a:gd name="T63" fmla="*/ 155 h 215"/>
                <a:gd name="T64" fmla="*/ 11 w 219"/>
                <a:gd name="T65" fmla="*/ 157 h 215"/>
                <a:gd name="T66" fmla="*/ 42 w 219"/>
                <a:gd name="T67" fmla="*/ 160 h 215"/>
                <a:gd name="T68" fmla="*/ 43 w 219"/>
                <a:gd name="T69" fmla="*/ 160 h 215"/>
                <a:gd name="T70" fmla="*/ 51 w 219"/>
                <a:gd name="T71" fmla="*/ 168 h 215"/>
                <a:gd name="T72" fmla="*/ 50 w 219"/>
                <a:gd name="T73" fmla="*/ 169 h 215"/>
                <a:gd name="T74" fmla="*/ 52 w 219"/>
                <a:gd name="T75" fmla="*/ 202 h 215"/>
                <a:gd name="T76" fmla="*/ 74 w 219"/>
                <a:gd name="T77" fmla="*/ 212 h 215"/>
                <a:gd name="T78" fmla="*/ 100 w 219"/>
                <a:gd name="T79" fmla="*/ 192 h 215"/>
                <a:gd name="T80" fmla="*/ 101 w 219"/>
                <a:gd name="T81" fmla="*/ 191 h 215"/>
                <a:gd name="T82" fmla="*/ 111 w 219"/>
                <a:gd name="T83" fmla="*/ 192 h 215"/>
                <a:gd name="T84" fmla="*/ 112 w 219"/>
                <a:gd name="T85" fmla="*/ 193 h 215"/>
                <a:gd name="T86" fmla="*/ 134 w 219"/>
                <a:gd name="T87" fmla="*/ 215 h 215"/>
                <a:gd name="T88" fmla="*/ 137 w 219"/>
                <a:gd name="T89" fmla="*/ 215 h 215"/>
                <a:gd name="T90" fmla="*/ 159 w 219"/>
                <a:gd name="T91" fmla="*/ 207 h 215"/>
                <a:gd name="T92" fmla="*/ 163 w 219"/>
                <a:gd name="T93" fmla="*/ 175 h 215"/>
                <a:gd name="T94" fmla="*/ 163 w 219"/>
                <a:gd name="T95" fmla="*/ 174 h 215"/>
                <a:gd name="T96" fmla="*/ 171 w 219"/>
                <a:gd name="T97" fmla="*/ 167 h 215"/>
                <a:gd name="T98" fmla="*/ 172 w 219"/>
                <a:gd name="T99" fmla="*/ 167 h 215"/>
                <a:gd name="T100" fmla="*/ 206 w 219"/>
                <a:gd name="T101" fmla="*/ 166 h 215"/>
                <a:gd name="T102" fmla="*/ 216 w 219"/>
                <a:gd name="T103" fmla="*/ 145 h 215"/>
                <a:gd name="T104" fmla="*/ 195 w 219"/>
                <a:gd name="T105" fmla="*/ 119 h 215"/>
                <a:gd name="T106" fmla="*/ 93 w 219"/>
                <a:gd name="T107" fmla="*/ 142 h 215"/>
                <a:gd name="T108" fmla="*/ 75 w 219"/>
                <a:gd name="T109" fmla="*/ 91 h 215"/>
                <a:gd name="T110" fmla="*/ 126 w 219"/>
                <a:gd name="T111" fmla="*/ 74 h 215"/>
                <a:gd name="T112" fmla="*/ 144 w 219"/>
                <a:gd name="T113" fmla="*/ 124 h 215"/>
                <a:gd name="T114" fmla="*/ 93 w 219"/>
                <a:gd name="T115" fmla="*/ 142 h 215"/>
                <a:gd name="T116" fmla="*/ 93 w 219"/>
                <a:gd name="T117" fmla="*/ 142 h 215"/>
                <a:gd name="T118" fmla="*/ 93 w 219"/>
                <a:gd name="T11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9" h="215">
                  <a:moveTo>
                    <a:pt x="195" y="119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6" y="106"/>
                    <a:pt x="196" y="106"/>
                    <a:pt x="196" y="106"/>
                  </a:cubicBezTo>
                  <a:cubicBezTo>
                    <a:pt x="219" y="86"/>
                    <a:pt x="219" y="85"/>
                    <a:pt x="218" y="82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59"/>
                    <a:pt x="209" y="58"/>
                    <a:pt x="208" y="58"/>
                  </a:cubicBezTo>
                  <a:cubicBezTo>
                    <a:pt x="207" y="57"/>
                    <a:pt x="204" y="56"/>
                    <a:pt x="177" y="56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70" y="15"/>
                    <a:pt x="169" y="15"/>
                    <a:pt x="167" y="1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3" y="2"/>
                    <a:pt x="142" y="2"/>
                    <a:pt x="119" y="23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95" y="9"/>
                    <a:pt x="88" y="1"/>
                    <a:pt x="85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9"/>
                    <a:pt x="56" y="9"/>
                    <a:pt x="56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15" y="46"/>
                    <a:pt x="15" y="47"/>
                    <a:pt x="13" y="5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3"/>
                    <a:pt x="2" y="74"/>
                    <a:pt x="24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0" y="129"/>
                    <a:pt x="0" y="130"/>
                    <a:pt x="1" y="133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10" y="156"/>
                    <a:pt x="10" y="157"/>
                    <a:pt x="11" y="157"/>
                  </a:cubicBezTo>
                  <a:cubicBezTo>
                    <a:pt x="12" y="158"/>
                    <a:pt x="15" y="159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49" y="200"/>
                    <a:pt x="50" y="200"/>
                    <a:pt x="52" y="202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6" y="213"/>
                    <a:pt x="78" y="214"/>
                    <a:pt x="100" y="192"/>
                  </a:cubicBezTo>
                  <a:cubicBezTo>
                    <a:pt x="101" y="191"/>
                    <a:pt x="101" y="191"/>
                    <a:pt x="101" y="191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24" y="206"/>
                    <a:pt x="132" y="214"/>
                    <a:pt x="134" y="215"/>
                  </a:cubicBezTo>
                  <a:cubicBezTo>
                    <a:pt x="135" y="215"/>
                    <a:pt x="136" y="215"/>
                    <a:pt x="137" y="215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62" y="206"/>
                    <a:pt x="163" y="206"/>
                    <a:pt x="163" y="175"/>
                  </a:cubicBezTo>
                  <a:cubicBezTo>
                    <a:pt x="163" y="174"/>
                    <a:pt x="163" y="174"/>
                    <a:pt x="163" y="174"/>
                  </a:cubicBezTo>
                  <a:cubicBezTo>
                    <a:pt x="171" y="167"/>
                    <a:pt x="171" y="167"/>
                    <a:pt x="171" y="167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204" y="169"/>
                    <a:pt x="204" y="168"/>
                    <a:pt x="206" y="166"/>
                  </a:cubicBezTo>
                  <a:cubicBezTo>
                    <a:pt x="216" y="145"/>
                    <a:pt x="216" y="145"/>
                    <a:pt x="216" y="145"/>
                  </a:cubicBezTo>
                  <a:cubicBezTo>
                    <a:pt x="217" y="142"/>
                    <a:pt x="218" y="141"/>
                    <a:pt x="195" y="119"/>
                  </a:cubicBezTo>
                  <a:close/>
                  <a:moveTo>
                    <a:pt x="93" y="142"/>
                  </a:moveTo>
                  <a:cubicBezTo>
                    <a:pt x="74" y="132"/>
                    <a:pt x="66" y="110"/>
                    <a:pt x="75" y="91"/>
                  </a:cubicBezTo>
                  <a:cubicBezTo>
                    <a:pt x="84" y="72"/>
                    <a:pt x="107" y="64"/>
                    <a:pt x="126" y="74"/>
                  </a:cubicBezTo>
                  <a:cubicBezTo>
                    <a:pt x="145" y="83"/>
                    <a:pt x="153" y="105"/>
                    <a:pt x="144" y="124"/>
                  </a:cubicBezTo>
                  <a:cubicBezTo>
                    <a:pt x="135" y="143"/>
                    <a:pt x="113" y="151"/>
                    <a:pt x="93" y="142"/>
                  </a:cubicBezTo>
                  <a:close/>
                  <a:moveTo>
                    <a:pt x="93" y="142"/>
                  </a:moveTo>
                  <a:cubicBezTo>
                    <a:pt x="93" y="142"/>
                    <a:pt x="93" y="142"/>
                    <a:pt x="93" y="142"/>
                  </a:cubicBezTo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iṥliďê">
              <a:extLst>
                <a:ext uri="{FF2B5EF4-FFF2-40B4-BE49-F238E27FC236}">
                  <a16:creationId xmlns="" xmlns:a16="http://schemas.microsoft.com/office/drawing/2014/main" id="{78BCD400-1868-4CC3-87CD-F96CC1383297}"/>
                </a:ext>
              </a:extLst>
            </p:cNvPr>
            <p:cNvSpPr/>
            <p:nvPr/>
          </p:nvSpPr>
          <p:spPr bwMode="auto">
            <a:xfrm>
              <a:off x="8326769" y="2384915"/>
              <a:ext cx="273132" cy="350844"/>
            </a:xfrm>
            <a:custGeom>
              <a:avLst/>
              <a:gdLst>
                <a:gd name="T0" fmla="*/ 133 w 145"/>
                <a:gd name="T1" fmla="*/ 85 h 187"/>
                <a:gd name="T2" fmla="*/ 96 w 145"/>
                <a:gd name="T3" fmla="*/ 64 h 187"/>
                <a:gd name="T4" fmla="*/ 99 w 145"/>
                <a:gd name="T5" fmla="*/ 58 h 187"/>
                <a:gd name="T6" fmla="*/ 105 w 145"/>
                <a:gd name="T7" fmla="*/ 44 h 187"/>
                <a:gd name="T8" fmla="*/ 101 w 145"/>
                <a:gd name="T9" fmla="*/ 38 h 187"/>
                <a:gd name="T10" fmla="*/ 94 w 145"/>
                <a:gd name="T11" fmla="*/ 38 h 187"/>
                <a:gd name="T12" fmla="*/ 88 w 145"/>
                <a:gd name="T13" fmla="*/ 45 h 187"/>
                <a:gd name="T14" fmla="*/ 85 w 145"/>
                <a:gd name="T15" fmla="*/ 59 h 187"/>
                <a:gd name="T16" fmla="*/ 98 w 145"/>
                <a:gd name="T17" fmla="*/ 84 h 187"/>
                <a:gd name="T18" fmla="*/ 110 w 145"/>
                <a:gd name="T19" fmla="*/ 108 h 187"/>
                <a:gd name="T20" fmla="*/ 112 w 145"/>
                <a:gd name="T21" fmla="*/ 125 h 187"/>
                <a:gd name="T22" fmla="*/ 104 w 145"/>
                <a:gd name="T23" fmla="*/ 148 h 187"/>
                <a:gd name="T24" fmla="*/ 78 w 145"/>
                <a:gd name="T25" fmla="*/ 174 h 187"/>
                <a:gd name="T26" fmla="*/ 41 w 145"/>
                <a:gd name="T27" fmla="*/ 173 h 187"/>
                <a:gd name="T28" fmla="*/ 33 w 145"/>
                <a:gd name="T29" fmla="*/ 187 h 187"/>
                <a:gd name="T30" fmla="*/ 16 w 145"/>
                <a:gd name="T31" fmla="*/ 178 h 187"/>
                <a:gd name="T32" fmla="*/ 24 w 145"/>
                <a:gd name="T33" fmla="*/ 163 h 187"/>
                <a:gd name="T34" fmla="*/ 4 w 145"/>
                <a:gd name="T35" fmla="*/ 137 h 187"/>
                <a:gd name="T36" fmla="*/ 12 w 145"/>
                <a:gd name="T37" fmla="*/ 96 h 187"/>
                <a:gd name="T38" fmla="*/ 16 w 145"/>
                <a:gd name="T39" fmla="*/ 89 h 187"/>
                <a:gd name="T40" fmla="*/ 53 w 145"/>
                <a:gd name="T41" fmla="*/ 109 h 187"/>
                <a:gd name="T42" fmla="*/ 48 w 145"/>
                <a:gd name="T43" fmla="*/ 118 h 187"/>
                <a:gd name="T44" fmla="*/ 39 w 145"/>
                <a:gd name="T45" fmla="*/ 138 h 187"/>
                <a:gd name="T46" fmla="*/ 43 w 145"/>
                <a:gd name="T47" fmla="*/ 144 h 187"/>
                <a:gd name="T48" fmla="*/ 50 w 145"/>
                <a:gd name="T49" fmla="*/ 145 h 187"/>
                <a:gd name="T50" fmla="*/ 56 w 145"/>
                <a:gd name="T51" fmla="*/ 138 h 187"/>
                <a:gd name="T52" fmla="*/ 64 w 145"/>
                <a:gd name="T53" fmla="*/ 119 h 187"/>
                <a:gd name="T54" fmla="*/ 58 w 145"/>
                <a:gd name="T55" fmla="*/ 101 h 187"/>
                <a:gd name="T56" fmla="*/ 44 w 145"/>
                <a:gd name="T57" fmla="*/ 73 h 187"/>
                <a:gd name="T58" fmla="*/ 41 w 145"/>
                <a:gd name="T59" fmla="*/ 53 h 187"/>
                <a:gd name="T60" fmla="*/ 47 w 145"/>
                <a:gd name="T61" fmla="*/ 29 h 187"/>
                <a:gd name="T62" fmla="*/ 71 w 145"/>
                <a:gd name="T63" fmla="*/ 8 h 187"/>
                <a:gd name="T64" fmla="*/ 106 w 145"/>
                <a:gd name="T65" fmla="*/ 12 h 187"/>
                <a:gd name="T66" fmla="*/ 113 w 145"/>
                <a:gd name="T67" fmla="*/ 0 h 187"/>
                <a:gd name="T68" fmla="*/ 130 w 145"/>
                <a:gd name="T69" fmla="*/ 9 h 187"/>
                <a:gd name="T70" fmla="*/ 123 w 145"/>
                <a:gd name="T71" fmla="*/ 21 h 187"/>
                <a:gd name="T72" fmla="*/ 143 w 145"/>
                <a:gd name="T73" fmla="*/ 47 h 187"/>
                <a:gd name="T74" fmla="*/ 137 w 145"/>
                <a:gd name="T75" fmla="*/ 78 h 187"/>
                <a:gd name="T76" fmla="*/ 133 w 145"/>
                <a:gd name="T77" fmla="*/ 8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5" h="187">
                  <a:moveTo>
                    <a:pt x="133" y="85"/>
                  </a:moveTo>
                  <a:cubicBezTo>
                    <a:pt x="96" y="64"/>
                    <a:pt x="96" y="64"/>
                    <a:pt x="96" y="64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103" y="51"/>
                    <a:pt x="105" y="47"/>
                    <a:pt x="105" y="44"/>
                  </a:cubicBezTo>
                  <a:cubicBezTo>
                    <a:pt x="105" y="42"/>
                    <a:pt x="104" y="40"/>
                    <a:pt x="101" y="38"/>
                  </a:cubicBezTo>
                  <a:cubicBezTo>
                    <a:pt x="99" y="37"/>
                    <a:pt x="97" y="37"/>
                    <a:pt x="94" y="38"/>
                  </a:cubicBezTo>
                  <a:cubicBezTo>
                    <a:pt x="92" y="39"/>
                    <a:pt x="90" y="42"/>
                    <a:pt x="88" y="45"/>
                  </a:cubicBezTo>
                  <a:cubicBezTo>
                    <a:pt x="85" y="51"/>
                    <a:pt x="84" y="56"/>
                    <a:pt x="85" y="59"/>
                  </a:cubicBezTo>
                  <a:cubicBezTo>
                    <a:pt x="86" y="63"/>
                    <a:pt x="91" y="71"/>
                    <a:pt x="98" y="84"/>
                  </a:cubicBezTo>
                  <a:cubicBezTo>
                    <a:pt x="104" y="95"/>
                    <a:pt x="108" y="103"/>
                    <a:pt x="110" y="108"/>
                  </a:cubicBezTo>
                  <a:cubicBezTo>
                    <a:pt x="112" y="113"/>
                    <a:pt x="113" y="119"/>
                    <a:pt x="112" y="125"/>
                  </a:cubicBezTo>
                  <a:cubicBezTo>
                    <a:pt x="111" y="132"/>
                    <a:pt x="109" y="140"/>
                    <a:pt x="104" y="148"/>
                  </a:cubicBezTo>
                  <a:cubicBezTo>
                    <a:pt x="97" y="162"/>
                    <a:pt x="88" y="170"/>
                    <a:pt x="78" y="174"/>
                  </a:cubicBezTo>
                  <a:cubicBezTo>
                    <a:pt x="67" y="179"/>
                    <a:pt x="55" y="178"/>
                    <a:pt x="41" y="173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15" y="157"/>
                    <a:pt x="8" y="148"/>
                    <a:pt x="4" y="137"/>
                  </a:cubicBezTo>
                  <a:cubicBezTo>
                    <a:pt x="0" y="126"/>
                    <a:pt x="3" y="113"/>
                    <a:pt x="12" y="96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3" y="128"/>
                    <a:pt x="40" y="135"/>
                    <a:pt x="39" y="138"/>
                  </a:cubicBezTo>
                  <a:cubicBezTo>
                    <a:pt x="39" y="141"/>
                    <a:pt x="40" y="143"/>
                    <a:pt x="43" y="144"/>
                  </a:cubicBezTo>
                  <a:cubicBezTo>
                    <a:pt x="45" y="146"/>
                    <a:pt x="48" y="146"/>
                    <a:pt x="50" y="145"/>
                  </a:cubicBezTo>
                  <a:cubicBezTo>
                    <a:pt x="52" y="144"/>
                    <a:pt x="54" y="142"/>
                    <a:pt x="56" y="138"/>
                  </a:cubicBezTo>
                  <a:cubicBezTo>
                    <a:pt x="60" y="130"/>
                    <a:pt x="63" y="124"/>
                    <a:pt x="64" y="119"/>
                  </a:cubicBezTo>
                  <a:cubicBezTo>
                    <a:pt x="65" y="115"/>
                    <a:pt x="63" y="109"/>
                    <a:pt x="58" y="101"/>
                  </a:cubicBezTo>
                  <a:cubicBezTo>
                    <a:pt x="51" y="88"/>
                    <a:pt x="46" y="78"/>
                    <a:pt x="44" y="73"/>
                  </a:cubicBezTo>
                  <a:cubicBezTo>
                    <a:pt x="41" y="67"/>
                    <a:pt x="40" y="60"/>
                    <a:pt x="41" y="53"/>
                  </a:cubicBezTo>
                  <a:cubicBezTo>
                    <a:pt x="41" y="45"/>
                    <a:pt x="43" y="37"/>
                    <a:pt x="47" y="29"/>
                  </a:cubicBezTo>
                  <a:cubicBezTo>
                    <a:pt x="53" y="18"/>
                    <a:pt x="61" y="11"/>
                    <a:pt x="71" y="8"/>
                  </a:cubicBezTo>
                  <a:cubicBezTo>
                    <a:pt x="81" y="5"/>
                    <a:pt x="93" y="7"/>
                    <a:pt x="106" y="1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34" y="29"/>
                    <a:pt x="141" y="38"/>
                    <a:pt x="143" y="47"/>
                  </a:cubicBezTo>
                  <a:cubicBezTo>
                    <a:pt x="145" y="56"/>
                    <a:pt x="143" y="67"/>
                    <a:pt x="137" y="78"/>
                  </a:cubicBezTo>
                  <a:cubicBezTo>
                    <a:pt x="137" y="79"/>
                    <a:pt x="135" y="82"/>
                    <a:pt x="133" y="8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iśļídê">
              <a:extLst>
                <a:ext uri="{FF2B5EF4-FFF2-40B4-BE49-F238E27FC236}">
                  <a16:creationId xmlns="" xmlns:a16="http://schemas.microsoft.com/office/drawing/2014/main" id="{6DC8122A-5936-435D-BA39-4F89387F9F06}"/>
                </a:ext>
              </a:extLst>
            </p:cNvPr>
            <p:cNvSpPr/>
            <p:nvPr/>
          </p:nvSpPr>
          <p:spPr bwMode="auto">
            <a:xfrm>
              <a:off x="4145220" y="2992891"/>
              <a:ext cx="260561" cy="366843"/>
            </a:xfrm>
            <a:custGeom>
              <a:avLst/>
              <a:gdLst>
                <a:gd name="T0" fmla="*/ 102 w 138"/>
                <a:gd name="T1" fmla="*/ 45 h 195"/>
                <a:gd name="T2" fmla="*/ 62 w 138"/>
                <a:gd name="T3" fmla="*/ 61 h 195"/>
                <a:gd name="T4" fmla="*/ 60 w 138"/>
                <a:gd name="T5" fmla="*/ 54 h 195"/>
                <a:gd name="T6" fmla="*/ 53 w 138"/>
                <a:gd name="T7" fmla="*/ 41 h 195"/>
                <a:gd name="T8" fmla="*/ 46 w 138"/>
                <a:gd name="T9" fmla="*/ 40 h 195"/>
                <a:gd name="T10" fmla="*/ 41 w 138"/>
                <a:gd name="T11" fmla="*/ 45 h 195"/>
                <a:gd name="T12" fmla="*/ 43 w 138"/>
                <a:gd name="T13" fmla="*/ 54 h 195"/>
                <a:gd name="T14" fmla="*/ 52 w 138"/>
                <a:gd name="T15" fmla="*/ 66 h 195"/>
                <a:gd name="T16" fmla="*/ 79 w 138"/>
                <a:gd name="T17" fmla="*/ 72 h 195"/>
                <a:gd name="T18" fmla="*/ 105 w 138"/>
                <a:gd name="T19" fmla="*/ 78 h 195"/>
                <a:gd name="T20" fmla="*/ 120 w 138"/>
                <a:gd name="T21" fmla="*/ 88 h 195"/>
                <a:gd name="T22" fmla="*/ 132 w 138"/>
                <a:gd name="T23" fmla="*/ 109 h 195"/>
                <a:gd name="T24" fmla="*/ 135 w 138"/>
                <a:gd name="T25" fmla="*/ 146 h 195"/>
                <a:gd name="T26" fmla="*/ 110 w 138"/>
                <a:gd name="T27" fmla="*/ 173 h 195"/>
                <a:gd name="T28" fmla="*/ 116 w 138"/>
                <a:gd name="T29" fmla="*/ 188 h 195"/>
                <a:gd name="T30" fmla="*/ 98 w 138"/>
                <a:gd name="T31" fmla="*/ 195 h 195"/>
                <a:gd name="T32" fmla="*/ 92 w 138"/>
                <a:gd name="T33" fmla="*/ 179 h 195"/>
                <a:gd name="T34" fmla="*/ 59 w 138"/>
                <a:gd name="T35" fmla="*/ 178 h 195"/>
                <a:gd name="T36" fmla="*/ 33 w 138"/>
                <a:gd name="T37" fmla="*/ 146 h 195"/>
                <a:gd name="T38" fmla="*/ 30 w 138"/>
                <a:gd name="T39" fmla="*/ 138 h 195"/>
                <a:gd name="T40" fmla="*/ 69 w 138"/>
                <a:gd name="T41" fmla="*/ 122 h 195"/>
                <a:gd name="T42" fmla="*/ 73 w 138"/>
                <a:gd name="T43" fmla="*/ 132 h 195"/>
                <a:gd name="T44" fmla="*/ 82 w 138"/>
                <a:gd name="T45" fmla="*/ 151 h 195"/>
                <a:gd name="T46" fmla="*/ 89 w 138"/>
                <a:gd name="T47" fmla="*/ 153 h 195"/>
                <a:gd name="T48" fmla="*/ 94 w 138"/>
                <a:gd name="T49" fmla="*/ 148 h 195"/>
                <a:gd name="T50" fmla="*/ 93 w 138"/>
                <a:gd name="T51" fmla="*/ 139 h 195"/>
                <a:gd name="T52" fmla="*/ 84 w 138"/>
                <a:gd name="T53" fmla="*/ 121 h 195"/>
                <a:gd name="T54" fmla="*/ 66 w 138"/>
                <a:gd name="T55" fmla="*/ 113 h 195"/>
                <a:gd name="T56" fmla="*/ 35 w 138"/>
                <a:gd name="T57" fmla="*/ 106 h 195"/>
                <a:gd name="T58" fmla="*/ 18 w 138"/>
                <a:gd name="T59" fmla="*/ 96 h 195"/>
                <a:gd name="T60" fmla="*/ 4 w 138"/>
                <a:gd name="T61" fmla="*/ 75 h 195"/>
                <a:gd name="T62" fmla="*/ 4 w 138"/>
                <a:gd name="T63" fmla="*/ 44 h 195"/>
                <a:gd name="T64" fmla="*/ 29 w 138"/>
                <a:gd name="T65" fmla="*/ 19 h 195"/>
                <a:gd name="T66" fmla="*/ 24 w 138"/>
                <a:gd name="T67" fmla="*/ 7 h 195"/>
                <a:gd name="T68" fmla="*/ 42 w 138"/>
                <a:gd name="T69" fmla="*/ 0 h 195"/>
                <a:gd name="T70" fmla="*/ 47 w 138"/>
                <a:gd name="T71" fmla="*/ 12 h 195"/>
                <a:gd name="T72" fmla="*/ 79 w 138"/>
                <a:gd name="T73" fmla="*/ 14 h 195"/>
                <a:gd name="T74" fmla="*/ 99 w 138"/>
                <a:gd name="T75" fmla="*/ 38 h 195"/>
                <a:gd name="T76" fmla="*/ 102 w 138"/>
                <a:gd name="T77" fmla="*/ 4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95">
                  <a:moveTo>
                    <a:pt x="102" y="45"/>
                  </a:moveTo>
                  <a:cubicBezTo>
                    <a:pt x="62" y="61"/>
                    <a:pt x="62" y="61"/>
                    <a:pt x="62" y="61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7" y="47"/>
                    <a:pt x="55" y="43"/>
                    <a:pt x="53" y="41"/>
                  </a:cubicBezTo>
                  <a:cubicBezTo>
                    <a:pt x="51" y="39"/>
                    <a:pt x="49" y="39"/>
                    <a:pt x="46" y="40"/>
                  </a:cubicBezTo>
                  <a:cubicBezTo>
                    <a:pt x="43" y="41"/>
                    <a:pt x="42" y="43"/>
                    <a:pt x="41" y="45"/>
                  </a:cubicBezTo>
                  <a:cubicBezTo>
                    <a:pt x="41" y="47"/>
                    <a:pt x="41" y="50"/>
                    <a:pt x="43" y="54"/>
                  </a:cubicBezTo>
                  <a:cubicBezTo>
                    <a:pt x="45" y="60"/>
                    <a:pt x="48" y="64"/>
                    <a:pt x="52" y="66"/>
                  </a:cubicBezTo>
                  <a:cubicBezTo>
                    <a:pt x="55" y="67"/>
                    <a:pt x="64" y="69"/>
                    <a:pt x="79" y="72"/>
                  </a:cubicBezTo>
                  <a:cubicBezTo>
                    <a:pt x="91" y="74"/>
                    <a:pt x="100" y="76"/>
                    <a:pt x="105" y="78"/>
                  </a:cubicBezTo>
                  <a:cubicBezTo>
                    <a:pt x="110" y="80"/>
                    <a:pt x="115" y="83"/>
                    <a:pt x="120" y="88"/>
                  </a:cubicBezTo>
                  <a:cubicBezTo>
                    <a:pt x="124" y="93"/>
                    <a:pt x="129" y="100"/>
                    <a:pt x="132" y="109"/>
                  </a:cubicBezTo>
                  <a:cubicBezTo>
                    <a:pt x="138" y="123"/>
                    <a:pt x="138" y="135"/>
                    <a:pt x="135" y="146"/>
                  </a:cubicBezTo>
                  <a:cubicBezTo>
                    <a:pt x="131" y="157"/>
                    <a:pt x="123" y="166"/>
                    <a:pt x="110" y="173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98" y="195"/>
                    <a:pt x="98" y="195"/>
                    <a:pt x="98" y="195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81" y="183"/>
                    <a:pt x="70" y="182"/>
                    <a:pt x="59" y="178"/>
                  </a:cubicBezTo>
                  <a:cubicBezTo>
                    <a:pt x="48" y="174"/>
                    <a:pt x="39" y="163"/>
                    <a:pt x="33" y="146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7" y="143"/>
                    <a:pt x="80" y="149"/>
                    <a:pt x="82" y="151"/>
                  </a:cubicBezTo>
                  <a:cubicBezTo>
                    <a:pt x="84" y="154"/>
                    <a:pt x="86" y="154"/>
                    <a:pt x="89" y="153"/>
                  </a:cubicBezTo>
                  <a:cubicBezTo>
                    <a:pt x="92" y="152"/>
                    <a:pt x="94" y="150"/>
                    <a:pt x="94" y="148"/>
                  </a:cubicBezTo>
                  <a:cubicBezTo>
                    <a:pt x="95" y="146"/>
                    <a:pt x="95" y="143"/>
                    <a:pt x="93" y="139"/>
                  </a:cubicBezTo>
                  <a:cubicBezTo>
                    <a:pt x="90" y="130"/>
                    <a:pt x="87" y="124"/>
                    <a:pt x="84" y="121"/>
                  </a:cubicBezTo>
                  <a:cubicBezTo>
                    <a:pt x="81" y="117"/>
                    <a:pt x="75" y="115"/>
                    <a:pt x="66" y="113"/>
                  </a:cubicBezTo>
                  <a:cubicBezTo>
                    <a:pt x="51" y="110"/>
                    <a:pt x="41" y="108"/>
                    <a:pt x="35" y="106"/>
                  </a:cubicBezTo>
                  <a:cubicBezTo>
                    <a:pt x="29" y="104"/>
                    <a:pt x="24" y="101"/>
                    <a:pt x="18" y="96"/>
                  </a:cubicBezTo>
                  <a:cubicBezTo>
                    <a:pt x="12" y="90"/>
                    <a:pt x="8" y="84"/>
                    <a:pt x="4" y="75"/>
                  </a:cubicBezTo>
                  <a:cubicBezTo>
                    <a:pt x="0" y="64"/>
                    <a:pt x="0" y="53"/>
                    <a:pt x="4" y="44"/>
                  </a:cubicBezTo>
                  <a:cubicBezTo>
                    <a:pt x="8" y="34"/>
                    <a:pt x="16" y="26"/>
                    <a:pt x="29" y="1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60" y="9"/>
                    <a:pt x="71" y="9"/>
                    <a:pt x="79" y="14"/>
                  </a:cubicBezTo>
                  <a:cubicBezTo>
                    <a:pt x="88" y="18"/>
                    <a:pt x="95" y="26"/>
                    <a:pt x="99" y="38"/>
                  </a:cubicBezTo>
                  <a:cubicBezTo>
                    <a:pt x="100" y="39"/>
                    <a:pt x="101" y="42"/>
                    <a:pt x="102" y="4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ï$1ïďè">
              <a:extLst>
                <a:ext uri="{FF2B5EF4-FFF2-40B4-BE49-F238E27FC236}">
                  <a16:creationId xmlns="" xmlns:a16="http://schemas.microsoft.com/office/drawing/2014/main" id="{2575A488-875A-49EA-93DC-39C5946FC147}"/>
                </a:ext>
              </a:extLst>
            </p:cNvPr>
            <p:cNvSpPr/>
            <p:nvPr/>
          </p:nvSpPr>
          <p:spPr bwMode="auto">
            <a:xfrm>
              <a:off x="5938292" y="2076356"/>
              <a:ext cx="267418" cy="399984"/>
            </a:xfrm>
            <a:custGeom>
              <a:avLst/>
              <a:gdLst>
                <a:gd name="T0" fmla="*/ 60 w 142"/>
                <a:gd name="T1" fmla="*/ 80 h 213"/>
                <a:gd name="T2" fmla="*/ 74 w 142"/>
                <a:gd name="T3" fmla="*/ 78 h 213"/>
                <a:gd name="T4" fmla="*/ 77 w 142"/>
                <a:gd name="T5" fmla="*/ 99 h 213"/>
                <a:gd name="T6" fmla="*/ 63 w 142"/>
                <a:gd name="T7" fmla="*/ 101 h 213"/>
                <a:gd name="T8" fmla="*/ 64 w 142"/>
                <a:gd name="T9" fmla="*/ 111 h 213"/>
                <a:gd name="T10" fmla="*/ 79 w 142"/>
                <a:gd name="T11" fmla="*/ 109 h 213"/>
                <a:gd name="T12" fmla="*/ 82 w 142"/>
                <a:gd name="T13" fmla="*/ 131 h 213"/>
                <a:gd name="T14" fmla="*/ 68 w 142"/>
                <a:gd name="T15" fmla="*/ 133 h 213"/>
                <a:gd name="T16" fmla="*/ 71 w 142"/>
                <a:gd name="T17" fmla="*/ 155 h 213"/>
                <a:gd name="T18" fmla="*/ 74 w 142"/>
                <a:gd name="T19" fmla="*/ 170 h 213"/>
                <a:gd name="T20" fmla="*/ 78 w 142"/>
                <a:gd name="T21" fmla="*/ 175 h 213"/>
                <a:gd name="T22" fmla="*/ 86 w 142"/>
                <a:gd name="T23" fmla="*/ 177 h 213"/>
                <a:gd name="T24" fmla="*/ 93 w 142"/>
                <a:gd name="T25" fmla="*/ 174 h 213"/>
                <a:gd name="T26" fmla="*/ 96 w 142"/>
                <a:gd name="T27" fmla="*/ 167 h 213"/>
                <a:gd name="T28" fmla="*/ 94 w 142"/>
                <a:gd name="T29" fmla="*/ 150 h 213"/>
                <a:gd name="T30" fmla="*/ 91 w 142"/>
                <a:gd name="T31" fmla="*/ 131 h 213"/>
                <a:gd name="T32" fmla="*/ 138 w 142"/>
                <a:gd name="T33" fmla="*/ 124 h 213"/>
                <a:gd name="T34" fmla="*/ 139 w 142"/>
                <a:gd name="T35" fmla="*/ 132 h 213"/>
                <a:gd name="T36" fmla="*/ 140 w 142"/>
                <a:gd name="T37" fmla="*/ 174 h 213"/>
                <a:gd name="T38" fmla="*/ 123 w 142"/>
                <a:gd name="T39" fmla="*/ 198 h 213"/>
                <a:gd name="T40" fmla="*/ 91 w 142"/>
                <a:gd name="T41" fmla="*/ 211 h 213"/>
                <a:gd name="T42" fmla="*/ 61 w 142"/>
                <a:gd name="T43" fmla="*/ 210 h 213"/>
                <a:gd name="T44" fmla="*/ 39 w 142"/>
                <a:gd name="T45" fmla="*/ 198 h 213"/>
                <a:gd name="T46" fmla="*/ 27 w 142"/>
                <a:gd name="T47" fmla="*/ 178 h 213"/>
                <a:gd name="T48" fmla="*/ 21 w 142"/>
                <a:gd name="T49" fmla="*/ 145 h 213"/>
                <a:gd name="T50" fmla="*/ 20 w 142"/>
                <a:gd name="T51" fmla="*/ 139 h 213"/>
                <a:gd name="T52" fmla="*/ 8 w 142"/>
                <a:gd name="T53" fmla="*/ 141 h 213"/>
                <a:gd name="T54" fmla="*/ 5 w 142"/>
                <a:gd name="T55" fmla="*/ 120 h 213"/>
                <a:gd name="T56" fmla="*/ 17 w 142"/>
                <a:gd name="T57" fmla="*/ 118 h 213"/>
                <a:gd name="T58" fmla="*/ 15 w 142"/>
                <a:gd name="T59" fmla="*/ 108 h 213"/>
                <a:gd name="T60" fmla="*/ 3 w 142"/>
                <a:gd name="T61" fmla="*/ 110 h 213"/>
                <a:gd name="T62" fmla="*/ 0 w 142"/>
                <a:gd name="T63" fmla="*/ 89 h 213"/>
                <a:gd name="T64" fmla="*/ 12 w 142"/>
                <a:gd name="T65" fmla="*/ 87 h 213"/>
                <a:gd name="T66" fmla="*/ 12 w 142"/>
                <a:gd name="T67" fmla="*/ 83 h 213"/>
                <a:gd name="T68" fmla="*/ 9 w 142"/>
                <a:gd name="T69" fmla="*/ 52 h 213"/>
                <a:gd name="T70" fmla="*/ 15 w 142"/>
                <a:gd name="T71" fmla="*/ 30 h 213"/>
                <a:gd name="T72" fmla="*/ 33 w 142"/>
                <a:gd name="T73" fmla="*/ 11 h 213"/>
                <a:gd name="T74" fmla="*/ 62 w 142"/>
                <a:gd name="T75" fmla="*/ 2 h 213"/>
                <a:gd name="T76" fmla="*/ 92 w 142"/>
                <a:gd name="T77" fmla="*/ 3 h 213"/>
                <a:gd name="T78" fmla="*/ 115 w 142"/>
                <a:gd name="T79" fmla="*/ 19 h 213"/>
                <a:gd name="T80" fmla="*/ 128 w 142"/>
                <a:gd name="T81" fmla="*/ 60 h 213"/>
                <a:gd name="T82" fmla="*/ 129 w 142"/>
                <a:gd name="T83" fmla="*/ 67 h 213"/>
                <a:gd name="T84" fmla="*/ 83 w 142"/>
                <a:gd name="T85" fmla="*/ 73 h 213"/>
                <a:gd name="T86" fmla="*/ 81 w 142"/>
                <a:gd name="T87" fmla="*/ 57 h 213"/>
                <a:gd name="T88" fmla="*/ 78 w 142"/>
                <a:gd name="T89" fmla="*/ 41 h 213"/>
                <a:gd name="T90" fmla="*/ 74 w 142"/>
                <a:gd name="T91" fmla="*/ 36 h 213"/>
                <a:gd name="T92" fmla="*/ 67 w 142"/>
                <a:gd name="T93" fmla="*/ 36 h 213"/>
                <a:gd name="T94" fmla="*/ 59 w 142"/>
                <a:gd name="T95" fmla="*/ 39 h 213"/>
                <a:gd name="T96" fmla="*/ 56 w 142"/>
                <a:gd name="T97" fmla="*/ 47 h 213"/>
                <a:gd name="T98" fmla="*/ 57 w 142"/>
                <a:gd name="T99" fmla="*/ 62 h 213"/>
                <a:gd name="T100" fmla="*/ 60 w 142"/>
                <a:gd name="T101" fmla="*/ 8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13">
                  <a:moveTo>
                    <a:pt x="60" y="80"/>
                  </a:moveTo>
                  <a:cubicBezTo>
                    <a:pt x="74" y="78"/>
                    <a:pt x="74" y="78"/>
                    <a:pt x="74" y="78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82" y="131"/>
                    <a:pt x="82" y="131"/>
                    <a:pt x="82" y="131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2" y="162"/>
                    <a:pt x="73" y="167"/>
                    <a:pt x="74" y="170"/>
                  </a:cubicBezTo>
                  <a:cubicBezTo>
                    <a:pt x="74" y="172"/>
                    <a:pt x="76" y="174"/>
                    <a:pt x="78" y="175"/>
                  </a:cubicBezTo>
                  <a:cubicBezTo>
                    <a:pt x="81" y="177"/>
                    <a:pt x="83" y="178"/>
                    <a:pt x="86" y="177"/>
                  </a:cubicBezTo>
                  <a:cubicBezTo>
                    <a:pt x="89" y="177"/>
                    <a:pt x="91" y="176"/>
                    <a:pt x="93" y="174"/>
                  </a:cubicBezTo>
                  <a:cubicBezTo>
                    <a:pt x="95" y="172"/>
                    <a:pt x="96" y="170"/>
                    <a:pt x="96" y="167"/>
                  </a:cubicBezTo>
                  <a:cubicBezTo>
                    <a:pt x="96" y="164"/>
                    <a:pt x="95" y="159"/>
                    <a:pt x="94" y="150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41" y="151"/>
                    <a:pt x="142" y="165"/>
                    <a:pt x="140" y="174"/>
                  </a:cubicBezTo>
                  <a:cubicBezTo>
                    <a:pt x="137" y="184"/>
                    <a:pt x="132" y="192"/>
                    <a:pt x="123" y="198"/>
                  </a:cubicBezTo>
                  <a:cubicBezTo>
                    <a:pt x="115" y="205"/>
                    <a:pt x="104" y="209"/>
                    <a:pt x="91" y="211"/>
                  </a:cubicBezTo>
                  <a:cubicBezTo>
                    <a:pt x="80" y="213"/>
                    <a:pt x="70" y="212"/>
                    <a:pt x="61" y="210"/>
                  </a:cubicBezTo>
                  <a:cubicBezTo>
                    <a:pt x="52" y="207"/>
                    <a:pt x="45" y="203"/>
                    <a:pt x="39" y="198"/>
                  </a:cubicBezTo>
                  <a:cubicBezTo>
                    <a:pt x="34" y="192"/>
                    <a:pt x="30" y="185"/>
                    <a:pt x="27" y="178"/>
                  </a:cubicBezTo>
                  <a:cubicBezTo>
                    <a:pt x="25" y="171"/>
                    <a:pt x="23" y="160"/>
                    <a:pt x="21" y="145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70"/>
                    <a:pt x="9" y="60"/>
                    <a:pt x="9" y="52"/>
                  </a:cubicBezTo>
                  <a:cubicBezTo>
                    <a:pt x="9" y="44"/>
                    <a:pt x="11" y="37"/>
                    <a:pt x="15" y="30"/>
                  </a:cubicBezTo>
                  <a:cubicBezTo>
                    <a:pt x="19" y="22"/>
                    <a:pt x="25" y="16"/>
                    <a:pt x="33" y="11"/>
                  </a:cubicBezTo>
                  <a:cubicBezTo>
                    <a:pt x="42" y="6"/>
                    <a:pt x="51" y="3"/>
                    <a:pt x="62" y="2"/>
                  </a:cubicBezTo>
                  <a:cubicBezTo>
                    <a:pt x="73" y="0"/>
                    <a:pt x="83" y="1"/>
                    <a:pt x="92" y="3"/>
                  </a:cubicBezTo>
                  <a:cubicBezTo>
                    <a:pt x="101" y="6"/>
                    <a:pt x="109" y="11"/>
                    <a:pt x="115" y="19"/>
                  </a:cubicBezTo>
                  <a:cubicBezTo>
                    <a:pt x="121" y="27"/>
                    <a:pt x="126" y="41"/>
                    <a:pt x="128" y="60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49"/>
                    <a:pt x="78" y="43"/>
                    <a:pt x="78" y="41"/>
                  </a:cubicBezTo>
                  <a:cubicBezTo>
                    <a:pt x="77" y="39"/>
                    <a:pt x="76" y="37"/>
                    <a:pt x="74" y="36"/>
                  </a:cubicBezTo>
                  <a:cubicBezTo>
                    <a:pt x="73" y="35"/>
                    <a:pt x="70" y="35"/>
                    <a:pt x="67" y="36"/>
                  </a:cubicBezTo>
                  <a:cubicBezTo>
                    <a:pt x="63" y="36"/>
                    <a:pt x="61" y="37"/>
                    <a:pt x="59" y="39"/>
                  </a:cubicBezTo>
                  <a:cubicBezTo>
                    <a:pt x="57" y="41"/>
                    <a:pt x="56" y="44"/>
                    <a:pt x="56" y="47"/>
                  </a:cubicBezTo>
                  <a:cubicBezTo>
                    <a:pt x="56" y="50"/>
                    <a:pt x="56" y="55"/>
                    <a:pt x="57" y="62"/>
                  </a:cubicBezTo>
                  <a:lnTo>
                    <a:pt x="60" y="8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îṣ1îdê">
              <a:extLst>
                <a:ext uri="{FF2B5EF4-FFF2-40B4-BE49-F238E27FC236}">
                  <a16:creationId xmlns="" xmlns:a16="http://schemas.microsoft.com/office/drawing/2014/main" id="{448FC356-CA8D-42EC-BFAC-8657314D1553}"/>
                </a:ext>
              </a:extLst>
            </p:cNvPr>
            <p:cNvSpPr/>
            <p:nvPr/>
          </p:nvSpPr>
          <p:spPr bwMode="auto">
            <a:xfrm>
              <a:off x="3880087" y="1302671"/>
              <a:ext cx="345129" cy="373700"/>
            </a:xfrm>
            <a:custGeom>
              <a:avLst/>
              <a:gdLst>
                <a:gd name="T0" fmla="*/ 99 w 183"/>
                <a:gd name="T1" fmla="*/ 70 h 199"/>
                <a:gd name="T2" fmla="*/ 110 w 183"/>
                <a:gd name="T3" fmla="*/ 78 h 199"/>
                <a:gd name="T4" fmla="*/ 97 w 183"/>
                <a:gd name="T5" fmla="*/ 95 h 199"/>
                <a:gd name="T6" fmla="*/ 86 w 183"/>
                <a:gd name="T7" fmla="*/ 87 h 199"/>
                <a:gd name="T8" fmla="*/ 80 w 183"/>
                <a:gd name="T9" fmla="*/ 95 h 199"/>
                <a:gd name="T10" fmla="*/ 91 w 183"/>
                <a:gd name="T11" fmla="*/ 103 h 199"/>
                <a:gd name="T12" fmla="*/ 78 w 183"/>
                <a:gd name="T13" fmla="*/ 120 h 199"/>
                <a:gd name="T14" fmla="*/ 67 w 183"/>
                <a:gd name="T15" fmla="*/ 112 h 199"/>
                <a:gd name="T16" fmla="*/ 53 w 183"/>
                <a:gd name="T17" fmla="*/ 130 h 199"/>
                <a:gd name="T18" fmla="*/ 45 w 183"/>
                <a:gd name="T19" fmla="*/ 142 h 199"/>
                <a:gd name="T20" fmla="*/ 44 w 183"/>
                <a:gd name="T21" fmla="*/ 149 h 199"/>
                <a:gd name="T22" fmla="*/ 48 w 183"/>
                <a:gd name="T23" fmla="*/ 156 h 199"/>
                <a:gd name="T24" fmla="*/ 55 w 183"/>
                <a:gd name="T25" fmla="*/ 159 h 199"/>
                <a:gd name="T26" fmla="*/ 62 w 183"/>
                <a:gd name="T27" fmla="*/ 156 h 199"/>
                <a:gd name="T28" fmla="*/ 73 w 183"/>
                <a:gd name="T29" fmla="*/ 143 h 199"/>
                <a:gd name="T30" fmla="*/ 85 w 183"/>
                <a:gd name="T31" fmla="*/ 128 h 199"/>
                <a:gd name="T32" fmla="*/ 122 w 183"/>
                <a:gd name="T33" fmla="*/ 156 h 199"/>
                <a:gd name="T34" fmla="*/ 117 w 183"/>
                <a:gd name="T35" fmla="*/ 162 h 199"/>
                <a:gd name="T36" fmla="*/ 88 w 183"/>
                <a:gd name="T37" fmla="*/ 192 h 199"/>
                <a:gd name="T38" fmla="*/ 59 w 183"/>
                <a:gd name="T39" fmla="*/ 198 h 199"/>
                <a:gd name="T40" fmla="*/ 27 w 183"/>
                <a:gd name="T41" fmla="*/ 183 h 199"/>
                <a:gd name="T42" fmla="*/ 7 w 183"/>
                <a:gd name="T43" fmla="*/ 161 h 199"/>
                <a:gd name="T44" fmla="*/ 1 w 183"/>
                <a:gd name="T45" fmla="*/ 137 h 199"/>
                <a:gd name="T46" fmla="*/ 6 w 183"/>
                <a:gd name="T47" fmla="*/ 115 h 199"/>
                <a:gd name="T48" fmla="*/ 25 w 183"/>
                <a:gd name="T49" fmla="*/ 87 h 199"/>
                <a:gd name="T50" fmla="*/ 28 w 183"/>
                <a:gd name="T51" fmla="*/ 82 h 199"/>
                <a:gd name="T52" fmla="*/ 19 w 183"/>
                <a:gd name="T53" fmla="*/ 75 h 199"/>
                <a:gd name="T54" fmla="*/ 32 w 183"/>
                <a:gd name="T55" fmla="*/ 58 h 199"/>
                <a:gd name="T56" fmla="*/ 42 w 183"/>
                <a:gd name="T57" fmla="*/ 65 h 199"/>
                <a:gd name="T58" fmla="*/ 48 w 183"/>
                <a:gd name="T59" fmla="*/ 57 h 199"/>
                <a:gd name="T60" fmla="*/ 38 w 183"/>
                <a:gd name="T61" fmla="*/ 50 h 199"/>
                <a:gd name="T62" fmla="*/ 51 w 183"/>
                <a:gd name="T63" fmla="*/ 33 h 199"/>
                <a:gd name="T64" fmla="*/ 61 w 183"/>
                <a:gd name="T65" fmla="*/ 40 h 199"/>
                <a:gd name="T66" fmla="*/ 63 w 183"/>
                <a:gd name="T67" fmla="*/ 37 h 199"/>
                <a:gd name="T68" fmla="*/ 83 w 183"/>
                <a:gd name="T69" fmla="*/ 14 h 199"/>
                <a:gd name="T70" fmla="*/ 104 w 183"/>
                <a:gd name="T71" fmla="*/ 2 h 199"/>
                <a:gd name="T72" fmla="*/ 130 w 183"/>
                <a:gd name="T73" fmla="*/ 3 h 199"/>
                <a:gd name="T74" fmla="*/ 156 w 183"/>
                <a:gd name="T75" fmla="*/ 16 h 199"/>
                <a:gd name="T76" fmla="*/ 176 w 183"/>
                <a:gd name="T77" fmla="*/ 39 h 199"/>
                <a:gd name="T78" fmla="*/ 181 w 183"/>
                <a:gd name="T79" fmla="*/ 66 h 199"/>
                <a:gd name="T80" fmla="*/ 161 w 183"/>
                <a:gd name="T81" fmla="*/ 104 h 199"/>
                <a:gd name="T82" fmla="*/ 157 w 183"/>
                <a:gd name="T83" fmla="*/ 110 h 199"/>
                <a:gd name="T84" fmla="*/ 120 w 183"/>
                <a:gd name="T85" fmla="*/ 81 h 199"/>
                <a:gd name="T86" fmla="*/ 130 w 183"/>
                <a:gd name="T87" fmla="*/ 68 h 199"/>
                <a:gd name="T88" fmla="*/ 139 w 183"/>
                <a:gd name="T89" fmla="*/ 55 h 199"/>
                <a:gd name="T90" fmla="*/ 140 w 183"/>
                <a:gd name="T91" fmla="*/ 49 h 199"/>
                <a:gd name="T92" fmla="*/ 136 w 183"/>
                <a:gd name="T93" fmla="*/ 44 h 199"/>
                <a:gd name="T94" fmla="*/ 127 w 183"/>
                <a:gd name="T95" fmla="*/ 40 h 199"/>
                <a:gd name="T96" fmla="*/ 120 w 183"/>
                <a:gd name="T97" fmla="*/ 43 h 199"/>
                <a:gd name="T98" fmla="*/ 110 w 183"/>
                <a:gd name="T99" fmla="*/ 55 h 199"/>
                <a:gd name="T100" fmla="*/ 99 w 183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99">
                  <a:moveTo>
                    <a:pt x="99" y="70"/>
                  </a:moveTo>
                  <a:cubicBezTo>
                    <a:pt x="110" y="78"/>
                    <a:pt x="110" y="78"/>
                    <a:pt x="110" y="78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49" y="136"/>
                    <a:pt x="46" y="140"/>
                    <a:pt x="45" y="142"/>
                  </a:cubicBezTo>
                  <a:cubicBezTo>
                    <a:pt x="44" y="144"/>
                    <a:pt x="43" y="147"/>
                    <a:pt x="44" y="149"/>
                  </a:cubicBezTo>
                  <a:cubicBezTo>
                    <a:pt x="44" y="152"/>
                    <a:pt x="46" y="154"/>
                    <a:pt x="48" y="156"/>
                  </a:cubicBezTo>
                  <a:cubicBezTo>
                    <a:pt x="50" y="158"/>
                    <a:pt x="52" y="159"/>
                    <a:pt x="55" y="159"/>
                  </a:cubicBezTo>
                  <a:cubicBezTo>
                    <a:pt x="58" y="159"/>
                    <a:pt x="60" y="158"/>
                    <a:pt x="62" y="156"/>
                  </a:cubicBezTo>
                  <a:cubicBezTo>
                    <a:pt x="64" y="154"/>
                    <a:pt x="68" y="150"/>
                    <a:pt x="73" y="143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06" y="177"/>
                    <a:pt x="96" y="187"/>
                    <a:pt x="88" y="192"/>
                  </a:cubicBezTo>
                  <a:cubicBezTo>
                    <a:pt x="79" y="197"/>
                    <a:pt x="70" y="199"/>
                    <a:pt x="59" y="198"/>
                  </a:cubicBezTo>
                  <a:cubicBezTo>
                    <a:pt x="48" y="196"/>
                    <a:pt x="37" y="191"/>
                    <a:pt x="27" y="183"/>
                  </a:cubicBezTo>
                  <a:cubicBezTo>
                    <a:pt x="18" y="177"/>
                    <a:pt x="12" y="169"/>
                    <a:pt x="7" y="161"/>
                  </a:cubicBezTo>
                  <a:cubicBezTo>
                    <a:pt x="3" y="153"/>
                    <a:pt x="0" y="145"/>
                    <a:pt x="1" y="137"/>
                  </a:cubicBezTo>
                  <a:cubicBezTo>
                    <a:pt x="1" y="129"/>
                    <a:pt x="3" y="122"/>
                    <a:pt x="6" y="115"/>
                  </a:cubicBezTo>
                  <a:cubicBezTo>
                    <a:pt x="10" y="108"/>
                    <a:pt x="16" y="99"/>
                    <a:pt x="25" y="87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71" y="27"/>
                    <a:pt x="78" y="19"/>
                    <a:pt x="83" y="14"/>
                  </a:cubicBezTo>
                  <a:cubicBezTo>
                    <a:pt x="89" y="8"/>
                    <a:pt x="96" y="4"/>
                    <a:pt x="104" y="2"/>
                  </a:cubicBezTo>
                  <a:cubicBezTo>
                    <a:pt x="112" y="0"/>
                    <a:pt x="120" y="0"/>
                    <a:pt x="130" y="3"/>
                  </a:cubicBezTo>
                  <a:cubicBezTo>
                    <a:pt x="139" y="5"/>
                    <a:pt x="148" y="9"/>
                    <a:pt x="156" y="16"/>
                  </a:cubicBezTo>
                  <a:cubicBezTo>
                    <a:pt x="165" y="23"/>
                    <a:pt x="172" y="30"/>
                    <a:pt x="176" y="39"/>
                  </a:cubicBezTo>
                  <a:cubicBezTo>
                    <a:pt x="181" y="47"/>
                    <a:pt x="183" y="56"/>
                    <a:pt x="181" y="66"/>
                  </a:cubicBezTo>
                  <a:cubicBezTo>
                    <a:pt x="180" y="76"/>
                    <a:pt x="173" y="89"/>
                    <a:pt x="161" y="104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5" y="61"/>
                    <a:pt x="138" y="57"/>
                    <a:pt x="139" y="55"/>
                  </a:cubicBezTo>
                  <a:cubicBezTo>
                    <a:pt x="140" y="53"/>
                    <a:pt x="141" y="51"/>
                    <a:pt x="140" y="49"/>
                  </a:cubicBezTo>
                  <a:cubicBezTo>
                    <a:pt x="140" y="47"/>
                    <a:pt x="138" y="45"/>
                    <a:pt x="136" y="44"/>
                  </a:cubicBezTo>
                  <a:cubicBezTo>
                    <a:pt x="133" y="41"/>
                    <a:pt x="130" y="40"/>
                    <a:pt x="127" y="40"/>
                  </a:cubicBezTo>
                  <a:cubicBezTo>
                    <a:pt x="124" y="40"/>
                    <a:pt x="122" y="41"/>
                    <a:pt x="120" y="43"/>
                  </a:cubicBezTo>
                  <a:cubicBezTo>
                    <a:pt x="118" y="45"/>
                    <a:pt x="115" y="49"/>
                    <a:pt x="110" y="55"/>
                  </a:cubicBezTo>
                  <a:lnTo>
                    <a:pt x="99" y="7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í$1îḑe">
              <a:extLst>
                <a:ext uri="{FF2B5EF4-FFF2-40B4-BE49-F238E27FC236}">
                  <a16:creationId xmlns="" xmlns:a16="http://schemas.microsoft.com/office/drawing/2014/main" id="{E84D20C0-3C75-4A04-9387-7B155ADE7C94}"/>
                </a:ext>
              </a:extLst>
            </p:cNvPr>
            <p:cNvSpPr/>
            <p:nvPr/>
          </p:nvSpPr>
          <p:spPr bwMode="auto">
            <a:xfrm>
              <a:off x="6786258" y="1206675"/>
              <a:ext cx="322273" cy="390842"/>
            </a:xfrm>
            <a:custGeom>
              <a:avLst/>
              <a:gdLst>
                <a:gd name="T0" fmla="*/ 111 w 171"/>
                <a:gd name="T1" fmla="*/ 54 h 208"/>
                <a:gd name="T2" fmla="*/ 94 w 171"/>
                <a:gd name="T3" fmla="*/ 78 h 208"/>
                <a:gd name="T4" fmla="*/ 83 w 171"/>
                <a:gd name="T5" fmla="*/ 91 h 208"/>
                <a:gd name="T6" fmla="*/ 69 w 171"/>
                <a:gd name="T7" fmla="*/ 94 h 208"/>
                <a:gd name="T8" fmla="*/ 51 w 171"/>
                <a:gd name="T9" fmla="*/ 86 h 208"/>
                <a:gd name="T10" fmla="*/ 37 w 171"/>
                <a:gd name="T11" fmla="*/ 71 h 208"/>
                <a:gd name="T12" fmla="*/ 35 w 171"/>
                <a:gd name="T13" fmla="*/ 57 h 208"/>
                <a:gd name="T14" fmla="*/ 42 w 171"/>
                <a:gd name="T15" fmla="*/ 43 h 208"/>
                <a:gd name="T16" fmla="*/ 60 w 171"/>
                <a:gd name="T17" fmla="*/ 17 h 208"/>
                <a:gd name="T18" fmla="*/ 73 w 171"/>
                <a:gd name="T19" fmla="*/ 4 h 208"/>
                <a:gd name="T20" fmla="*/ 87 w 171"/>
                <a:gd name="T21" fmla="*/ 1 h 208"/>
                <a:gd name="T22" fmla="*/ 104 w 171"/>
                <a:gd name="T23" fmla="*/ 9 h 208"/>
                <a:gd name="T24" fmla="*/ 118 w 171"/>
                <a:gd name="T25" fmla="*/ 23 h 208"/>
                <a:gd name="T26" fmla="*/ 120 w 171"/>
                <a:gd name="T27" fmla="*/ 38 h 208"/>
                <a:gd name="T28" fmla="*/ 111 w 171"/>
                <a:gd name="T29" fmla="*/ 54 h 208"/>
                <a:gd name="T30" fmla="*/ 94 w 171"/>
                <a:gd name="T31" fmla="*/ 32 h 208"/>
                <a:gd name="T32" fmla="*/ 98 w 171"/>
                <a:gd name="T33" fmla="*/ 25 h 208"/>
                <a:gd name="T34" fmla="*/ 96 w 171"/>
                <a:gd name="T35" fmla="*/ 21 h 208"/>
                <a:gd name="T36" fmla="*/ 92 w 171"/>
                <a:gd name="T37" fmla="*/ 21 h 208"/>
                <a:gd name="T38" fmla="*/ 86 w 171"/>
                <a:gd name="T39" fmla="*/ 27 h 208"/>
                <a:gd name="T40" fmla="*/ 61 w 171"/>
                <a:gd name="T41" fmla="*/ 62 h 208"/>
                <a:gd name="T42" fmla="*/ 57 w 171"/>
                <a:gd name="T43" fmla="*/ 70 h 208"/>
                <a:gd name="T44" fmla="*/ 59 w 171"/>
                <a:gd name="T45" fmla="*/ 73 h 208"/>
                <a:gd name="T46" fmla="*/ 63 w 171"/>
                <a:gd name="T47" fmla="*/ 74 h 208"/>
                <a:gd name="T48" fmla="*/ 68 w 171"/>
                <a:gd name="T49" fmla="*/ 68 h 208"/>
                <a:gd name="T50" fmla="*/ 94 w 171"/>
                <a:gd name="T51" fmla="*/ 32 h 208"/>
                <a:gd name="T52" fmla="*/ 171 w 171"/>
                <a:gd name="T53" fmla="*/ 56 h 208"/>
                <a:gd name="T54" fmla="*/ 13 w 171"/>
                <a:gd name="T55" fmla="*/ 163 h 208"/>
                <a:gd name="T56" fmla="*/ 0 w 171"/>
                <a:gd name="T57" fmla="*/ 153 h 208"/>
                <a:gd name="T58" fmla="*/ 158 w 171"/>
                <a:gd name="T59" fmla="*/ 47 h 208"/>
                <a:gd name="T60" fmla="*/ 171 w 171"/>
                <a:gd name="T61" fmla="*/ 56 h 208"/>
                <a:gd name="T62" fmla="*/ 129 w 171"/>
                <a:gd name="T63" fmla="*/ 167 h 208"/>
                <a:gd name="T64" fmla="*/ 111 w 171"/>
                <a:gd name="T65" fmla="*/ 192 h 208"/>
                <a:gd name="T66" fmla="*/ 100 w 171"/>
                <a:gd name="T67" fmla="*/ 204 h 208"/>
                <a:gd name="T68" fmla="*/ 86 w 171"/>
                <a:gd name="T69" fmla="*/ 207 h 208"/>
                <a:gd name="T70" fmla="*/ 68 w 171"/>
                <a:gd name="T71" fmla="*/ 200 h 208"/>
                <a:gd name="T72" fmla="*/ 54 w 171"/>
                <a:gd name="T73" fmla="*/ 185 h 208"/>
                <a:gd name="T74" fmla="*/ 52 w 171"/>
                <a:gd name="T75" fmla="*/ 171 h 208"/>
                <a:gd name="T76" fmla="*/ 59 w 171"/>
                <a:gd name="T77" fmla="*/ 156 h 208"/>
                <a:gd name="T78" fmla="*/ 77 w 171"/>
                <a:gd name="T79" fmla="*/ 131 h 208"/>
                <a:gd name="T80" fmla="*/ 90 w 171"/>
                <a:gd name="T81" fmla="*/ 117 h 208"/>
                <a:gd name="T82" fmla="*/ 104 w 171"/>
                <a:gd name="T83" fmla="*/ 115 h 208"/>
                <a:gd name="T84" fmla="*/ 121 w 171"/>
                <a:gd name="T85" fmla="*/ 122 h 208"/>
                <a:gd name="T86" fmla="*/ 135 w 171"/>
                <a:gd name="T87" fmla="*/ 137 h 208"/>
                <a:gd name="T88" fmla="*/ 137 w 171"/>
                <a:gd name="T89" fmla="*/ 151 h 208"/>
                <a:gd name="T90" fmla="*/ 129 w 171"/>
                <a:gd name="T91" fmla="*/ 167 h 208"/>
                <a:gd name="T92" fmla="*/ 111 w 171"/>
                <a:gd name="T93" fmla="*/ 146 h 208"/>
                <a:gd name="T94" fmla="*/ 115 w 171"/>
                <a:gd name="T95" fmla="*/ 138 h 208"/>
                <a:gd name="T96" fmla="*/ 113 w 171"/>
                <a:gd name="T97" fmla="*/ 135 h 208"/>
                <a:gd name="T98" fmla="*/ 109 w 171"/>
                <a:gd name="T99" fmla="*/ 134 h 208"/>
                <a:gd name="T100" fmla="*/ 103 w 171"/>
                <a:gd name="T101" fmla="*/ 141 h 208"/>
                <a:gd name="T102" fmla="*/ 78 w 171"/>
                <a:gd name="T103" fmla="*/ 176 h 208"/>
                <a:gd name="T104" fmla="*/ 74 w 171"/>
                <a:gd name="T105" fmla="*/ 184 h 208"/>
                <a:gd name="T106" fmla="*/ 76 w 171"/>
                <a:gd name="T107" fmla="*/ 187 h 208"/>
                <a:gd name="T108" fmla="*/ 80 w 171"/>
                <a:gd name="T109" fmla="*/ 188 h 208"/>
                <a:gd name="T110" fmla="*/ 85 w 171"/>
                <a:gd name="T111" fmla="*/ 182 h 208"/>
                <a:gd name="T112" fmla="*/ 111 w 171"/>
                <a:gd name="T113" fmla="*/ 14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" h="208">
                  <a:moveTo>
                    <a:pt x="111" y="54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0" y="84"/>
                    <a:pt x="86" y="88"/>
                    <a:pt x="83" y="91"/>
                  </a:cubicBezTo>
                  <a:cubicBezTo>
                    <a:pt x="79" y="93"/>
                    <a:pt x="75" y="94"/>
                    <a:pt x="69" y="94"/>
                  </a:cubicBezTo>
                  <a:cubicBezTo>
                    <a:pt x="64" y="93"/>
                    <a:pt x="58" y="91"/>
                    <a:pt x="51" y="86"/>
                  </a:cubicBezTo>
                  <a:cubicBezTo>
                    <a:pt x="44" y="81"/>
                    <a:pt x="39" y="76"/>
                    <a:pt x="37" y="71"/>
                  </a:cubicBezTo>
                  <a:cubicBezTo>
                    <a:pt x="35" y="66"/>
                    <a:pt x="34" y="61"/>
                    <a:pt x="35" y="57"/>
                  </a:cubicBezTo>
                  <a:cubicBezTo>
                    <a:pt x="36" y="53"/>
                    <a:pt x="38" y="48"/>
                    <a:pt x="42" y="43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5" y="10"/>
                    <a:pt x="69" y="6"/>
                    <a:pt x="73" y="4"/>
                  </a:cubicBezTo>
                  <a:cubicBezTo>
                    <a:pt x="77" y="1"/>
                    <a:pt x="81" y="0"/>
                    <a:pt x="87" y="1"/>
                  </a:cubicBezTo>
                  <a:cubicBezTo>
                    <a:pt x="92" y="2"/>
                    <a:pt x="98" y="5"/>
                    <a:pt x="104" y="9"/>
                  </a:cubicBezTo>
                  <a:cubicBezTo>
                    <a:pt x="111" y="13"/>
                    <a:pt x="115" y="18"/>
                    <a:pt x="118" y="23"/>
                  </a:cubicBezTo>
                  <a:cubicBezTo>
                    <a:pt x="120" y="29"/>
                    <a:pt x="121" y="33"/>
                    <a:pt x="120" y="38"/>
                  </a:cubicBezTo>
                  <a:cubicBezTo>
                    <a:pt x="119" y="42"/>
                    <a:pt x="116" y="47"/>
                    <a:pt x="111" y="54"/>
                  </a:cubicBezTo>
                  <a:close/>
                  <a:moveTo>
                    <a:pt x="94" y="32"/>
                  </a:moveTo>
                  <a:cubicBezTo>
                    <a:pt x="96" y="28"/>
                    <a:pt x="98" y="26"/>
                    <a:pt x="98" y="25"/>
                  </a:cubicBezTo>
                  <a:cubicBezTo>
                    <a:pt x="98" y="24"/>
                    <a:pt x="97" y="23"/>
                    <a:pt x="96" y="21"/>
                  </a:cubicBezTo>
                  <a:cubicBezTo>
                    <a:pt x="94" y="20"/>
                    <a:pt x="93" y="20"/>
                    <a:pt x="92" y="21"/>
                  </a:cubicBezTo>
                  <a:cubicBezTo>
                    <a:pt x="91" y="21"/>
                    <a:pt x="89" y="23"/>
                    <a:pt x="86" y="2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8" y="66"/>
                    <a:pt x="57" y="69"/>
                    <a:pt x="57" y="70"/>
                  </a:cubicBezTo>
                  <a:cubicBezTo>
                    <a:pt x="57" y="71"/>
                    <a:pt x="57" y="72"/>
                    <a:pt x="59" y="73"/>
                  </a:cubicBezTo>
                  <a:cubicBezTo>
                    <a:pt x="61" y="74"/>
                    <a:pt x="62" y="75"/>
                    <a:pt x="63" y="74"/>
                  </a:cubicBezTo>
                  <a:cubicBezTo>
                    <a:pt x="64" y="73"/>
                    <a:pt x="66" y="71"/>
                    <a:pt x="68" y="68"/>
                  </a:cubicBezTo>
                  <a:lnTo>
                    <a:pt x="94" y="32"/>
                  </a:lnTo>
                  <a:close/>
                  <a:moveTo>
                    <a:pt x="171" y="56"/>
                  </a:moveTo>
                  <a:cubicBezTo>
                    <a:pt x="13" y="163"/>
                    <a:pt x="13" y="163"/>
                    <a:pt x="13" y="16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58" y="47"/>
                    <a:pt x="158" y="47"/>
                    <a:pt x="158" y="47"/>
                  </a:cubicBezTo>
                  <a:lnTo>
                    <a:pt x="171" y="56"/>
                  </a:lnTo>
                  <a:close/>
                  <a:moveTo>
                    <a:pt x="129" y="167"/>
                  </a:moveTo>
                  <a:cubicBezTo>
                    <a:pt x="111" y="192"/>
                    <a:pt x="111" y="192"/>
                    <a:pt x="111" y="192"/>
                  </a:cubicBezTo>
                  <a:cubicBezTo>
                    <a:pt x="107" y="198"/>
                    <a:pt x="103" y="202"/>
                    <a:pt x="100" y="204"/>
                  </a:cubicBezTo>
                  <a:cubicBezTo>
                    <a:pt x="96" y="207"/>
                    <a:pt x="92" y="208"/>
                    <a:pt x="86" y="207"/>
                  </a:cubicBezTo>
                  <a:cubicBezTo>
                    <a:pt x="81" y="207"/>
                    <a:pt x="75" y="204"/>
                    <a:pt x="68" y="200"/>
                  </a:cubicBezTo>
                  <a:cubicBezTo>
                    <a:pt x="61" y="195"/>
                    <a:pt x="56" y="190"/>
                    <a:pt x="54" y="185"/>
                  </a:cubicBezTo>
                  <a:cubicBezTo>
                    <a:pt x="52" y="180"/>
                    <a:pt x="51" y="175"/>
                    <a:pt x="52" y="171"/>
                  </a:cubicBezTo>
                  <a:cubicBezTo>
                    <a:pt x="53" y="167"/>
                    <a:pt x="55" y="162"/>
                    <a:pt x="59" y="156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82" y="124"/>
                    <a:pt x="86" y="120"/>
                    <a:pt x="90" y="117"/>
                  </a:cubicBezTo>
                  <a:cubicBezTo>
                    <a:pt x="94" y="115"/>
                    <a:pt x="98" y="114"/>
                    <a:pt x="104" y="115"/>
                  </a:cubicBezTo>
                  <a:cubicBezTo>
                    <a:pt x="109" y="116"/>
                    <a:pt x="115" y="118"/>
                    <a:pt x="121" y="122"/>
                  </a:cubicBezTo>
                  <a:cubicBezTo>
                    <a:pt x="128" y="127"/>
                    <a:pt x="132" y="132"/>
                    <a:pt x="135" y="137"/>
                  </a:cubicBezTo>
                  <a:cubicBezTo>
                    <a:pt x="137" y="142"/>
                    <a:pt x="138" y="147"/>
                    <a:pt x="137" y="151"/>
                  </a:cubicBezTo>
                  <a:cubicBezTo>
                    <a:pt x="136" y="155"/>
                    <a:pt x="133" y="161"/>
                    <a:pt x="129" y="167"/>
                  </a:cubicBezTo>
                  <a:close/>
                  <a:moveTo>
                    <a:pt x="111" y="146"/>
                  </a:moveTo>
                  <a:cubicBezTo>
                    <a:pt x="113" y="142"/>
                    <a:pt x="115" y="140"/>
                    <a:pt x="115" y="138"/>
                  </a:cubicBezTo>
                  <a:cubicBezTo>
                    <a:pt x="115" y="137"/>
                    <a:pt x="115" y="136"/>
                    <a:pt x="113" y="135"/>
                  </a:cubicBezTo>
                  <a:cubicBezTo>
                    <a:pt x="111" y="134"/>
                    <a:pt x="110" y="134"/>
                    <a:pt x="109" y="134"/>
                  </a:cubicBezTo>
                  <a:cubicBezTo>
                    <a:pt x="108" y="135"/>
                    <a:pt x="106" y="137"/>
                    <a:pt x="103" y="141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6" y="180"/>
                    <a:pt x="74" y="182"/>
                    <a:pt x="74" y="184"/>
                  </a:cubicBezTo>
                  <a:cubicBezTo>
                    <a:pt x="74" y="185"/>
                    <a:pt x="75" y="186"/>
                    <a:pt x="76" y="187"/>
                  </a:cubicBezTo>
                  <a:cubicBezTo>
                    <a:pt x="78" y="188"/>
                    <a:pt x="79" y="188"/>
                    <a:pt x="80" y="188"/>
                  </a:cubicBezTo>
                  <a:cubicBezTo>
                    <a:pt x="81" y="187"/>
                    <a:pt x="83" y="185"/>
                    <a:pt x="85" y="182"/>
                  </a:cubicBezTo>
                  <a:lnTo>
                    <a:pt x="111" y="146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iŝ1ïḑe">
              <a:extLst>
                <a:ext uri="{FF2B5EF4-FFF2-40B4-BE49-F238E27FC236}">
                  <a16:creationId xmlns="" xmlns:a16="http://schemas.microsoft.com/office/drawing/2014/main" id="{3ACC82FF-5FC9-4720-8361-9437CFFE6DCF}"/>
                </a:ext>
              </a:extLst>
            </p:cNvPr>
            <p:cNvSpPr/>
            <p:nvPr/>
          </p:nvSpPr>
          <p:spPr bwMode="auto">
            <a:xfrm>
              <a:off x="3485817" y="5104808"/>
              <a:ext cx="311988" cy="350844"/>
            </a:xfrm>
            <a:custGeom>
              <a:avLst/>
              <a:gdLst>
                <a:gd name="T0" fmla="*/ 64 w 166"/>
                <a:gd name="T1" fmla="*/ 42 h 187"/>
                <a:gd name="T2" fmla="*/ 70 w 166"/>
                <a:gd name="T3" fmla="*/ 67 h 187"/>
                <a:gd name="T4" fmla="*/ 71 w 166"/>
                <a:gd name="T5" fmla="*/ 84 h 187"/>
                <a:gd name="T6" fmla="*/ 64 w 166"/>
                <a:gd name="T7" fmla="*/ 96 h 187"/>
                <a:gd name="T8" fmla="*/ 46 w 166"/>
                <a:gd name="T9" fmla="*/ 104 h 187"/>
                <a:gd name="T10" fmla="*/ 25 w 166"/>
                <a:gd name="T11" fmla="*/ 108 h 187"/>
                <a:gd name="T12" fmla="*/ 14 w 166"/>
                <a:gd name="T13" fmla="*/ 100 h 187"/>
                <a:gd name="T14" fmla="*/ 8 w 166"/>
                <a:gd name="T15" fmla="*/ 85 h 187"/>
                <a:gd name="T16" fmla="*/ 2 w 166"/>
                <a:gd name="T17" fmla="*/ 55 h 187"/>
                <a:gd name="T18" fmla="*/ 1 w 166"/>
                <a:gd name="T19" fmla="*/ 36 h 187"/>
                <a:gd name="T20" fmla="*/ 9 w 166"/>
                <a:gd name="T21" fmla="*/ 24 h 187"/>
                <a:gd name="T22" fmla="*/ 26 w 166"/>
                <a:gd name="T23" fmla="*/ 17 h 187"/>
                <a:gd name="T24" fmla="*/ 46 w 166"/>
                <a:gd name="T25" fmla="*/ 17 h 187"/>
                <a:gd name="T26" fmla="*/ 58 w 166"/>
                <a:gd name="T27" fmla="*/ 25 h 187"/>
                <a:gd name="T28" fmla="*/ 64 w 166"/>
                <a:gd name="T29" fmla="*/ 42 h 187"/>
                <a:gd name="T30" fmla="*/ 36 w 166"/>
                <a:gd name="T31" fmla="*/ 40 h 187"/>
                <a:gd name="T32" fmla="*/ 33 w 166"/>
                <a:gd name="T33" fmla="*/ 32 h 187"/>
                <a:gd name="T34" fmla="*/ 29 w 166"/>
                <a:gd name="T35" fmla="*/ 31 h 187"/>
                <a:gd name="T36" fmla="*/ 26 w 166"/>
                <a:gd name="T37" fmla="*/ 34 h 187"/>
                <a:gd name="T38" fmla="*/ 27 w 166"/>
                <a:gd name="T39" fmla="*/ 42 h 187"/>
                <a:gd name="T40" fmla="*/ 36 w 166"/>
                <a:gd name="T41" fmla="*/ 84 h 187"/>
                <a:gd name="T42" fmla="*/ 38 w 166"/>
                <a:gd name="T43" fmla="*/ 93 h 187"/>
                <a:gd name="T44" fmla="*/ 42 w 166"/>
                <a:gd name="T45" fmla="*/ 89 h 187"/>
                <a:gd name="T46" fmla="*/ 45 w 166"/>
                <a:gd name="T47" fmla="*/ 87 h 187"/>
                <a:gd name="T48" fmla="*/ 45 w 166"/>
                <a:gd name="T49" fmla="*/ 79 h 187"/>
                <a:gd name="T50" fmla="*/ 36 w 166"/>
                <a:gd name="T51" fmla="*/ 40 h 187"/>
                <a:gd name="T52" fmla="*/ 106 w 166"/>
                <a:gd name="T53" fmla="*/ 0 h 187"/>
                <a:gd name="T54" fmla="*/ 76 w 166"/>
                <a:gd name="T55" fmla="*/ 184 h 187"/>
                <a:gd name="T56" fmla="*/ 60 w 166"/>
                <a:gd name="T57" fmla="*/ 187 h 187"/>
                <a:gd name="T58" fmla="*/ 90 w 166"/>
                <a:gd name="T59" fmla="*/ 3 h 187"/>
                <a:gd name="T60" fmla="*/ 106 w 166"/>
                <a:gd name="T61" fmla="*/ 0 h 187"/>
                <a:gd name="T62" fmla="*/ 158 w 166"/>
                <a:gd name="T63" fmla="*/ 103 h 187"/>
                <a:gd name="T64" fmla="*/ 164 w 166"/>
                <a:gd name="T65" fmla="*/ 132 h 187"/>
                <a:gd name="T66" fmla="*/ 166 w 166"/>
                <a:gd name="T67" fmla="*/ 150 h 187"/>
                <a:gd name="T68" fmla="*/ 159 w 166"/>
                <a:gd name="T69" fmla="*/ 161 h 187"/>
                <a:gd name="T70" fmla="*/ 141 w 166"/>
                <a:gd name="T71" fmla="*/ 169 h 187"/>
                <a:gd name="T72" fmla="*/ 120 w 166"/>
                <a:gd name="T73" fmla="*/ 169 h 187"/>
                <a:gd name="T74" fmla="*/ 109 w 166"/>
                <a:gd name="T75" fmla="*/ 162 h 187"/>
                <a:gd name="T76" fmla="*/ 103 w 166"/>
                <a:gd name="T77" fmla="*/ 146 h 187"/>
                <a:gd name="T78" fmla="*/ 97 w 166"/>
                <a:gd name="T79" fmla="*/ 116 h 187"/>
                <a:gd name="T80" fmla="*/ 95 w 166"/>
                <a:gd name="T81" fmla="*/ 97 h 187"/>
                <a:gd name="T82" fmla="*/ 103 w 166"/>
                <a:gd name="T83" fmla="*/ 85 h 187"/>
                <a:gd name="T84" fmla="*/ 120 w 166"/>
                <a:gd name="T85" fmla="*/ 78 h 187"/>
                <a:gd name="T86" fmla="*/ 141 w 166"/>
                <a:gd name="T87" fmla="*/ 78 h 187"/>
                <a:gd name="T88" fmla="*/ 152 w 166"/>
                <a:gd name="T89" fmla="*/ 86 h 187"/>
                <a:gd name="T90" fmla="*/ 158 w 166"/>
                <a:gd name="T91" fmla="*/ 103 h 187"/>
                <a:gd name="T92" fmla="*/ 130 w 166"/>
                <a:gd name="T93" fmla="*/ 101 h 187"/>
                <a:gd name="T94" fmla="*/ 128 w 166"/>
                <a:gd name="T95" fmla="*/ 93 h 187"/>
                <a:gd name="T96" fmla="*/ 124 w 166"/>
                <a:gd name="T97" fmla="*/ 92 h 187"/>
                <a:gd name="T98" fmla="*/ 121 w 166"/>
                <a:gd name="T99" fmla="*/ 95 h 187"/>
                <a:gd name="T100" fmla="*/ 122 w 166"/>
                <a:gd name="T101" fmla="*/ 103 h 187"/>
                <a:gd name="T102" fmla="*/ 130 w 166"/>
                <a:gd name="T103" fmla="*/ 146 h 187"/>
                <a:gd name="T104" fmla="*/ 133 w 166"/>
                <a:gd name="T105" fmla="*/ 154 h 187"/>
                <a:gd name="T106" fmla="*/ 137 w 166"/>
                <a:gd name="T107" fmla="*/ 155 h 187"/>
                <a:gd name="T108" fmla="*/ 140 w 166"/>
                <a:gd name="T109" fmla="*/ 152 h 187"/>
                <a:gd name="T110" fmla="*/ 139 w 166"/>
                <a:gd name="T111" fmla="*/ 144 h 187"/>
                <a:gd name="T112" fmla="*/ 130 w 166"/>
                <a:gd name="T113" fmla="*/ 10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6" h="187">
                  <a:moveTo>
                    <a:pt x="64" y="42"/>
                  </a:moveTo>
                  <a:cubicBezTo>
                    <a:pt x="70" y="67"/>
                    <a:pt x="70" y="67"/>
                    <a:pt x="70" y="67"/>
                  </a:cubicBezTo>
                  <a:cubicBezTo>
                    <a:pt x="71" y="74"/>
                    <a:pt x="72" y="80"/>
                    <a:pt x="71" y="84"/>
                  </a:cubicBezTo>
                  <a:cubicBezTo>
                    <a:pt x="70" y="88"/>
                    <a:pt x="68" y="92"/>
                    <a:pt x="64" y="96"/>
                  </a:cubicBezTo>
                  <a:cubicBezTo>
                    <a:pt x="60" y="100"/>
                    <a:pt x="54" y="102"/>
                    <a:pt x="46" y="104"/>
                  </a:cubicBezTo>
                  <a:cubicBezTo>
                    <a:pt x="37" y="106"/>
                    <a:pt x="30" y="110"/>
                    <a:pt x="25" y="108"/>
                  </a:cubicBezTo>
                  <a:cubicBezTo>
                    <a:pt x="20" y="106"/>
                    <a:pt x="16" y="104"/>
                    <a:pt x="14" y="100"/>
                  </a:cubicBezTo>
                  <a:cubicBezTo>
                    <a:pt x="12" y="97"/>
                    <a:pt x="10" y="92"/>
                    <a:pt x="8" y="8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46"/>
                    <a:pt x="0" y="40"/>
                    <a:pt x="1" y="36"/>
                  </a:cubicBezTo>
                  <a:cubicBezTo>
                    <a:pt x="2" y="31"/>
                    <a:pt x="4" y="28"/>
                    <a:pt x="9" y="24"/>
                  </a:cubicBezTo>
                  <a:cubicBezTo>
                    <a:pt x="13" y="21"/>
                    <a:pt x="19" y="18"/>
                    <a:pt x="26" y="17"/>
                  </a:cubicBezTo>
                  <a:cubicBezTo>
                    <a:pt x="34" y="15"/>
                    <a:pt x="40" y="15"/>
                    <a:pt x="46" y="17"/>
                  </a:cubicBezTo>
                  <a:cubicBezTo>
                    <a:pt x="51" y="18"/>
                    <a:pt x="55" y="21"/>
                    <a:pt x="58" y="25"/>
                  </a:cubicBezTo>
                  <a:cubicBezTo>
                    <a:pt x="60" y="28"/>
                    <a:pt x="62" y="34"/>
                    <a:pt x="64" y="42"/>
                  </a:cubicBezTo>
                  <a:close/>
                  <a:moveTo>
                    <a:pt x="36" y="40"/>
                  </a:moveTo>
                  <a:cubicBezTo>
                    <a:pt x="35" y="36"/>
                    <a:pt x="34" y="33"/>
                    <a:pt x="33" y="32"/>
                  </a:cubicBezTo>
                  <a:cubicBezTo>
                    <a:pt x="33" y="31"/>
                    <a:pt x="31" y="31"/>
                    <a:pt x="29" y="31"/>
                  </a:cubicBezTo>
                  <a:cubicBezTo>
                    <a:pt x="28" y="32"/>
                    <a:pt x="26" y="32"/>
                    <a:pt x="26" y="34"/>
                  </a:cubicBezTo>
                  <a:cubicBezTo>
                    <a:pt x="26" y="35"/>
                    <a:pt x="26" y="38"/>
                    <a:pt x="27" y="42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7" y="92"/>
                    <a:pt x="38" y="93"/>
                  </a:cubicBezTo>
                  <a:cubicBezTo>
                    <a:pt x="39" y="94"/>
                    <a:pt x="40" y="90"/>
                    <a:pt x="42" y="89"/>
                  </a:cubicBezTo>
                  <a:cubicBezTo>
                    <a:pt x="44" y="89"/>
                    <a:pt x="45" y="88"/>
                    <a:pt x="45" y="87"/>
                  </a:cubicBezTo>
                  <a:cubicBezTo>
                    <a:pt x="46" y="86"/>
                    <a:pt x="45" y="83"/>
                    <a:pt x="45" y="79"/>
                  </a:cubicBezTo>
                  <a:lnTo>
                    <a:pt x="36" y="40"/>
                  </a:lnTo>
                  <a:close/>
                  <a:moveTo>
                    <a:pt x="106" y="0"/>
                  </a:moveTo>
                  <a:cubicBezTo>
                    <a:pt x="76" y="184"/>
                    <a:pt x="76" y="184"/>
                    <a:pt x="76" y="184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90" y="3"/>
                    <a:pt x="90" y="3"/>
                    <a:pt x="90" y="3"/>
                  </a:cubicBezTo>
                  <a:lnTo>
                    <a:pt x="106" y="0"/>
                  </a:lnTo>
                  <a:close/>
                  <a:moveTo>
                    <a:pt x="158" y="103"/>
                  </a:moveTo>
                  <a:cubicBezTo>
                    <a:pt x="164" y="132"/>
                    <a:pt x="164" y="132"/>
                    <a:pt x="164" y="132"/>
                  </a:cubicBezTo>
                  <a:cubicBezTo>
                    <a:pt x="166" y="140"/>
                    <a:pt x="166" y="145"/>
                    <a:pt x="166" y="150"/>
                  </a:cubicBezTo>
                  <a:cubicBezTo>
                    <a:pt x="165" y="154"/>
                    <a:pt x="163" y="158"/>
                    <a:pt x="159" y="161"/>
                  </a:cubicBezTo>
                  <a:cubicBezTo>
                    <a:pt x="155" y="165"/>
                    <a:pt x="149" y="168"/>
                    <a:pt x="141" y="169"/>
                  </a:cubicBezTo>
                  <a:cubicBezTo>
                    <a:pt x="132" y="171"/>
                    <a:pt x="125" y="171"/>
                    <a:pt x="120" y="169"/>
                  </a:cubicBezTo>
                  <a:cubicBezTo>
                    <a:pt x="115" y="168"/>
                    <a:pt x="111" y="165"/>
                    <a:pt x="109" y="162"/>
                  </a:cubicBezTo>
                  <a:cubicBezTo>
                    <a:pt x="106" y="158"/>
                    <a:pt x="104" y="153"/>
                    <a:pt x="103" y="146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5" y="108"/>
                    <a:pt x="94" y="101"/>
                    <a:pt x="95" y="97"/>
                  </a:cubicBezTo>
                  <a:cubicBezTo>
                    <a:pt x="96" y="93"/>
                    <a:pt x="99" y="89"/>
                    <a:pt x="103" y="85"/>
                  </a:cubicBezTo>
                  <a:cubicBezTo>
                    <a:pt x="107" y="82"/>
                    <a:pt x="113" y="79"/>
                    <a:pt x="120" y="78"/>
                  </a:cubicBezTo>
                  <a:cubicBezTo>
                    <a:pt x="128" y="76"/>
                    <a:pt x="135" y="76"/>
                    <a:pt x="141" y="78"/>
                  </a:cubicBezTo>
                  <a:cubicBezTo>
                    <a:pt x="146" y="80"/>
                    <a:pt x="150" y="82"/>
                    <a:pt x="152" y="86"/>
                  </a:cubicBezTo>
                  <a:cubicBezTo>
                    <a:pt x="155" y="89"/>
                    <a:pt x="157" y="95"/>
                    <a:pt x="158" y="103"/>
                  </a:cubicBezTo>
                  <a:close/>
                  <a:moveTo>
                    <a:pt x="130" y="101"/>
                  </a:moveTo>
                  <a:cubicBezTo>
                    <a:pt x="129" y="97"/>
                    <a:pt x="129" y="94"/>
                    <a:pt x="128" y="93"/>
                  </a:cubicBezTo>
                  <a:cubicBezTo>
                    <a:pt x="127" y="92"/>
                    <a:pt x="126" y="92"/>
                    <a:pt x="124" y="92"/>
                  </a:cubicBezTo>
                  <a:cubicBezTo>
                    <a:pt x="122" y="93"/>
                    <a:pt x="121" y="94"/>
                    <a:pt x="121" y="95"/>
                  </a:cubicBezTo>
                  <a:cubicBezTo>
                    <a:pt x="120" y="96"/>
                    <a:pt x="121" y="99"/>
                    <a:pt x="122" y="103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1" y="150"/>
                    <a:pt x="132" y="153"/>
                    <a:pt x="133" y="154"/>
                  </a:cubicBezTo>
                  <a:cubicBezTo>
                    <a:pt x="134" y="155"/>
                    <a:pt x="135" y="155"/>
                    <a:pt x="137" y="155"/>
                  </a:cubicBezTo>
                  <a:cubicBezTo>
                    <a:pt x="139" y="154"/>
                    <a:pt x="140" y="154"/>
                    <a:pt x="140" y="152"/>
                  </a:cubicBezTo>
                  <a:cubicBezTo>
                    <a:pt x="140" y="151"/>
                    <a:pt x="140" y="149"/>
                    <a:pt x="139" y="144"/>
                  </a:cubicBezTo>
                  <a:lnTo>
                    <a:pt x="130" y="101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iš1ïḍe">
              <a:extLst>
                <a:ext uri="{FF2B5EF4-FFF2-40B4-BE49-F238E27FC236}">
                  <a16:creationId xmlns="" xmlns:a16="http://schemas.microsoft.com/office/drawing/2014/main" id="{905A973D-DCB5-465E-90FC-371E8FD2F1FE}"/>
                </a:ext>
              </a:extLst>
            </p:cNvPr>
            <p:cNvSpPr/>
            <p:nvPr/>
          </p:nvSpPr>
          <p:spPr bwMode="auto">
            <a:xfrm>
              <a:off x="3517815" y="2271776"/>
              <a:ext cx="266276" cy="334844"/>
            </a:xfrm>
            <a:custGeom>
              <a:avLst/>
              <a:gdLst>
                <a:gd name="T0" fmla="*/ 63 w 142"/>
                <a:gd name="T1" fmla="*/ 33 h 178"/>
                <a:gd name="T2" fmla="*/ 63 w 142"/>
                <a:gd name="T3" fmla="*/ 62 h 178"/>
                <a:gd name="T4" fmla="*/ 61 w 142"/>
                <a:gd name="T5" fmla="*/ 79 h 178"/>
                <a:gd name="T6" fmla="*/ 51 w 142"/>
                <a:gd name="T7" fmla="*/ 89 h 178"/>
                <a:gd name="T8" fmla="*/ 32 w 142"/>
                <a:gd name="T9" fmla="*/ 94 h 178"/>
                <a:gd name="T10" fmla="*/ 12 w 142"/>
                <a:gd name="T11" fmla="*/ 90 h 178"/>
                <a:gd name="T12" fmla="*/ 2 w 142"/>
                <a:gd name="T13" fmla="*/ 80 h 178"/>
                <a:gd name="T14" fmla="*/ 0 w 142"/>
                <a:gd name="T15" fmla="*/ 63 h 178"/>
                <a:gd name="T16" fmla="*/ 0 w 142"/>
                <a:gd name="T17" fmla="*/ 33 h 178"/>
                <a:gd name="T18" fmla="*/ 2 w 142"/>
                <a:gd name="T19" fmla="*/ 14 h 178"/>
                <a:gd name="T20" fmla="*/ 12 w 142"/>
                <a:gd name="T21" fmla="*/ 4 h 178"/>
                <a:gd name="T22" fmla="*/ 30 w 142"/>
                <a:gd name="T23" fmla="*/ 0 h 178"/>
                <a:gd name="T24" fmla="*/ 50 w 142"/>
                <a:gd name="T25" fmla="*/ 4 h 178"/>
                <a:gd name="T26" fmla="*/ 60 w 142"/>
                <a:gd name="T27" fmla="*/ 14 h 178"/>
                <a:gd name="T28" fmla="*/ 63 w 142"/>
                <a:gd name="T29" fmla="*/ 33 h 178"/>
                <a:gd name="T30" fmla="*/ 36 w 142"/>
                <a:gd name="T31" fmla="*/ 25 h 178"/>
                <a:gd name="T32" fmla="*/ 35 w 142"/>
                <a:gd name="T33" fmla="*/ 17 h 178"/>
                <a:gd name="T34" fmla="*/ 31 w 142"/>
                <a:gd name="T35" fmla="*/ 15 h 178"/>
                <a:gd name="T36" fmla="*/ 27 w 142"/>
                <a:gd name="T37" fmla="*/ 17 h 178"/>
                <a:gd name="T38" fmla="*/ 27 w 142"/>
                <a:gd name="T39" fmla="*/ 25 h 178"/>
                <a:gd name="T40" fmla="*/ 27 w 142"/>
                <a:gd name="T41" fmla="*/ 68 h 178"/>
                <a:gd name="T42" fmla="*/ 27 w 142"/>
                <a:gd name="T43" fmla="*/ 77 h 178"/>
                <a:gd name="T44" fmla="*/ 31 w 142"/>
                <a:gd name="T45" fmla="*/ 79 h 178"/>
                <a:gd name="T46" fmla="*/ 35 w 142"/>
                <a:gd name="T47" fmla="*/ 77 h 178"/>
                <a:gd name="T48" fmla="*/ 36 w 142"/>
                <a:gd name="T49" fmla="*/ 69 h 178"/>
                <a:gd name="T50" fmla="*/ 36 w 142"/>
                <a:gd name="T51" fmla="*/ 25 h 178"/>
                <a:gd name="T52" fmla="*/ 113 w 142"/>
                <a:gd name="T53" fmla="*/ 0 h 178"/>
                <a:gd name="T54" fmla="*/ 46 w 142"/>
                <a:gd name="T55" fmla="*/ 178 h 178"/>
                <a:gd name="T56" fmla="*/ 29 w 142"/>
                <a:gd name="T57" fmla="*/ 178 h 178"/>
                <a:gd name="T58" fmla="*/ 97 w 142"/>
                <a:gd name="T59" fmla="*/ 0 h 178"/>
                <a:gd name="T60" fmla="*/ 113 w 142"/>
                <a:gd name="T61" fmla="*/ 0 h 178"/>
                <a:gd name="T62" fmla="*/ 142 w 142"/>
                <a:gd name="T63" fmla="*/ 115 h 178"/>
                <a:gd name="T64" fmla="*/ 142 w 142"/>
                <a:gd name="T65" fmla="*/ 145 h 178"/>
                <a:gd name="T66" fmla="*/ 140 w 142"/>
                <a:gd name="T67" fmla="*/ 162 h 178"/>
                <a:gd name="T68" fmla="*/ 131 w 142"/>
                <a:gd name="T69" fmla="*/ 172 h 178"/>
                <a:gd name="T70" fmla="*/ 112 w 142"/>
                <a:gd name="T71" fmla="*/ 177 h 178"/>
                <a:gd name="T72" fmla="*/ 91 w 142"/>
                <a:gd name="T73" fmla="*/ 173 h 178"/>
                <a:gd name="T74" fmla="*/ 82 w 142"/>
                <a:gd name="T75" fmla="*/ 163 h 178"/>
                <a:gd name="T76" fmla="*/ 79 w 142"/>
                <a:gd name="T77" fmla="*/ 146 h 178"/>
                <a:gd name="T78" fmla="*/ 79 w 142"/>
                <a:gd name="T79" fmla="*/ 115 h 178"/>
                <a:gd name="T80" fmla="*/ 82 w 142"/>
                <a:gd name="T81" fmla="*/ 97 h 178"/>
                <a:gd name="T82" fmla="*/ 92 w 142"/>
                <a:gd name="T83" fmla="*/ 87 h 178"/>
                <a:gd name="T84" fmla="*/ 110 w 142"/>
                <a:gd name="T85" fmla="*/ 83 h 178"/>
                <a:gd name="T86" fmla="*/ 130 w 142"/>
                <a:gd name="T87" fmla="*/ 87 h 178"/>
                <a:gd name="T88" fmla="*/ 140 w 142"/>
                <a:gd name="T89" fmla="*/ 97 h 178"/>
                <a:gd name="T90" fmla="*/ 142 w 142"/>
                <a:gd name="T91" fmla="*/ 115 h 178"/>
                <a:gd name="T92" fmla="*/ 115 w 142"/>
                <a:gd name="T93" fmla="*/ 108 h 178"/>
                <a:gd name="T94" fmla="*/ 114 w 142"/>
                <a:gd name="T95" fmla="*/ 100 h 178"/>
                <a:gd name="T96" fmla="*/ 111 w 142"/>
                <a:gd name="T97" fmla="*/ 98 h 178"/>
                <a:gd name="T98" fmla="*/ 107 w 142"/>
                <a:gd name="T99" fmla="*/ 100 h 178"/>
                <a:gd name="T100" fmla="*/ 106 w 142"/>
                <a:gd name="T101" fmla="*/ 108 h 178"/>
                <a:gd name="T102" fmla="*/ 106 w 142"/>
                <a:gd name="T103" fmla="*/ 151 h 178"/>
                <a:gd name="T104" fmla="*/ 107 w 142"/>
                <a:gd name="T105" fmla="*/ 160 h 178"/>
                <a:gd name="T106" fmla="*/ 111 w 142"/>
                <a:gd name="T107" fmla="*/ 161 h 178"/>
                <a:gd name="T108" fmla="*/ 114 w 142"/>
                <a:gd name="T109" fmla="*/ 160 h 178"/>
                <a:gd name="T110" fmla="*/ 115 w 142"/>
                <a:gd name="T111" fmla="*/ 152 h 178"/>
                <a:gd name="T112" fmla="*/ 115 w 142"/>
                <a:gd name="T113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" h="178">
                  <a:moveTo>
                    <a:pt x="63" y="33"/>
                  </a:moveTo>
                  <a:cubicBezTo>
                    <a:pt x="63" y="62"/>
                    <a:pt x="63" y="62"/>
                    <a:pt x="63" y="62"/>
                  </a:cubicBezTo>
                  <a:cubicBezTo>
                    <a:pt x="63" y="70"/>
                    <a:pt x="62" y="75"/>
                    <a:pt x="61" y="79"/>
                  </a:cubicBezTo>
                  <a:cubicBezTo>
                    <a:pt x="59" y="83"/>
                    <a:pt x="56" y="87"/>
                    <a:pt x="51" y="89"/>
                  </a:cubicBezTo>
                  <a:cubicBezTo>
                    <a:pt x="46" y="92"/>
                    <a:pt x="40" y="94"/>
                    <a:pt x="32" y="94"/>
                  </a:cubicBezTo>
                  <a:cubicBezTo>
                    <a:pt x="23" y="94"/>
                    <a:pt x="16" y="92"/>
                    <a:pt x="12" y="90"/>
                  </a:cubicBezTo>
                  <a:cubicBezTo>
                    <a:pt x="7" y="87"/>
                    <a:pt x="4" y="84"/>
                    <a:pt x="2" y="80"/>
                  </a:cubicBezTo>
                  <a:cubicBezTo>
                    <a:pt x="0" y="76"/>
                    <a:pt x="0" y="70"/>
                    <a:pt x="0" y="6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0" y="18"/>
                    <a:pt x="2" y="14"/>
                  </a:cubicBezTo>
                  <a:cubicBezTo>
                    <a:pt x="4" y="10"/>
                    <a:pt x="7" y="6"/>
                    <a:pt x="12" y="4"/>
                  </a:cubicBezTo>
                  <a:cubicBezTo>
                    <a:pt x="17" y="1"/>
                    <a:pt x="23" y="0"/>
                    <a:pt x="30" y="0"/>
                  </a:cubicBezTo>
                  <a:cubicBezTo>
                    <a:pt x="39" y="0"/>
                    <a:pt x="45" y="1"/>
                    <a:pt x="50" y="4"/>
                  </a:cubicBezTo>
                  <a:cubicBezTo>
                    <a:pt x="55" y="7"/>
                    <a:pt x="58" y="10"/>
                    <a:pt x="60" y="14"/>
                  </a:cubicBezTo>
                  <a:cubicBezTo>
                    <a:pt x="62" y="18"/>
                    <a:pt x="63" y="24"/>
                    <a:pt x="63" y="33"/>
                  </a:cubicBezTo>
                  <a:close/>
                  <a:moveTo>
                    <a:pt x="36" y="25"/>
                  </a:moveTo>
                  <a:cubicBezTo>
                    <a:pt x="36" y="20"/>
                    <a:pt x="35" y="18"/>
                    <a:pt x="35" y="17"/>
                  </a:cubicBezTo>
                  <a:cubicBezTo>
                    <a:pt x="34" y="16"/>
                    <a:pt x="33" y="15"/>
                    <a:pt x="31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21"/>
                    <a:pt x="27" y="25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73"/>
                    <a:pt x="27" y="76"/>
                    <a:pt x="27" y="77"/>
                  </a:cubicBezTo>
                  <a:cubicBezTo>
                    <a:pt x="28" y="78"/>
                    <a:pt x="29" y="79"/>
                    <a:pt x="31" y="79"/>
                  </a:cubicBezTo>
                  <a:cubicBezTo>
                    <a:pt x="33" y="79"/>
                    <a:pt x="34" y="78"/>
                    <a:pt x="35" y="77"/>
                  </a:cubicBezTo>
                  <a:cubicBezTo>
                    <a:pt x="35" y="76"/>
                    <a:pt x="36" y="73"/>
                    <a:pt x="36" y="69"/>
                  </a:cubicBezTo>
                  <a:lnTo>
                    <a:pt x="36" y="25"/>
                  </a:lnTo>
                  <a:close/>
                  <a:moveTo>
                    <a:pt x="113" y="0"/>
                  </a:moveTo>
                  <a:cubicBezTo>
                    <a:pt x="46" y="178"/>
                    <a:pt x="46" y="178"/>
                    <a:pt x="46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113" y="0"/>
                  </a:lnTo>
                  <a:close/>
                  <a:moveTo>
                    <a:pt x="142" y="115"/>
                  </a:moveTo>
                  <a:cubicBezTo>
                    <a:pt x="142" y="145"/>
                    <a:pt x="142" y="145"/>
                    <a:pt x="142" y="145"/>
                  </a:cubicBezTo>
                  <a:cubicBezTo>
                    <a:pt x="142" y="153"/>
                    <a:pt x="142" y="158"/>
                    <a:pt x="140" y="162"/>
                  </a:cubicBezTo>
                  <a:cubicBezTo>
                    <a:pt x="139" y="166"/>
                    <a:pt x="136" y="169"/>
                    <a:pt x="131" y="172"/>
                  </a:cubicBezTo>
                  <a:cubicBezTo>
                    <a:pt x="126" y="175"/>
                    <a:pt x="120" y="177"/>
                    <a:pt x="112" y="177"/>
                  </a:cubicBezTo>
                  <a:cubicBezTo>
                    <a:pt x="103" y="177"/>
                    <a:pt x="96" y="175"/>
                    <a:pt x="91" y="173"/>
                  </a:cubicBezTo>
                  <a:cubicBezTo>
                    <a:pt x="86" y="170"/>
                    <a:pt x="83" y="166"/>
                    <a:pt x="82" y="163"/>
                  </a:cubicBezTo>
                  <a:cubicBezTo>
                    <a:pt x="80" y="159"/>
                    <a:pt x="79" y="153"/>
                    <a:pt x="79" y="14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07"/>
                    <a:pt x="80" y="101"/>
                    <a:pt x="82" y="97"/>
                  </a:cubicBezTo>
                  <a:cubicBezTo>
                    <a:pt x="83" y="93"/>
                    <a:pt x="87" y="89"/>
                    <a:pt x="92" y="87"/>
                  </a:cubicBezTo>
                  <a:cubicBezTo>
                    <a:pt x="97" y="84"/>
                    <a:pt x="103" y="83"/>
                    <a:pt x="110" y="83"/>
                  </a:cubicBezTo>
                  <a:cubicBezTo>
                    <a:pt x="118" y="83"/>
                    <a:pt x="125" y="84"/>
                    <a:pt x="130" y="87"/>
                  </a:cubicBezTo>
                  <a:cubicBezTo>
                    <a:pt x="135" y="90"/>
                    <a:pt x="138" y="93"/>
                    <a:pt x="140" y="97"/>
                  </a:cubicBezTo>
                  <a:cubicBezTo>
                    <a:pt x="141" y="101"/>
                    <a:pt x="142" y="107"/>
                    <a:pt x="142" y="115"/>
                  </a:cubicBezTo>
                  <a:close/>
                  <a:moveTo>
                    <a:pt x="115" y="108"/>
                  </a:moveTo>
                  <a:cubicBezTo>
                    <a:pt x="115" y="103"/>
                    <a:pt x="115" y="101"/>
                    <a:pt x="114" y="100"/>
                  </a:cubicBezTo>
                  <a:cubicBezTo>
                    <a:pt x="114" y="98"/>
                    <a:pt x="113" y="98"/>
                    <a:pt x="111" y="98"/>
                  </a:cubicBezTo>
                  <a:cubicBezTo>
                    <a:pt x="109" y="98"/>
                    <a:pt x="108" y="98"/>
                    <a:pt x="107" y="100"/>
                  </a:cubicBezTo>
                  <a:cubicBezTo>
                    <a:pt x="107" y="101"/>
                    <a:pt x="106" y="104"/>
                    <a:pt x="106" y="108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6"/>
                    <a:pt x="107" y="159"/>
                    <a:pt x="107" y="160"/>
                  </a:cubicBezTo>
                  <a:cubicBezTo>
                    <a:pt x="107" y="161"/>
                    <a:pt x="109" y="161"/>
                    <a:pt x="111" y="161"/>
                  </a:cubicBezTo>
                  <a:cubicBezTo>
                    <a:pt x="113" y="161"/>
                    <a:pt x="114" y="161"/>
                    <a:pt x="114" y="160"/>
                  </a:cubicBezTo>
                  <a:cubicBezTo>
                    <a:pt x="115" y="159"/>
                    <a:pt x="115" y="156"/>
                    <a:pt x="115" y="152"/>
                  </a:cubicBezTo>
                  <a:lnTo>
                    <a:pt x="115" y="108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ṣḷíḋê">
              <a:extLst>
                <a:ext uri="{FF2B5EF4-FFF2-40B4-BE49-F238E27FC236}">
                  <a16:creationId xmlns="" xmlns:a16="http://schemas.microsoft.com/office/drawing/2014/main" id="{44957C62-19C6-43F7-9793-D01D9A3A549C}"/>
                </a:ext>
              </a:extLst>
            </p:cNvPr>
            <p:cNvSpPr/>
            <p:nvPr/>
          </p:nvSpPr>
          <p:spPr bwMode="auto">
            <a:xfrm>
              <a:off x="8214773" y="3115172"/>
              <a:ext cx="225134" cy="441126"/>
            </a:xfrm>
            <a:custGeom>
              <a:avLst/>
              <a:gdLst>
                <a:gd name="T0" fmla="*/ 22 w 120"/>
                <a:gd name="T1" fmla="*/ 235 h 235"/>
                <a:gd name="T2" fmla="*/ 9 w 120"/>
                <a:gd name="T3" fmla="*/ 230 h 235"/>
                <a:gd name="T4" fmla="*/ 7 w 120"/>
                <a:gd name="T5" fmla="*/ 202 h 235"/>
                <a:gd name="T6" fmla="*/ 73 w 120"/>
                <a:gd name="T7" fmla="*/ 127 h 235"/>
                <a:gd name="T8" fmla="*/ 11 w 120"/>
                <a:gd name="T9" fmla="*/ 34 h 235"/>
                <a:gd name="T10" fmla="*/ 17 w 120"/>
                <a:gd name="T11" fmla="*/ 6 h 235"/>
                <a:gd name="T12" fmla="*/ 45 w 120"/>
                <a:gd name="T13" fmla="*/ 12 h 235"/>
                <a:gd name="T14" fmla="*/ 115 w 120"/>
                <a:gd name="T15" fmla="*/ 118 h 235"/>
                <a:gd name="T16" fmla="*/ 113 w 120"/>
                <a:gd name="T17" fmla="*/ 142 h 235"/>
                <a:gd name="T18" fmla="*/ 37 w 120"/>
                <a:gd name="T19" fmla="*/ 228 h 235"/>
                <a:gd name="T20" fmla="*/ 22 w 120"/>
                <a:gd name="T2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35">
                  <a:moveTo>
                    <a:pt x="22" y="235"/>
                  </a:moveTo>
                  <a:cubicBezTo>
                    <a:pt x="17" y="235"/>
                    <a:pt x="13" y="233"/>
                    <a:pt x="9" y="230"/>
                  </a:cubicBezTo>
                  <a:cubicBezTo>
                    <a:pt x="0" y="223"/>
                    <a:pt x="0" y="210"/>
                    <a:pt x="7" y="202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5" y="25"/>
                    <a:pt x="8" y="12"/>
                    <a:pt x="17" y="6"/>
                  </a:cubicBezTo>
                  <a:cubicBezTo>
                    <a:pt x="26" y="0"/>
                    <a:pt x="39" y="3"/>
                    <a:pt x="45" y="12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20" y="126"/>
                    <a:pt x="119" y="135"/>
                    <a:pt x="113" y="142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33" y="233"/>
                    <a:pt x="28" y="235"/>
                    <a:pt x="22" y="235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ṡḷíde">
              <a:extLst>
                <a:ext uri="{FF2B5EF4-FFF2-40B4-BE49-F238E27FC236}">
                  <a16:creationId xmlns="" xmlns:a16="http://schemas.microsoft.com/office/drawing/2014/main" id="{E9CA3A97-344F-4490-AA2C-1775F3AE7DC3}"/>
                </a:ext>
              </a:extLst>
            </p:cNvPr>
            <p:cNvSpPr/>
            <p:nvPr/>
          </p:nvSpPr>
          <p:spPr bwMode="auto">
            <a:xfrm>
              <a:off x="8387338" y="130267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4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4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ïṣľíḓé">
              <a:extLst>
                <a:ext uri="{FF2B5EF4-FFF2-40B4-BE49-F238E27FC236}">
                  <a16:creationId xmlns="" xmlns:a16="http://schemas.microsoft.com/office/drawing/2014/main" id="{40187813-A47D-43EA-A13B-314FCCB17BAB}"/>
                </a:ext>
              </a:extLst>
            </p:cNvPr>
            <p:cNvSpPr/>
            <p:nvPr/>
          </p:nvSpPr>
          <p:spPr bwMode="auto">
            <a:xfrm>
              <a:off x="8270771" y="1330099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5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1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ïṩḷíḍè">
              <a:extLst>
                <a:ext uri="{FF2B5EF4-FFF2-40B4-BE49-F238E27FC236}">
                  <a16:creationId xmlns="" xmlns:a16="http://schemas.microsoft.com/office/drawing/2014/main" id="{A545C372-0B5B-4DA5-BA4B-DCD51A2D60B9}"/>
                </a:ext>
              </a:extLst>
            </p:cNvPr>
            <p:cNvSpPr/>
            <p:nvPr/>
          </p:nvSpPr>
          <p:spPr bwMode="auto">
            <a:xfrm>
              <a:off x="8183918" y="1416952"/>
              <a:ext cx="78854" cy="58284"/>
            </a:xfrm>
            <a:custGeom>
              <a:avLst/>
              <a:gdLst>
                <a:gd name="T0" fmla="*/ 35 w 42"/>
                <a:gd name="T1" fmla="*/ 13 h 31"/>
                <a:gd name="T2" fmla="*/ 17 w 42"/>
                <a:gd name="T3" fmla="*/ 3 h 31"/>
                <a:gd name="T4" fmla="*/ 3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5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5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3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1"/>
                    <a:pt x="40" y="26"/>
                  </a:cubicBezTo>
                  <a:cubicBezTo>
                    <a:pt x="42" y="22"/>
                    <a:pt x="40" y="16"/>
                    <a:pt x="35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şḷïďe">
              <a:extLst>
                <a:ext uri="{FF2B5EF4-FFF2-40B4-BE49-F238E27FC236}">
                  <a16:creationId xmlns="" xmlns:a16="http://schemas.microsoft.com/office/drawing/2014/main" id="{A9D0FDEA-4EA2-43A4-877B-C3302DA50EF8}"/>
                </a:ext>
              </a:extLst>
            </p:cNvPr>
            <p:cNvSpPr/>
            <p:nvPr/>
          </p:nvSpPr>
          <p:spPr bwMode="auto">
            <a:xfrm>
              <a:off x="8543903" y="16238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7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1"/>
                    <a:pt x="40" y="27"/>
                  </a:cubicBezTo>
                  <a:cubicBezTo>
                    <a:pt x="42" y="22"/>
                    <a:pt x="40" y="17"/>
                    <a:pt x="34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ṧlïḓè">
              <a:extLst>
                <a:ext uri="{FF2B5EF4-FFF2-40B4-BE49-F238E27FC236}">
                  <a16:creationId xmlns="" xmlns:a16="http://schemas.microsoft.com/office/drawing/2014/main" id="{D1F84132-E7E8-48B6-A5BC-BF37ED6FF91A}"/>
                </a:ext>
              </a:extLst>
            </p:cNvPr>
            <p:cNvSpPr/>
            <p:nvPr/>
          </p:nvSpPr>
          <p:spPr bwMode="auto">
            <a:xfrm>
              <a:off x="8156490" y="1533519"/>
              <a:ext cx="79997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ṧ1iḓe">
              <a:extLst>
                <a:ext uri="{FF2B5EF4-FFF2-40B4-BE49-F238E27FC236}">
                  <a16:creationId xmlns="" xmlns:a16="http://schemas.microsoft.com/office/drawing/2014/main" id="{6359E7BA-BCBF-410C-9C00-A7F42F457B75}"/>
                </a:ext>
              </a:extLst>
            </p:cNvPr>
            <p:cNvSpPr/>
            <p:nvPr/>
          </p:nvSpPr>
          <p:spPr bwMode="auto">
            <a:xfrm>
              <a:off x="8570188" y="153351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2 w 43"/>
                <a:gd name="T3" fmla="*/ 0 h 17"/>
                <a:gd name="T4" fmla="*/ 0 w 43"/>
                <a:gd name="T5" fmla="*/ 9 h 17"/>
                <a:gd name="T6" fmla="*/ 12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íṣļïďê">
              <a:extLst>
                <a:ext uri="{FF2B5EF4-FFF2-40B4-BE49-F238E27FC236}">
                  <a16:creationId xmlns="" xmlns:a16="http://schemas.microsoft.com/office/drawing/2014/main" id="{C0163E96-4E0F-4256-8A23-2DAA8565330D}"/>
                </a:ext>
              </a:extLst>
            </p:cNvPr>
            <p:cNvSpPr/>
            <p:nvPr/>
          </p:nvSpPr>
          <p:spPr bwMode="auto">
            <a:xfrm>
              <a:off x="8183918" y="1623802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3 w 42"/>
                <a:gd name="T5" fmla="*/ 27 h 31"/>
                <a:gd name="T6" fmla="*/ 17 w 42"/>
                <a:gd name="T7" fmla="*/ 28 h 31"/>
                <a:gd name="T8" fmla="*/ 35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7"/>
                    <a:pt x="0" y="22"/>
                    <a:pt x="3" y="27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îṥ1íde">
              <a:extLst>
                <a:ext uri="{FF2B5EF4-FFF2-40B4-BE49-F238E27FC236}">
                  <a16:creationId xmlns="" xmlns:a16="http://schemas.microsoft.com/office/drawing/2014/main" id="{E1AADE4C-B89C-4E0F-BD87-95A4BC5C80A7}"/>
                </a:ext>
              </a:extLst>
            </p:cNvPr>
            <p:cNvSpPr/>
            <p:nvPr/>
          </p:nvSpPr>
          <p:spPr bwMode="auto">
            <a:xfrm>
              <a:off x="8543903" y="1416952"/>
              <a:ext cx="78854" cy="58284"/>
            </a:xfrm>
            <a:custGeom>
              <a:avLst/>
              <a:gdLst>
                <a:gd name="T0" fmla="*/ 17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6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7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7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ṡlíḑe">
              <a:extLst>
                <a:ext uri="{FF2B5EF4-FFF2-40B4-BE49-F238E27FC236}">
                  <a16:creationId xmlns="" xmlns:a16="http://schemas.microsoft.com/office/drawing/2014/main" id="{8D101CAC-1728-45D4-B9D0-0E765C0D7B15}"/>
                </a:ext>
              </a:extLst>
            </p:cNvPr>
            <p:cNvSpPr/>
            <p:nvPr/>
          </p:nvSpPr>
          <p:spPr bwMode="auto">
            <a:xfrm>
              <a:off x="8477620" y="1330099"/>
              <a:ext cx="60569" cy="78854"/>
            </a:xfrm>
            <a:custGeom>
              <a:avLst/>
              <a:gdLst>
                <a:gd name="T0" fmla="*/ 27 w 32"/>
                <a:gd name="T1" fmla="*/ 3 h 42"/>
                <a:gd name="T2" fmla="*/ 13 w 32"/>
                <a:gd name="T3" fmla="*/ 8 h 42"/>
                <a:gd name="T4" fmla="*/ 3 w 32"/>
                <a:gd name="T5" fmla="*/ 26 h 42"/>
                <a:gd name="T6" fmla="*/ 5 w 32"/>
                <a:gd name="T7" fmla="*/ 40 h 42"/>
                <a:gd name="T8" fmla="*/ 18 w 32"/>
                <a:gd name="T9" fmla="*/ 34 h 42"/>
                <a:gd name="T10" fmla="*/ 28 w 32"/>
                <a:gd name="T11" fmla="*/ 17 h 42"/>
                <a:gd name="T12" fmla="*/ 27 w 32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7" y="3"/>
                  </a:moveTo>
                  <a:cubicBezTo>
                    <a:pt x="22" y="0"/>
                    <a:pt x="17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11"/>
                    <a:pt x="31" y="5"/>
                    <a:pt x="27" y="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íşľîḋe">
              <a:extLst>
                <a:ext uri="{FF2B5EF4-FFF2-40B4-BE49-F238E27FC236}">
                  <a16:creationId xmlns="" xmlns:a16="http://schemas.microsoft.com/office/drawing/2014/main" id="{283D97D5-DD3E-4748-B885-715AF57012D4}"/>
                </a:ext>
              </a:extLst>
            </p:cNvPr>
            <p:cNvSpPr/>
            <p:nvPr/>
          </p:nvSpPr>
          <p:spPr bwMode="auto">
            <a:xfrm>
              <a:off x="8291342" y="1430666"/>
              <a:ext cx="237705" cy="345129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8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90 w 126"/>
                <a:gd name="T19" fmla="*/ 129 h 184"/>
                <a:gd name="T20" fmla="*/ 126 w 126"/>
                <a:gd name="T21" fmla="*/ 68 h 184"/>
                <a:gd name="T22" fmla="*/ 63 w 126"/>
                <a:gd name="T23" fmla="*/ 0 h 184"/>
                <a:gd name="T24" fmla="*/ 74 w 126"/>
                <a:gd name="T25" fmla="*/ 170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70 h 184"/>
                <a:gd name="T36" fmla="*/ 77 w 126"/>
                <a:gd name="T37" fmla="*/ 155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5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4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5 w 126"/>
                <a:gd name="T65" fmla="*/ 120 h 184"/>
                <a:gd name="T66" fmla="*/ 44 w 126"/>
                <a:gd name="T67" fmla="*/ 120 h 184"/>
                <a:gd name="T68" fmla="*/ 12 w 126"/>
                <a:gd name="T69" fmla="*/ 68 h 184"/>
                <a:gd name="T70" fmla="*/ 63 w 126"/>
                <a:gd name="T71" fmla="*/ 12 h 184"/>
                <a:gd name="T72" fmla="*/ 114 w 126"/>
                <a:gd name="T73" fmla="*/ 68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5" y="0"/>
                    <a:pt x="0" y="27"/>
                    <a:pt x="0" y="68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1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1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90" y="129"/>
                  </a:cubicBezTo>
                  <a:cubicBezTo>
                    <a:pt x="99" y="122"/>
                    <a:pt x="126" y="100"/>
                    <a:pt x="126" y="68"/>
                  </a:cubicBezTo>
                  <a:cubicBezTo>
                    <a:pt x="126" y="27"/>
                    <a:pt x="101" y="0"/>
                    <a:pt x="63" y="0"/>
                  </a:cubicBezTo>
                  <a:close/>
                  <a:moveTo>
                    <a:pt x="74" y="170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1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7" y="168"/>
                    <a:pt x="76" y="169"/>
                    <a:pt x="74" y="170"/>
                  </a:cubicBezTo>
                  <a:close/>
                  <a:moveTo>
                    <a:pt x="77" y="155"/>
                  </a:moveTo>
                  <a:cubicBezTo>
                    <a:pt x="69" y="159"/>
                    <a:pt x="56" y="157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3" y="151"/>
                    <a:pt x="59" y="152"/>
                    <a:pt x="65" y="152"/>
                  </a:cubicBezTo>
                  <a:cubicBezTo>
                    <a:pt x="69" y="152"/>
                    <a:pt x="73" y="152"/>
                    <a:pt x="77" y="150"/>
                  </a:cubicBezTo>
                  <a:lnTo>
                    <a:pt x="77" y="155"/>
                  </a:lnTo>
                  <a:close/>
                  <a:moveTo>
                    <a:pt x="77" y="138"/>
                  </a:moveTo>
                  <a:cubicBezTo>
                    <a:pt x="69" y="143"/>
                    <a:pt x="56" y="140"/>
                    <a:pt x="48" y="138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6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5" y="120"/>
                  </a:cubicBezTo>
                  <a:cubicBezTo>
                    <a:pt x="45" y="120"/>
                    <a:pt x="44" y="120"/>
                    <a:pt x="44" y="120"/>
                  </a:cubicBezTo>
                  <a:cubicBezTo>
                    <a:pt x="38" y="116"/>
                    <a:pt x="12" y="96"/>
                    <a:pt x="12" y="68"/>
                  </a:cubicBezTo>
                  <a:cubicBezTo>
                    <a:pt x="12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8"/>
                  </a:cubicBezTo>
                  <a:cubicBezTo>
                    <a:pt x="114" y="99"/>
                    <a:pt x="81" y="121"/>
                    <a:pt x="80" y="12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işḻïḑê">
              <a:extLst>
                <a:ext uri="{FF2B5EF4-FFF2-40B4-BE49-F238E27FC236}">
                  <a16:creationId xmlns="" xmlns:a16="http://schemas.microsoft.com/office/drawing/2014/main" id="{1E8CEEB7-BCC5-47DC-91ED-52D26CCA5511}"/>
                </a:ext>
              </a:extLst>
            </p:cNvPr>
            <p:cNvSpPr/>
            <p:nvPr/>
          </p:nvSpPr>
          <p:spPr bwMode="auto">
            <a:xfrm>
              <a:off x="3716665" y="404542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1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1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îṣļíḋé">
              <a:extLst>
                <a:ext uri="{FF2B5EF4-FFF2-40B4-BE49-F238E27FC236}">
                  <a16:creationId xmlns="" xmlns:a16="http://schemas.microsoft.com/office/drawing/2014/main" id="{82CC78E8-6C6C-4D11-A246-9E193B644329}"/>
                </a:ext>
              </a:extLst>
            </p:cNvPr>
            <p:cNvSpPr/>
            <p:nvPr/>
          </p:nvSpPr>
          <p:spPr bwMode="auto">
            <a:xfrm>
              <a:off x="3600098" y="407284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2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7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2"/>
                    <a:pt x="9" y="0"/>
                    <a:pt x="5" y="2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ïs1ïḋè">
              <a:extLst>
                <a:ext uri="{FF2B5EF4-FFF2-40B4-BE49-F238E27FC236}">
                  <a16:creationId xmlns="" xmlns:a16="http://schemas.microsoft.com/office/drawing/2014/main" id="{A39EE27C-5041-42CC-B9CC-D8E8360228F6}"/>
                </a:ext>
              </a:extLst>
            </p:cNvPr>
            <p:cNvSpPr/>
            <p:nvPr/>
          </p:nvSpPr>
          <p:spPr bwMode="auto">
            <a:xfrm>
              <a:off x="3513244" y="41597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0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išḷiḍè">
              <a:extLst>
                <a:ext uri="{FF2B5EF4-FFF2-40B4-BE49-F238E27FC236}">
                  <a16:creationId xmlns="" xmlns:a16="http://schemas.microsoft.com/office/drawing/2014/main" id="{7702F540-4C15-4A9A-9537-74726E09AE02}"/>
                </a:ext>
              </a:extLst>
            </p:cNvPr>
            <p:cNvSpPr/>
            <p:nvPr/>
          </p:nvSpPr>
          <p:spPr bwMode="auto">
            <a:xfrm>
              <a:off x="3873230" y="436655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iṣlïḓê">
              <a:extLst>
                <a:ext uri="{FF2B5EF4-FFF2-40B4-BE49-F238E27FC236}">
                  <a16:creationId xmlns="" xmlns:a16="http://schemas.microsoft.com/office/drawing/2014/main" id="{B3AE7E18-C807-4188-A97D-8BCCB54764D1}"/>
                </a:ext>
              </a:extLst>
            </p:cNvPr>
            <p:cNvSpPr/>
            <p:nvPr/>
          </p:nvSpPr>
          <p:spPr bwMode="auto">
            <a:xfrm>
              <a:off x="3485817" y="4276269"/>
              <a:ext cx="79997" cy="31999"/>
            </a:xfrm>
            <a:custGeom>
              <a:avLst/>
              <a:gdLst>
                <a:gd name="T0" fmla="*/ 43 w 43"/>
                <a:gd name="T1" fmla="*/ 8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8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ïṣľíḓê">
              <a:extLst>
                <a:ext uri="{FF2B5EF4-FFF2-40B4-BE49-F238E27FC236}">
                  <a16:creationId xmlns="" xmlns:a16="http://schemas.microsoft.com/office/drawing/2014/main" id="{0195E402-6658-44E0-B6A7-0C8FC54A3485}"/>
                </a:ext>
              </a:extLst>
            </p:cNvPr>
            <p:cNvSpPr/>
            <p:nvPr/>
          </p:nvSpPr>
          <p:spPr bwMode="auto">
            <a:xfrm>
              <a:off x="3899515" y="427626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8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8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iŝ1iḑè">
              <a:extLst>
                <a:ext uri="{FF2B5EF4-FFF2-40B4-BE49-F238E27FC236}">
                  <a16:creationId xmlns="" xmlns:a16="http://schemas.microsoft.com/office/drawing/2014/main" id="{F8B765F8-E4A2-47B7-8A01-075F154E009A}"/>
                </a:ext>
              </a:extLst>
            </p:cNvPr>
            <p:cNvSpPr/>
            <p:nvPr/>
          </p:nvSpPr>
          <p:spPr bwMode="auto">
            <a:xfrm>
              <a:off x="3513244" y="4366551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0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íşlîḑè">
              <a:extLst>
                <a:ext uri="{FF2B5EF4-FFF2-40B4-BE49-F238E27FC236}">
                  <a16:creationId xmlns="" xmlns:a16="http://schemas.microsoft.com/office/drawing/2014/main" id="{A9CA004E-FF5A-4C26-A38C-9770050C374F}"/>
                </a:ext>
              </a:extLst>
            </p:cNvPr>
            <p:cNvSpPr/>
            <p:nvPr/>
          </p:nvSpPr>
          <p:spPr bwMode="auto">
            <a:xfrm>
              <a:off x="3873230" y="4159702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0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iṥḷïḑè">
              <a:extLst>
                <a:ext uri="{FF2B5EF4-FFF2-40B4-BE49-F238E27FC236}">
                  <a16:creationId xmlns="" xmlns:a16="http://schemas.microsoft.com/office/drawing/2014/main" id="{199FE98A-7E5C-49AC-8124-E2DE96D79459}"/>
                </a:ext>
              </a:extLst>
            </p:cNvPr>
            <p:cNvSpPr/>
            <p:nvPr/>
          </p:nvSpPr>
          <p:spPr bwMode="auto">
            <a:xfrm>
              <a:off x="3806947" y="4072848"/>
              <a:ext cx="58284" cy="78854"/>
            </a:xfrm>
            <a:custGeom>
              <a:avLst/>
              <a:gdLst>
                <a:gd name="T0" fmla="*/ 26 w 31"/>
                <a:gd name="T1" fmla="*/ 2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2"/>
                  </a:moveTo>
                  <a:cubicBezTo>
                    <a:pt x="22" y="0"/>
                    <a:pt x="16" y="2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7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0" y="5"/>
                    <a:pt x="26" y="2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şļîḓê">
              <a:extLst>
                <a:ext uri="{FF2B5EF4-FFF2-40B4-BE49-F238E27FC236}">
                  <a16:creationId xmlns="" xmlns:a16="http://schemas.microsoft.com/office/drawing/2014/main" id="{FE73CBAC-039D-402E-8C93-A57B1B0EA2A1}"/>
                </a:ext>
              </a:extLst>
            </p:cNvPr>
            <p:cNvSpPr/>
            <p:nvPr/>
          </p:nvSpPr>
          <p:spPr bwMode="auto">
            <a:xfrm>
              <a:off x="3620669" y="4173416"/>
              <a:ext cx="237705" cy="342844"/>
            </a:xfrm>
            <a:custGeom>
              <a:avLst/>
              <a:gdLst>
                <a:gd name="T0" fmla="*/ 63 w 126"/>
                <a:gd name="T1" fmla="*/ 0 h 183"/>
                <a:gd name="T2" fmla="*/ 0 w 126"/>
                <a:gd name="T3" fmla="*/ 67 h 183"/>
                <a:gd name="T4" fmla="*/ 36 w 126"/>
                <a:gd name="T5" fmla="*/ 129 h 183"/>
                <a:gd name="T6" fmla="*/ 36 w 126"/>
                <a:gd name="T7" fmla="*/ 164 h 183"/>
                <a:gd name="T8" fmla="*/ 64 w 126"/>
                <a:gd name="T9" fmla="*/ 183 h 183"/>
                <a:gd name="T10" fmla="*/ 64 w 126"/>
                <a:gd name="T11" fmla="*/ 183 h 183"/>
                <a:gd name="T12" fmla="*/ 80 w 126"/>
                <a:gd name="T13" fmla="*/ 179 h 183"/>
                <a:gd name="T14" fmla="*/ 89 w 126"/>
                <a:gd name="T15" fmla="*/ 164 h 183"/>
                <a:gd name="T16" fmla="*/ 89 w 126"/>
                <a:gd name="T17" fmla="*/ 129 h 183"/>
                <a:gd name="T18" fmla="*/ 89 w 126"/>
                <a:gd name="T19" fmla="*/ 129 h 183"/>
                <a:gd name="T20" fmla="*/ 126 w 126"/>
                <a:gd name="T21" fmla="*/ 67 h 183"/>
                <a:gd name="T22" fmla="*/ 63 w 126"/>
                <a:gd name="T23" fmla="*/ 0 h 183"/>
                <a:gd name="T24" fmla="*/ 74 w 126"/>
                <a:gd name="T25" fmla="*/ 169 h 183"/>
                <a:gd name="T26" fmla="*/ 64 w 126"/>
                <a:gd name="T27" fmla="*/ 172 h 183"/>
                <a:gd name="T28" fmla="*/ 49 w 126"/>
                <a:gd name="T29" fmla="*/ 166 h 183"/>
                <a:gd name="T30" fmla="*/ 65 w 126"/>
                <a:gd name="T31" fmla="*/ 168 h 183"/>
                <a:gd name="T32" fmla="*/ 77 w 126"/>
                <a:gd name="T33" fmla="*/ 166 h 183"/>
                <a:gd name="T34" fmla="*/ 74 w 126"/>
                <a:gd name="T35" fmla="*/ 169 h 183"/>
                <a:gd name="T36" fmla="*/ 77 w 126"/>
                <a:gd name="T37" fmla="*/ 154 h 183"/>
                <a:gd name="T38" fmla="*/ 48 w 126"/>
                <a:gd name="T39" fmla="*/ 154 h 183"/>
                <a:gd name="T40" fmla="*/ 48 w 126"/>
                <a:gd name="T41" fmla="*/ 150 h 183"/>
                <a:gd name="T42" fmla="*/ 65 w 126"/>
                <a:gd name="T43" fmla="*/ 152 h 183"/>
                <a:gd name="T44" fmla="*/ 77 w 126"/>
                <a:gd name="T45" fmla="*/ 150 h 183"/>
                <a:gd name="T46" fmla="*/ 77 w 126"/>
                <a:gd name="T47" fmla="*/ 154 h 183"/>
                <a:gd name="T48" fmla="*/ 77 w 126"/>
                <a:gd name="T49" fmla="*/ 138 h 183"/>
                <a:gd name="T50" fmla="*/ 48 w 126"/>
                <a:gd name="T51" fmla="*/ 138 h 183"/>
                <a:gd name="T52" fmla="*/ 48 w 126"/>
                <a:gd name="T53" fmla="*/ 133 h 183"/>
                <a:gd name="T54" fmla="*/ 66 w 126"/>
                <a:gd name="T55" fmla="*/ 136 h 183"/>
                <a:gd name="T56" fmla="*/ 77 w 126"/>
                <a:gd name="T57" fmla="*/ 134 h 183"/>
                <a:gd name="T58" fmla="*/ 77 w 126"/>
                <a:gd name="T59" fmla="*/ 138 h 183"/>
                <a:gd name="T60" fmla="*/ 80 w 126"/>
                <a:gd name="T61" fmla="*/ 121 h 183"/>
                <a:gd name="T62" fmla="*/ 80 w 126"/>
                <a:gd name="T63" fmla="*/ 121 h 183"/>
                <a:gd name="T64" fmla="*/ 44 w 126"/>
                <a:gd name="T65" fmla="*/ 120 h 183"/>
                <a:gd name="T66" fmla="*/ 44 w 126"/>
                <a:gd name="T67" fmla="*/ 120 h 183"/>
                <a:gd name="T68" fmla="*/ 11 w 126"/>
                <a:gd name="T69" fmla="*/ 67 h 183"/>
                <a:gd name="T70" fmla="*/ 63 w 126"/>
                <a:gd name="T71" fmla="*/ 12 h 183"/>
                <a:gd name="T72" fmla="*/ 114 w 126"/>
                <a:gd name="T73" fmla="*/ 67 h 183"/>
                <a:gd name="T74" fmla="*/ 80 w 126"/>
                <a:gd name="T75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3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2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3"/>
                    <a:pt x="64" y="183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70" y="183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7"/>
                    <a:pt x="77" y="166"/>
                  </a:cubicBezTo>
                  <a:cubicBezTo>
                    <a:pt x="76" y="167"/>
                    <a:pt x="75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8" y="158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5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4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4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2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îšḷïḓé">
              <a:extLst>
                <a:ext uri="{FF2B5EF4-FFF2-40B4-BE49-F238E27FC236}">
                  <a16:creationId xmlns="" xmlns:a16="http://schemas.microsoft.com/office/drawing/2014/main" id="{18E884F5-D7FF-485C-9701-2048F61265EC}"/>
                </a:ext>
              </a:extLst>
            </p:cNvPr>
            <p:cNvSpPr/>
            <p:nvPr/>
          </p:nvSpPr>
          <p:spPr bwMode="auto">
            <a:xfrm>
              <a:off x="5131466" y="1488950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íṩľiḓé">
              <a:extLst>
                <a:ext uri="{FF2B5EF4-FFF2-40B4-BE49-F238E27FC236}">
                  <a16:creationId xmlns="" xmlns:a16="http://schemas.microsoft.com/office/drawing/2014/main" id="{5ED3D717-17D7-4EF2-B35F-77AB518CBA50}"/>
                </a:ext>
              </a:extLst>
            </p:cNvPr>
            <p:cNvSpPr/>
            <p:nvPr/>
          </p:nvSpPr>
          <p:spPr bwMode="auto">
            <a:xfrm>
              <a:off x="5014899" y="151637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íşlíḓè">
              <a:extLst>
                <a:ext uri="{FF2B5EF4-FFF2-40B4-BE49-F238E27FC236}">
                  <a16:creationId xmlns="" xmlns:a16="http://schemas.microsoft.com/office/drawing/2014/main" id="{A854C795-8C85-4E52-B5B5-1006571D5B40}"/>
                </a:ext>
              </a:extLst>
            </p:cNvPr>
            <p:cNvSpPr/>
            <p:nvPr/>
          </p:nvSpPr>
          <p:spPr bwMode="auto">
            <a:xfrm>
              <a:off x="4928046" y="160323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iṥ1ïḓè">
              <a:extLst>
                <a:ext uri="{FF2B5EF4-FFF2-40B4-BE49-F238E27FC236}">
                  <a16:creationId xmlns="" xmlns:a16="http://schemas.microsoft.com/office/drawing/2014/main" id="{9D113C50-F646-4DA4-B3B2-CCD3E674538D}"/>
                </a:ext>
              </a:extLst>
            </p:cNvPr>
            <p:cNvSpPr/>
            <p:nvPr/>
          </p:nvSpPr>
          <p:spPr bwMode="auto">
            <a:xfrm>
              <a:off x="5288032" y="1810080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1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iṧ1iďê">
              <a:extLst>
                <a:ext uri="{FF2B5EF4-FFF2-40B4-BE49-F238E27FC236}">
                  <a16:creationId xmlns="" xmlns:a16="http://schemas.microsoft.com/office/drawing/2014/main" id="{F80AE93D-E06A-46E4-96E1-36A35EF52DD8}"/>
                </a:ext>
              </a:extLst>
            </p:cNvPr>
            <p:cNvSpPr/>
            <p:nvPr/>
          </p:nvSpPr>
          <p:spPr bwMode="auto">
            <a:xfrm>
              <a:off x="4899476" y="1719798"/>
              <a:ext cx="81140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ṥḻiḋê">
              <a:extLst>
                <a:ext uri="{FF2B5EF4-FFF2-40B4-BE49-F238E27FC236}">
                  <a16:creationId xmlns="" xmlns:a16="http://schemas.microsoft.com/office/drawing/2014/main" id="{9302AF11-CB9D-4A32-B0CD-D4A630FCB1A6}"/>
                </a:ext>
              </a:extLst>
            </p:cNvPr>
            <p:cNvSpPr/>
            <p:nvPr/>
          </p:nvSpPr>
          <p:spPr bwMode="auto">
            <a:xfrm>
              <a:off x="5314316" y="1719798"/>
              <a:ext cx="79997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9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îṣlîḍe">
              <a:extLst>
                <a:ext uri="{FF2B5EF4-FFF2-40B4-BE49-F238E27FC236}">
                  <a16:creationId xmlns="" xmlns:a16="http://schemas.microsoft.com/office/drawing/2014/main" id="{D8F48307-92CA-4F82-98EB-6167C01FDA31}"/>
                </a:ext>
              </a:extLst>
            </p:cNvPr>
            <p:cNvSpPr/>
            <p:nvPr/>
          </p:nvSpPr>
          <p:spPr bwMode="auto">
            <a:xfrm>
              <a:off x="4928046" y="1810080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iSḷiḑé">
              <a:extLst>
                <a:ext uri="{FF2B5EF4-FFF2-40B4-BE49-F238E27FC236}">
                  <a16:creationId xmlns="" xmlns:a16="http://schemas.microsoft.com/office/drawing/2014/main" id="{780074F1-CB13-43D1-BE4C-0D7D066A8103}"/>
                </a:ext>
              </a:extLst>
            </p:cNvPr>
            <p:cNvSpPr/>
            <p:nvPr/>
          </p:nvSpPr>
          <p:spPr bwMode="auto">
            <a:xfrm>
              <a:off x="5288032" y="1603231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1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i$liḍe">
              <a:extLst>
                <a:ext uri="{FF2B5EF4-FFF2-40B4-BE49-F238E27FC236}">
                  <a16:creationId xmlns="" xmlns:a16="http://schemas.microsoft.com/office/drawing/2014/main" id="{D7A5FA33-5CF7-4931-B58C-08CD3CC5BCE0}"/>
                </a:ext>
              </a:extLst>
            </p:cNvPr>
            <p:cNvSpPr/>
            <p:nvPr/>
          </p:nvSpPr>
          <p:spPr bwMode="auto">
            <a:xfrm>
              <a:off x="5221749" y="1516378"/>
              <a:ext cx="58284" cy="78854"/>
            </a:xfrm>
            <a:custGeom>
              <a:avLst/>
              <a:gdLst>
                <a:gd name="T0" fmla="*/ 26 w 31"/>
                <a:gd name="T1" fmla="*/ 3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3"/>
                  </a:moveTo>
                  <a:cubicBezTo>
                    <a:pt x="22" y="0"/>
                    <a:pt x="16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1" y="5"/>
                    <a:pt x="26" y="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ïş1îḑê">
              <a:extLst>
                <a:ext uri="{FF2B5EF4-FFF2-40B4-BE49-F238E27FC236}">
                  <a16:creationId xmlns="" xmlns:a16="http://schemas.microsoft.com/office/drawing/2014/main" id="{39E16FA1-61BB-44E8-BFB6-B930B3D0C3BF}"/>
                </a:ext>
              </a:extLst>
            </p:cNvPr>
            <p:cNvSpPr/>
            <p:nvPr/>
          </p:nvSpPr>
          <p:spPr bwMode="auto">
            <a:xfrm>
              <a:off x="5035470" y="1615802"/>
              <a:ext cx="236562" cy="346272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7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89 w 126"/>
                <a:gd name="T19" fmla="*/ 129 h 184"/>
                <a:gd name="T20" fmla="*/ 126 w 126"/>
                <a:gd name="T21" fmla="*/ 67 h 184"/>
                <a:gd name="T22" fmla="*/ 63 w 126"/>
                <a:gd name="T23" fmla="*/ 0 h 184"/>
                <a:gd name="T24" fmla="*/ 74 w 126"/>
                <a:gd name="T25" fmla="*/ 169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69 h 184"/>
                <a:gd name="T36" fmla="*/ 77 w 126"/>
                <a:gd name="T37" fmla="*/ 154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4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3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4 w 126"/>
                <a:gd name="T65" fmla="*/ 120 h 184"/>
                <a:gd name="T66" fmla="*/ 44 w 126"/>
                <a:gd name="T67" fmla="*/ 120 h 184"/>
                <a:gd name="T68" fmla="*/ 11 w 126"/>
                <a:gd name="T69" fmla="*/ 67 h 184"/>
                <a:gd name="T70" fmla="*/ 63 w 126"/>
                <a:gd name="T71" fmla="*/ 12 h 184"/>
                <a:gd name="T72" fmla="*/ 114 w 126"/>
                <a:gd name="T73" fmla="*/ 67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6" y="167"/>
                    <a:pt x="76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9" y="159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6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í$ļîḓe">
              <a:extLst>
                <a:ext uri="{FF2B5EF4-FFF2-40B4-BE49-F238E27FC236}">
                  <a16:creationId xmlns="" xmlns:a16="http://schemas.microsoft.com/office/drawing/2014/main" id="{6FA3D249-6384-4FB7-A9A9-F0AD8CC21FCE}"/>
                </a:ext>
              </a:extLst>
            </p:cNvPr>
            <p:cNvSpPr/>
            <p:nvPr/>
          </p:nvSpPr>
          <p:spPr bwMode="auto">
            <a:xfrm>
              <a:off x="3052691" y="6067056"/>
              <a:ext cx="6135759" cy="74283"/>
            </a:xfrm>
            <a:custGeom>
              <a:avLst/>
              <a:gdLst>
                <a:gd name="T0" fmla="*/ 3242 w 3262"/>
                <a:gd name="T1" fmla="*/ 40 h 40"/>
                <a:gd name="T2" fmla="*/ 20 w 3262"/>
                <a:gd name="T3" fmla="*/ 40 h 40"/>
                <a:gd name="T4" fmla="*/ 0 w 3262"/>
                <a:gd name="T5" fmla="*/ 20 h 40"/>
                <a:gd name="T6" fmla="*/ 20 w 3262"/>
                <a:gd name="T7" fmla="*/ 0 h 40"/>
                <a:gd name="T8" fmla="*/ 3242 w 3262"/>
                <a:gd name="T9" fmla="*/ 0 h 40"/>
                <a:gd name="T10" fmla="*/ 3262 w 3262"/>
                <a:gd name="T11" fmla="*/ 20 h 40"/>
                <a:gd name="T12" fmla="*/ 3242 w 326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2" h="40">
                  <a:moveTo>
                    <a:pt x="3242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42" y="0"/>
                    <a:pt x="3242" y="0"/>
                    <a:pt x="3242" y="0"/>
                  </a:cubicBezTo>
                  <a:cubicBezTo>
                    <a:pt x="3253" y="0"/>
                    <a:pt x="3262" y="9"/>
                    <a:pt x="3262" y="20"/>
                  </a:cubicBezTo>
                  <a:cubicBezTo>
                    <a:pt x="3262" y="31"/>
                    <a:pt x="3253" y="40"/>
                    <a:pt x="3242" y="4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îṡļíḑe">
              <a:extLst>
                <a:ext uri="{FF2B5EF4-FFF2-40B4-BE49-F238E27FC236}">
                  <a16:creationId xmlns="" xmlns:a16="http://schemas.microsoft.com/office/drawing/2014/main" id="{88F66847-2A08-4FA1-8553-266703E11334}"/>
                </a:ext>
              </a:extLst>
            </p:cNvPr>
            <p:cNvSpPr/>
            <p:nvPr/>
          </p:nvSpPr>
          <p:spPr bwMode="auto">
            <a:xfrm>
              <a:off x="5834296" y="4676253"/>
              <a:ext cx="467411" cy="1467371"/>
            </a:xfrm>
            <a:custGeom>
              <a:avLst/>
              <a:gdLst>
                <a:gd name="T0" fmla="*/ 228 w 248"/>
                <a:gd name="T1" fmla="*/ 781 h 781"/>
                <a:gd name="T2" fmla="*/ 20 w 248"/>
                <a:gd name="T3" fmla="*/ 781 h 781"/>
                <a:gd name="T4" fmla="*/ 0 w 248"/>
                <a:gd name="T5" fmla="*/ 761 h 781"/>
                <a:gd name="T6" fmla="*/ 0 w 248"/>
                <a:gd name="T7" fmla="*/ 20 h 781"/>
                <a:gd name="T8" fmla="*/ 20 w 248"/>
                <a:gd name="T9" fmla="*/ 0 h 781"/>
                <a:gd name="T10" fmla="*/ 228 w 248"/>
                <a:gd name="T11" fmla="*/ 0 h 781"/>
                <a:gd name="T12" fmla="*/ 248 w 248"/>
                <a:gd name="T13" fmla="*/ 20 h 781"/>
                <a:gd name="T14" fmla="*/ 248 w 248"/>
                <a:gd name="T15" fmla="*/ 761 h 781"/>
                <a:gd name="T16" fmla="*/ 228 w 248"/>
                <a:gd name="T17" fmla="*/ 781 h 781"/>
                <a:gd name="T18" fmla="*/ 40 w 248"/>
                <a:gd name="T19" fmla="*/ 741 h 781"/>
                <a:gd name="T20" fmla="*/ 208 w 248"/>
                <a:gd name="T21" fmla="*/ 741 h 781"/>
                <a:gd name="T22" fmla="*/ 208 w 248"/>
                <a:gd name="T23" fmla="*/ 40 h 781"/>
                <a:gd name="T24" fmla="*/ 40 w 248"/>
                <a:gd name="T25" fmla="*/ 40 h 781"/>
                <a:gd name="T26" fmla="*/ 40 w 248"/>
                <a:gd name="T27" fmla="*/ 74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781">
                  <a:moveTo>
                    <a:pt x="228" y="781"/>
                  </a:moveTo>
                  <a:cubicBezTo>
                    <a:pt x="20" y="781"/>
                    <a:pt x="20" y="781"/>
                    <a:pt x="20" y="781"/>
                  </a:cubicBezTo>
                  <a:cubicBezTo>
                    <a:pt x="9" y="781"/>
                    <a:pt x="0" y="772"/>
                    <a:pt x="0" y="76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761"/>
                    <a:pt x="248" y="761"/>
                    <a:pt x="248" y="761"/>
                  </a:cubicBezTo>
                  <a:cubicBezTo>
                    <a:pt x="248" y="772"/>
                    <a:pt x="239" y="781"/>
                    <a:pt x="228" y="781"/>
                  </a:cubicBezTo>
                  <a:close/>
                  <a:moveTo>
                    <a:pt x="40" y="741"/>
                  </a:moveTo>
                  <a:cubicBezTo>
                    <a:pt x="208" y="741"/>
                    <a:pt x="208" y="741"/>
                    <a:pt x="208" y="7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741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iṥlïḓé">
              <a:extLst>
                <a:ext uri="{FF2B5EF4-FFF2-40B4-BE49-F238E27FC236}">
                  <a16:creationId xmlns="" xmlns:a16="http://schemas.microsoft.com/office/drawing/2014/main" id="{6BA6CFBD-197D-4D47-AD9D-49E4C7AF5054}"/>
                </a:ext>
              </a:extLst>
            </p:cNvPr>
            <p:cNvSpPr/>
            <p:nvPr/>
          </p:nvSpPr>
          <p:spPr bwMode="auto">
            <a:xfrm>
              <a:off x="5872008" y="5195090"/>
              <a:ext cx="391985" cy="910822"/>
            </a:xfrm>
            <a:prstGeom prst="rect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íSlídé">
              <a:extLst>
                <a:ext uri="{FF2B5EF4-FFF2-40B4-BE49-F238E27FC236}">
                  <a16:creationId xmlns="" xmlns:a16="http://schemas.microsoft.com/office/drawing/2014/main" id="{29DBD79C-0617-449D-8137-66D184B3E739}"/>
                </a:ext>
              </a:extLst>
            </p:cNvPr>
            <p:cNvSpPr/>
            <p:nvPr/>
          </p:nvSpPr>
          <p:spPr bwMode="auto">
            <a:xfrm>
              <a:off x="5834296" y="5157378"/>
              <a:ext cx="467411" cy="986247"/>
            </a:xfrm>
            <a:custGeom>
              <a:avLst/>
              <a:gdLst>
                <a:gd name="T0" fmla="*/ 409 w 409"/>
                <a:gd name="T1" fmla="*/ 863 h 863"/>
                <a:gd name="T2" fmla="*/ 0 w 409"/>
                <a:gd name="T3" fmla="*/ 863 h 863"/>
                <a:gd name="T4" fmla="*/ 0 w 409"/>
                <a:gd name="T5" fmla="*/ 0 h 863"/>
                <a:gd name="T6" fmla="*/ 409 w 409"/>
                <a:gd name="T7" fmla="*/ 0 h 863"/>
                <a:gd name="T8" fmla="*/ 409 w 409"/>
                <a:gd name="T9" fmla="*/ 863 h 863"/>
                <a:gd name="T10" fmla="*/ 66 w 409"/>
                <a:gd name="T11" fmla="*/ 797 h 863"/>
                <a:gd name="T12" fmla="*/ 343 w 409"/>
                <a:gd name="T13" fmla="*/ 797 h 863"/>
                <a:gd name="T14" fmla="*/ 343 w 409"/>
                <a:gd name="T15" fmla="*/ 66 h 863"/>
                <a:gd name="T16" fmla="*/ 66 w 409"/>
                <a:gd name="T17" fmla="*/ 66 h 863"/>
                <a:gd name="T18" fmla="*/ 66 w 409"/>
                <a:gd name="T19" fmla="*/ 797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863">
                  <a:moveTo>
                    <a:pt x="409" y="863"/>
                  </a:moveTo>
                  <a:lnTo>
                    <a:pt x="0" y="863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863"/>
                  </a:lnTo>
                  <a:close/>
                  <a:moveTo>
                    <a:pt x="66" y="797"/>
                  </a:moveTo>
                  <a:lnTo>
                    <a:pt x="343" y="797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797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îṩlîḋè">
              <a:extLst>
                <a:ext uri="{FF2B5EF4-FFF2-40B4-BE49-F238E27FC236}">
                  <a16:creationId xmlns="" xmlns:a16="http://schemas.microsoft.com/office/drawing/2014/main" id="{DBA040D3-83B0-489F-91BD-343092D3BB20}"/>
                </a:ext>
              </a:extLst>
            </p:cNvPr>
            <p:cNvSpPr/>
            <p:nvPr/>
          </p:nvSpPr>
          <p:spPr bwMode="auto">
            <a:xfrm>
              <a:off x="5149751" y="5187091"/>
              <a:ext cx="467411" cy="956534"/>
            </a:xfrm>
            <a:custGeom>
              <a:avLst/>
              <a:gdLst>
                <a:gd name="T0" fmla="*/ 228 w 248"/>
                <a:gd name="T1" fmla="*/ 509 h 509"/>
                <a:gd name="T2" fmla="*/ 20 w 248"/>
                <a:gd name="T3" fmla="*/ 509 h 509"/>
                <a:gd name="T4" fmla="*/ 0 w 248"/>
                <a:gd name="T5" fmla="*/ 489 h 509"/>
                <a:gd name="T6" fmla="*/ 0 w 248"/>
                <a:gd name="T7" fmla="*/ 20 h 509"/>
                <a:gd name="T8" fmla="*/ 20 w 248"/>
                <a:gd name="T9" fmla="*/ 0 h 509"/>
                <a:gd name="T10" fmla="*/ 228 w 248"/>
                <a:gd name="T11" fmla="*/ 0 h 509"/>
                <a:gd name="T12" fmla="*/ 248 w 248"/>
                <a:gd name="T13" fmla="*/ 20 h 509"/>
                <a:gd name="T14" fmla="*/ 248 w 248"/>
                <a:gd name="T15" fmla="*/ 489 h 509"/>
                <a:gd name="T16" fmla="*/ 228 w 248"/>
                <a:gd name="T17" fmla="*/ 509 h 509"/>
                <a:gd name="T18" fmla="*/ 40 w 248"/>
                <a:gd name="T19" fmla="*/ 469 h 509"/>
                <a:gd name="T20" fmla="*/ 208 w 248"/>
                <a:gd name="T21" fmla="*/ 469 h 509"/>
                <a:gd name="T22" fmla="*/ 208 w 248"/>
                <a:gd name="T23" fmla="*/ 40 h 509"/>
                <a:gd name="T24" fmla="*/ 40 w 248"/>
                <a:gd name="T25" fmla="*/ 40 h 509"/>
                <a:gd name="T26" fmla="*/ 40 w 248"/>
                <a:gd name="T27" fmla="*/ 46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509">
                  <a:moveTo>
                    <a:pt x="228" y="509"/>
                  </a:moveTo>
                  <a:cubicBezTo>
                    <a:pt x="20" y="509"/>
                    <a:pt x="20" y="509"/>
                    <a:pt x="20" y="509"/>
                  </a:cubicBezTo>
                  <a:cubicBezTo>
                    <a:pt x="9" y="509"/>
                    <a:pt x="0" y="500"/>
                    <a:pt x="0" y="48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489"/>
                    <a:pt x="248" y="489"/>
                    <a:pt x="248" y="489"/>
                  </a:cubicBezTo>
                  <a:cubicBezTo>
                    <a:pt x="248" y="500"/>
                    <a:pt x="239" y="509"/>
                    <a:pt x="228" y="509"/>
                  </a:cubicBezTo>
                  <a:close/>
                  <a:moveTo>
                    <a:pt x="40" y="469"/>
                  </a:moveTo>
                  <a:cubicBezTo>
                    <a:pt x="208" y="469"/>
                    <a:pt x="208" y="469"/>
                    <a:pt x="208" y="469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469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îsḻíḋe">
              <a:extLst>
                <a:ext uri="{FF2B5EF4-FFF2-40B4-BE49-F238E27FC236}">
                  <a16:creationId xmlns="" xmlns:a16="http://schemas.microsoft.com/office/drawing/2014/main" id="{4DBD838B-ACA0-46E6-8799-5D28831D78DF}"/>
                </a:ext>
              </a:extLst>
            </p:cNvPr>
            <p:cNvSpPr/>
            <p:nvPr/>
          </p:nvSpPr>
          <p:spPr bwMode="auto">
            <a:xfrm>
              <a:off x="5187464" y="5528791"/>
              <a:ext cx="391985" cy="577121"/>
            </a:xfrm>
            <a:prstGeom prst="rect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îṥlîḍe">
              <a:extLst>
                <a:ext uri="{FF2B5EF4-FFF2-40B4-BE49-F238E27FC236}">
                  <a16:creationId xmlns="" xmlns:a16="http://schemas.microsoft.com/office/drawing/2014/main" id="{C729C9ED-F894-40C5-AE7E-D0C31D8AC92F}"/>
                </a:ext>
              </a:extLst>
            </p:cNvPr>
            <p:cNvSpPr/>
            <p:nvPr/>
          </p:nvSpPr>
          <p:spPr bwMode="auto">
            <a:xfrm>
              <a:off x="5149751" y="5492221"/>
              <a:ext cx="467411" cy="651403"/>
            </a:xfrm>
            <a:custGeom>
              <a:avLst/>
              <a:gdLst>
                <a:gd name="T0" fmla="*/ 409 w 409"/>
                <a:gd name="T1" fmla="*/ 570 h 570"/>
                <a:gd name="T2" fmla="*/ 0 w 409"/>
                <a:gd name="T3" fmla="*/ 570 h 570"/>
                <a:gd name="T4" fmla="*/ 0 w 409"/>
                <a:gd name="T5" fmla="*/ 0 h 570"/>
                <a:gd name="T6" fmla="*/ 409 w 409"/>
                <a:gd name="T7" fmla="*/ 0 h 570"/>
                <a:gd name="T8" fmla="*/ 409 w 409"/>
                <a:gd name="T9" fmla="*/ 570 h 570"/>
                <a:gd name="T10" fmla="*/ 66 w 409"/>
                <a:gd name="T11" fmla="*/ 504 h 570"/>
                <a:gd name="T12" fmla="*/ 343 w 409"/>
                <a:gd name="T13" fmla="*/ 504 h 570"/>
                <a:gd name="T14" fmla="*/ 343 w 409"/>
                <a:gd name="T15" fmla="*/ 65 h 570"/>
                <a:gd name="T16" fmla="*/ 66 w 409"/>
                <a:gd name="T17" fmla="*/ 65 h 570"/>
                <a:gd name="T18" fmla="*/ 66 w 409"/>
                <a:gd name="T19" fmla="*/ 504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570">
                  <a:moveTo>
                    <a:pt x="409" y="570"/>
                  </a:moveTo>
                  <a:lnTo>
                    <a:pt x="0" y="570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570"/>
                  </a:lnTo>
                  <a:close/>
                  <a:moveTo>
                    <a:pt x="66" y="504"/>
                  </a:moveTo>
                  <a:lnTo>
                    <a:pt x="343" y="504"/>
                  </a:lnTo>
                  <a:lnTo>
                    <a:pt x="343" y="65"/>
                  </a:lnTo>
                  <a:lnTo>
                    <a:pt x="66" y="65"/>
                  </a:lnTo>
                  <a:lnTo>
                    <a:pt x="66" y="504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ïṥļiďê">
              <a:extLst>
                <a:ext uri="{FF2B5EF4-FFF2-40B4-BE49-F238E27FC236}">
                  <a16:creationId xmlns="" xmlns:a16="http://schemas.microsoft.com/office/drawing/2014/main" id="{68AD2E0E-EE25-411B-AA68-E855A9ACD0F2}"/>
                </a:ext>
              </a:extLst>
            </p:cNvPr>
            <p:cNvSpPr/>
            <p:nvPr/>
          </p:nvSpPr>
          <p:spPr bwMode="auto">
            <a:xfrm>
              <a:off x="6557696" y="4101419"/>
              <a:ext cx="466267" cy="2042206"/>
            </a:xfrm>
            <a:custGeom>
              <a:avLst/>
              <a:gdLst>
                <a:gd name="T0" fmla="*/ 228 w 248"/>
                <a:gd name="T1" fmla="*/ 1087 h 1087"/>
                <a:gd name="T2" fmla="*/ 20 w 248"/>
                <a:gd name="T3" fmla="*/ 1087 h 1087"/>
                <a:gd name="T4" fmla="*/ 0 w 248"/>
                <a:gd name="T5" fmla="*/ 1067 h 1087"/>
                <a:gd name="T6" fmla="*/ 0 w 248"/>
                <a:gd name="T7" fmla="*/ 20 h 1087"/>
                <a:gd name="T8" fmla="*/ 20 w 248"/>
                <a:gd name="T9" fmla="*/ 0 h 1087"/>
                <a:gd name="T10" fmla="*/ 228 w 248"/>
                <a:gd name="T11" fmla="*/ 0 h 1087"/>
                <a:gd name="T12" fmla="*/ 248 w 248"/>
                <a:gd name="T13" fmla="*/ 20 h 1087"/>
                <a:gd name="T14" fmla="*/ 248 w 248"/>
                <a:gd name="T15" fmla="*/ 1067 h 1087"/>
                <a:gd name="T16" fmla="*/ 228 w 248"/>
                <a:gd name="T17" fmla="*/ 1087 h 1087"/>
                <a:gd name="T18" fmla="*/ 40 w 248"/>
                <a:gd name="T19" fmla="*/ 1047 h 1087"/>
                <a:gd name="T20" fmla="*/ 208 w 248"/>
                <a:gd name="T21" fmla="*/ 1047 h 1087"/>
                <a:gd name="T22" fmla="*/ 208 w 248"/>
                <a:gd name="T23" fmla="*/ 40 h 1087"/>
                <a:gd name="T24" fmla="*/ 40 w 248"/>
                <a:gd name="T25" fmla="*/ 40 h 1087"/>
                <a:gd name="T26" fmla="*/ 40 w 248"/>
                <a:gd name="T27" fmla="*/ 1047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087">
                  <a:moveTo>
                    <a:pt x="228" y="1087"/>
                  </a:moveTo>
                  <a:cubicBezTo>
                    <a:pt x="20" y="1087"/>
                    <a:pt x="20" y="1087"/>
                    <a:pt x="20" y="1087"/>
                  </a:cubicBezTo>
                  <a:cubicBezTo>
                    <a:pt x="9" y="1087"/>
                    <a:pt x="0" y="1078"/>
                    <a:pt x="0" y="106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067"/>
                    <a:pt x="248" y="1067"/>
                    <a:pt x="248" y="1067"/>
                  </a:cubicBezTo>
                  <a:cubicBezTo>
                    <a:pt x="248" y="1078"/>
                    <a:pt x="239" y="1087"/>
                    <a:pt x="228" y="1087"/>
                  </a:cubicBezTo>
                  <a:close/>
                  <a:moveTo>
                    <a:pt x="40" y="1047"/>
                  </a:moveTo>
                  <a:cubicBezTo>
                    <a:pt x="208" y="1047"/>
                    <a:pt x="208" y="1047"/>
                    <a:pt x="208" y="1047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047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6" name="išlídé">
              <a:extLst>
                <a:ext uri="{FF2B5EF4-FFF2-40B4-BE49-F238E27FC236}">
                  <a16:creationId xmlns="" xmlns:a16="http://schemas.microsoft.com/office/drawing/2014/main" id="{CCADD4D9-9A52-4144-B15A-1396F78F7915}"/>
                </a:ext>
              </a:extLst>
            </p:cNvPr>
            <p:cNvSpPr/>
            <p:nvPr/>
          </p:nvSpPr>
          <p:spPr bwMode="auto">
            <a:xfrm>
              <a:off x="6594266" y="4819105"/>
              <a:ext cx="391985" cy="1286807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7" name="îS1ïďe">
              <a:extLst>
                <a:ext uri="{FF2B5EF4-FFF2-40B4-BE49-F238E27FC236}">
                  <a16:creationId xmlns="" xmlns:a16="http://schemas.microsoft.com/office/drawing/2014/main" id="{BEBEB81A-C159-4802-8FA4-0A33C1CB4B05}"/>
                </a:ext>
              </a:extLst>
            </p:cNvPr>
            <p:cNvSpPr/>
            <p:nvPr/>
          </p:nvSpPr>
          <p:spPr bwMode="auto">
            <a:xfrm>
              <a:off x="6557696" y="4781392"/>
              <a:ext cx="466267" cy="1362232"/>
            </a:xfrm>
            <a:custGeom>
              <a:avLst/>
              <a:gdLst>
                <a:gd name="T0" fmla="*/ 408 w 408"/>
                <a:gd name="T1" fmla="*/ 1192 h 1192"/>
                <a:gd name="T2" fmla="*/ 0 w 408"/>
                <a:gd name="T3" fmla="*/ 1192 h 1192"/>
                <a:gd name="T4" fmla="*/ 0 w 408"/>
                <a:gd name="T5" fmla="*/ 0 h 1192"/>
                <a:gd name="T6" fmla="*/ 408 w 408"/>
                <a:gd name="T7" fmla="*/ 0 h 1192"/>
                <a:gd name="T8" fmla="*/ 408 w 408"/>
                <a:gd name="T9" fmla="*/ 1192 h 1192"/>
                <a:gd name="T10" fmla="*/ 65 w 408"/>
                <a:gd name="T11" fmla="*/ 1126 h 1192"/>
                <a:gd name="T12" fmla="*/ 342 w 408"/>
                <a:gd name="T13" fmla="*/ 1126 h 1192"/>
                <a:gd name="T14" fmla="*/ 342 w 408"/>
                <a:gd name="T15" fmla="*/ 66 h 1192"/>
                <a:gd name="T16" fmla="*/ 65 w 408"/>
                <a:gd name="T17" fmla="*/ 66 h 1192"/>
                <a:gd name="T18" fmla="*/ 65 w 408"/>
                <a:gd name="T19" fmla="*/ 112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192">
                  <a:moveTo>
                    <a:pt x="408" y="1192"/>
                  </a:moveTo>
                  <a:lnTo>
                    <a:pt x="0" y="119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192"/>
                  </a:lnTo>
                  <a:close/>
                  <a:moveTo>
                    <a:pt x="65" y="1126"/>
                  </a:moveTo>
                  <a:lnTo>
                    <a:pt x="342" y="1126"/>
                  </a:lnTo>
                  <a:lnTo>
                    <a:pt x="342" y="66"/>
                  </a:lnTo>
                  <a:lnTo>
                    <a:pt x="65" y="66"/>
                  </a:lnTo>
                  <a:lnTo>
                    <a:pt x="65" y="1126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8" name="is1íḓé">
              <a:extLst>
                <a:ext uri="{FF2B5EF4-FFF2-40B4-BE49-F238E27FC236}">
                  <a16:creationId xmlns="" xmlns:a16="http://schemas.microsoft.com/office/drawing/2014/main" id="{A0F40FB8-C833-4FF5-B65D-96777CEE6F64}"/>
                </a:ext>
              </a:extLst>
            </p:cNvPr>
            <p:cNvSpPr/>
            <p:nvPr/>
          </p:nvSpPr>
          <p:spPr bwMode="auto">
            <a:xfrm>
              <a:off x="4442351" y="5743640"/>
              <a:ext cx="467411" cy="399984"/>
            </a:xfrm>
            <a:custGeom>
              <a:avLst/>
              <a:gdLst>
                <a:gd name="T0" fmla="*/ 228 w 248"/>
                <a:gd name="T1" fmla="*/ 213 h 213"/>
                <a:gd name="T2" fmla="*/ 20 w 248"/>
                <a:gd name="T3" fmla="*/ 213 h 213"/>
                <a:gd name="T4" fmla="*/ 0 w 248"/>
                <a:gd name="T5" fmla="*/ 193 h 213"/>
                <a:gd name="T6" fmla="*/ 0 w 248"/>
                <a:gd name="T7" fmla="*/ 20 h 213"/>
                <a:gd name="T8" fmla="*/ 20 w 248"/>
                <a:gd name="T9" fmla="*/ 0 h 213"/>
                <a:gd name="T10" fmla="*/ 228 w 248"/>
                <a:gd name="T11" fmla="*/ 0 h 213"/>
                <a:gd name="T12" fmla="*/ 248 w 248"/>
                <a:gd name="T13" fmla="*/ 20 h 213"/>
                <a:gd name="T14" fmla="*/ 248 w 248"/>
                <a:gd name="T15" fmla="*/ 193 h 213"/>
                <a:gd name="T16" fmla="*/ 228 w 248"/>
                <a:gd name="T17" fmla="*/ 213 h 213"/>
                <a:gd name="T18" fmla="*/ 40 w 248"/>
                <a:gd name="T19" fmla="*/ 173 h 213"/>
                <a:gd name="T20" fmla="*/ 208 w 248"/>
                <a:gd name="T21" fmla="*/ 173 h 213"/>
                <a:gd name="T22" fmla="*/ 208 w 248"/>
                <a:gd name="T23" fmla="*/ 40 h 213"/>
                <a:gd name="T24" fmla="*/ 40 w 248"/>
                <a:gd name="T25" fmla="*/ 40 h 213"/>
                <a:gd name="T26" fmla="*/ 40 w 248"/>
                <a:gd name="T27" fmla="*/ 17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213">
                  <a:moveTo>
                    <a:pt x="228" y="213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9" y="213"/>
                    <a:pt x="0" y="204"/>
                    <a:pt x="0" y="19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93"/>
                    <a:pt x="248" y="193"/>
                    <a:pt x="248" y="193"/>
                  </a:cubicBezTo>
                  <a:cubicBezTo>
                    <a:pt x="248" y="204"/>
                    <a:pt x="239" y="213"/>
                    <a:pt x="228" y="213"/>
                  </a:cubicBezTo>
                  <a:close/>
                  <a:moveTo>
                    <a:pt x="40" y="173"/>
                  </a:moveTo>
                  <a:cubicBezTo>
                    <a:pt x="208" y="173"/>
                    <a:pt x="208" y="173"/>
                    <a:pt x="208" y="17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73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9" name="iŝliḍe">
              <a:extLst>
                <a:ext uri="{FF2B5EF4-FFF2-40B4-BE49-F238E27FC236}">
                  <a16:creationId xmlns="" xmlns:a16="http://schemas.microsoft.com/office/drawing/2014/main" id="{5A1B698C-D565-4950-9B9B-D8E04D04C70E}"/>
                </a:ext>
              </a:extLst>
            </p:cNvPr>
            <p:cNvSpPr/>
            <p:nvPr/>
          </p:nvSpPr>
          <p:spPr bwMode="auto">
            <a:xfrm>
              <a:off x="4480063" y="5948204"/>
              <a:ext cx="391985" cy="157708"/>
            </a:xfrm>
            <a:prstGeom prst="rect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0" name="íṧḷïḍé">
              <a:extLst>
                <a:ext uri="{FF2B5EF4-FFF2-40B4-BE49-F238E27FC236}">
                  <a16:creationId xmlns="" xmlns:a16="http://schemas.microsoft.com/office/drawing/2014/main" id="{2E98022F-8452-4C04-BF42-B9E2B1C81071}"/>
                </a:ext>
              </a:extLst>
            </p:cNvPr>
            <p:cNvSpPr/>
            <p:nvPr/>
          </p:nvSpPr>
          <p:spPr bwMode="auto">
            <a:xfrm>
              <a:off x="4442351" y="5910491"/>
              <a:ext cx="467411" cy="233134"/>
            </a:xfrm>
            <a:custGeom>
              <a:avLst/>
              <a:gdLst>
                <a:gd name="T0" fmla="*/ 409 w 409"/>
                <a:gd name="T1" fmla="*/ 204 h 204"/>
                <a:gd name="T2" fmla="*/ 0 w 409"/>
                <a:gd name="T3" fmla="*/ 204 h 204"/>
                <a:gd name="T4" fmla="*/ 0 w 409"/>
                <a:gd name="T5" fmla="*/ 0 h 204"/>
                <a:gd name="T6" fmla="*/ 409 w 409"/>
                <a:gd name="T7" fmla="*/ 0 h 204"/>
                <a:gd name="T8" fmla="*/ 409 w 409"/>
                <a:gd name="T9" fmla="*/ 204 h 204"/>
                <a:gd name="T10" fmla="*/ 66 w 409"/>
                <a:gd name="T11" fmla="*/ 138 h 204"/>
                <a:gd name="T12" fmla="*/ 343 w 409"/>
                <a:gd name="T13" fmla="*/ 138 h 204"/>
                <a:gd name="T14" fmla="*/ 343 w 409"/>
                <a:gd name="T15" fmla="*/ 66 h 204"/>
                <a:gd name="T16" fmla="*/ 66 w 409"/>
                <a:gd name="T17" fmla="*/ 66 h 204"/>
                <a:gd name="T18" fmla="*/ 66 w 409"/>
                <a:gd name="T19" fmla="*/ 13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204">
                  <a:moveTo>
                    <a:pt x="409" y="204"/>
                  </a:moveTo>
                  <a:lnTo>
                    <a:pt x="0" y="204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204"/>
                  </a:lnTo>
                  <a:close/>
                  <a:moveTo>
                    <a:pt x="66" y="138"/>
                  </a:moveTo>
                  <a:lnTo>
                    <a:pt x="343" y="138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138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1" name="iṥļíḑè">
              <a:extLst>
                <a:ext uri="{FF2B5EF4-FFF2-40B4-BE49-F238E27FC236}">
                  <a16:creationId xmlns="" xmlns:a16="http://schemas.microsoft.com/office/drawing/2014/main" id="{7F935320-7043-4183-BF3E-D5D3EDC82E8E}"/>
                </a:ext>
              </a:extLst>
            </p:cNvPr>
            <p:cNvSpPr/>
            <p:nvPr/>
          </p:nvSpPr>
          <p:spPr bwMode="auto">
            <a:xfrm>
              <a:off x="7271954" y="3508299"/>
              <a:ext cx="466267" cy="2635325"/>
            </a:xfrm>
            <a:custGeom>
              <a:avLst/>
              <a:gdLst>
                <a:gd name="T0" fmla="*/ 228 w 248"/>
                <a:gd name="T1" fmla="*/ 1403 h 1403"/>
                <a:gd name="T2" fmla="*/ 20 w 248"/>
                <a:gd name="T3" fmla="*/ 1403 h 1403"/>
                <a:gd name="T4" fmla="*/ 0 w 248"/>
                <a:gd name="T5" fmla="*/ 1383 h 1403"/>
                <a:gd name="T6" fmla="*/ 0 w 248"/>
                <a:gd name="T7" fmla="*/ 20 h 1403"/>
                <a:gd name="T8" fmla="*/ 20 w 248"/>
                <a:gd name="T9" fmla="*/ 0 h 1403"/>
                <a:gd name="T10" fmla="*/ 228 w 248"/>
                <a:gd name="T11" fmla="*/ 0 h 1403"/>
                <a:gd name="T12" fmla="*/ 248 w 248"/>
                <a:gd name="T13" fmla="*/ 20 h 1403"/>
                <a:gd name="T14" fmla="*/ 248 w 248"/>
                <a:gd name="T15" fmla="*/ 1383 h 1403"/>
                <a:gd name="T16" fmla="*/ 228 w 248"/>
                <a:gd name="T17" fmla="*/ 1403 h 1403"/>
                <a:gd name="T18" fmla="*/ 40 w 248"/>
                <a:gd name="T19" fmla="*/ 1363 h 1403"/>
                <a:gd name="T20" fmla="*/ 208 w 248"/>
                <a:gd name="T21" fmla="*/ 1363 h 1403"/>
                <a:gd name="T22" fmla="*/ 208 w 248"/>
                <a:gd name="T23" fmla="*/ 40 h 1403"/>
                <a:gd name="T24" fmla="*/ 40 w 248"/>
                <a:gd name="T25" fmla="*/ 40 h 1403"/>
                <a:gd name="T26" fmla="*/ 40 w 248"/>
                <a:gd name="T27" fmla="*/ 1363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403">
                  <a:moveTo>
                    <a:pt x="228" y="1403"/>
                  </a:moveTo>
                  <a:cubicBezTo>
                    <a:pt x="20" y="1403"/>
                    <a:pt x="20" y="1403"/>
                    <a:pt x="20" y="1403"/>
                  </a:cubicBezTo>
                  <a:cubicBezTo>
                    <a:pt x="9" y="1403"/>
                    <a:pt x="0" y="1394"/>
                    <a:pt x="0" y="138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383"/>
                    <a:pt x="248" y="1383"/>
                    <a:pt x="248" y="1383"/>
                  </a:cubicBezTo>
                  <a:cubicBezTo>
                    <a:pt x="248" y="1394"/>
                    <a:pt x="239" y="1403"/>
                    <a:pt x="228" y="1403"/>
                  </a:cubicBezTo>
                  <a:close/>
                  <a:moveTo>
                    <a:pt x="40" y="1363"/>
                  </a:moveTo>
                  <a:cubicBezTo>
                    <a:pt x="208" y="1363"/>
                    <a:pt x="208" y="1363"/>
                    <a:pt x="208" y="136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363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2" name="iś1íḓe">
              <a:extLst>
                <a:ext uri="{FF2B5EF4-FFF2-40B4-BE49-F238E27FC236}">
                  <a16:creationId xmlns="" xmlns:a16="http://schemas.microsoft.com/office/drawing/2014/main" id="{5C63730A-3BB7-4067-BCD4-3AEBE8C5C282}"/>
                </a:ext>
              </a:extLst>
            </p:cNvPr>
            <p:cNvSpPr/>
            <p:nvPr/>
          </p:nvSpPr>
          <p:spPr bwMode="auto">
            <a:xfrm>
              <a:off x="7309666" y="4430549"/>
              <a:ext cx="390842" cy="1675363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3" name="iŝļiḑe">
              <a:extLst>
                <a:ext uri="{FF2B5EF4-FFF2-40B4-BE49-F238E27FC236}">
                  <a16:creationId xmlns="" xmlns:a16="http://schemas.microsoft.com/office/drawing/2014/main" id="{82270F3C-712D-49FA-8C4C-632CD80BE320}"/>
                </a:ext>
              </a:extLst>
            </p:cNvPr>
            <p:cNvSpPr/>
            <p:nvPr/>
          </p:nvSpPr>
          <p:spPr bwMode="auto">
            <a:xfrm>
              <a:off x="7271954" y="4392836"/>
              <a:ext cx="466267" cy="1750788"/>
            </a:xfrm>
            <a:custGeom>
              <a:avLst/>
              <a:gdLst>
                <a:gd name="T0" fmla="*/ 408 w 408"/>
                <a:gd name="T1" fmla="*/ 1532 h 1532"/>
                <a:gd name="T2" fmla="*/ 0 w 408"/>
                <a:gd name="T3" fmla="*/ 1532 h 1532"/>
                <a:gd name="T4" fmla="*/ 0 w 408"/>
                <a:gd name="T5" fmla="*/ 0 h 1532"/>
                <a:gd name="T6" fmla="*/ 408 w 408"/>
                <a:gd name="T7" fmla="*/ 0 h 1532"/>
                <a:gd name="T8" fmla="*/ 408 w 408"/>
                <a:gd name="T9" fmla="*/ 1532 h 1532"/>
                <a:gd name="T10" fmla="*/ 66 w 408"/>
                <a:gd name="T11" fmla="*/ 1466 h 1532"/>
                <a:gd name="T12" fmla="*/ 342 w 408"/>
                <a:gd name="T13" fmla="*/ 1466 h 1532"/>
                <a:gd name="T14" fmla="*/ 342 w 408"/>
                <a:gd name="T15" fmla="*/ 66 h 1532"/>
                <a:gd name="T16" fmla="*/ 66 w 408"/>
                <a:gd name="T17" fmla="*/ 66 h 1532"/>
                <a:gd name="T18" fmla="*/ 66 w 408"/>
                <a:gd name="T19" fmla="*/ 1466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532">
                  <a:moveTo>
                    <a:pt x="408" y="1532"/>
                  </a:moveTo>
                  <a:lnTo>
                    <a:pt x="0" y="153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532"/>
                  </a:lnTo>
                  <a:close/>
                  <a:moveTo>
                    <a:pt x="66" y="1466"/>
                  </a:moveTo>
                  <a:lnTo>
                    <a:pt x="342" y="1466"/>
                  </a:lnTo>
                  <a:lnTo>
                    <a:pt x="342" y="66"/>
                  </a:lnTo>
                  <a:lnTo>
                    <a:pt x="66" y="66"/>
                  </a:lnTo>
                  <a:lnTo>
                    <a:pt x="66" y="1466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4" name="iŝḷïďe">
              <a:extLst>
                <a:ext uri="{FF2B5EF4-FFF2-40B4-BE49-F238E27FC236}">
                  <a16:creationId xmlns="" xmlns:a16="http://schemas.microsoft.com/office/drawing/2014/main" id="{08A86E3E-BE07-4909-A71E-34DA6ED1A424}"/>
                </a:ext>
              </a:extLst>
            </p:cNvPr>
            <p:cNvSpPr/>
            <p:nvPr/>
          </p:nvSpPr>
          <p:spPr bwMode="auto">
            <a:xfrm>
              <a:off x="7982783" y="5201947"/>
              <a:ext cx="511980" cy="511980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249 w 272"/>
                <a:gd name="T11" fmla="*/ 136 h 272"/>
                <a:gd name="T12" fmla="*/ 134 w 272"/>
                <a:gd name="T13" fmla="*/ 136 h 272"/>
                <a:gd name="T14" fmla="*/ 134 w 272"/>
                <a:gd name="T15" fmla="*/ 135 h 272"/>
                <a:gd name="T16" fmla="*/ 134 w 272"/>
                <a:gd name="T17" fmla="*/ 135 h 272"/>
                <a:gd name="T18" fmla="*/ 134 w 272"/>
                <a:gd name="T19" fmla="*/ 23 h 272"/>
                <a:gd name="T20" fmla="*/ 136 w 272"/>
                <a:gd name="T21" fmla="*/ 23 h 272"/>
                <a:gd name="T22" fmla="*/ 249 w 272"/>
                <a:gd name="T23" fmla="*/ 136 h 272"/>
                <a:gd name="T24" fmla="*/ 155 w 272"/>
                <a:gd name="T25" fmla="*/ 247 h 272"/>
                <a:gd name="T26" fmla="*/ 134 w 272"/>
                <a:gd name="T27" fmla="*/ 136 h 272"/>
                <a:gd name="T28" fmla="*/ 223 w 272"/>
                <a:gd name="T29" fmla="*/ 208 h 272"/>
                <a:gd name="T30" fmla="*/ 155 w 272"/>
                <a:gd name="T31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249" y="136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5" y="23"/>
                    <a:pt x="136" y="23"/>
                    <a:pt x="136" y="23"/>
                  </a:cubicBezTo>
                  <a:cubicBezTo>
                    <a:pt x="198" y="23"/>
                    <a:pt x="249" y="74"/>
                    <a:pt x="249" y="136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5" name="îşľiďè">
              <a:extLst>
                <a:ext uri="{FF2B5EF4-FFF2-40B4-BE49-F238E27FC236}">
                  <a16:creationId xmlns="" xmlns:a16="http://schemas.microsoft.com/office/drawing/2014/main" id="{091DFAAD-D5BD-409A-814B-7141B90F6059}"/>
                </a:ext>
              </a:extLst>
            </p:cNvPr>
            <p:cNvSpPr/>
            <p:nvPr/>
          </p:nvSpPr>
          <p:spPr bwMode="auto">
            <a:xfrm>
              <a:off x="7986211" y="3736862"/>
              <a:ext cx="505123" cy="503981"/>
            </a:xfrm>
            <a:custGeom>
              <a:avLst/>
              <a:gdLst>
                <a:gd name="T0" fmla="*/ 134 w 268"/>
                <a:gd name="T1" fmla="*/ 0 h 268"/>
                <a:gd name="T2" fmla="*/ 0 w 268"/>
                <a:gd name="T3" fmla="*/ 134 h 268"/>
                <a:gd name="T4" fmla="*/ 134 w 268"/>
                <a:gd name="T5" fmla="*/ 268 h 268"/>
                <a:gd name="T6" fmla="*/ 268 w 268"/>
                <a:gd name="T7" fmla="*/ 134 h 268"/>
                <a:gd name="T8" fmla="*/ 134 w 268"/>
                <a:gd name="T9" fmla="*/ 0 h 268"/>
                <a:gd name="T10" fmla="*/ 219 w 268"/>
                <a:gd name="T11" fmla="*/ 205 h 268"/>
                <a:gd name="T12" fmla="*/ 133 w 268"/>
                <a:gd name="T13" fmla="*/ 132 h 268"/>
                <a:gd name="T14" fmla="*/ 205 w 268"/>
                <a:gd name="T15" fmla="*/ 48 h 268"/>
                <a:gd name="T16" fmla="*/ 245 w 268"/>
                <a:gd name="T17" fmla="*/ 134 h 268"/>
                <a:gd name="T18" fmla="*/ 219 w 268"/>
                <a:gd name="T19" fmla="*/ 20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268">
                  <a:moveTo>
                    <a:pt x="134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208"/>
                    <a:pt x="60" y="268"/>
                    <a:pt x="134" y="268"/>
                  </a:cubicBezTo>
                  <a:cubicBezTo>
                    <a:pt x="208" y="268"/>
                    <a:pt x="268" y="208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lose/>
                  <a:moveTo>
                    <a:pt x="219" y="205"/>
                  </a:moveTo>
                  <a:cubicBezTo>
                    <a:pt x="133" y="132"/>
                    <a:pt x="133" y="132"/>
                    <a:pt x="133" y="132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229" y="68"/>
                    <a:pt x="245" y="99"/>
                    <a:pt x="245" y="134"/>
                  </a:cubicBezTo>
                  <a:cubicBezTo>
                    <a:pt x="245" y="161"/>
                    <a:pt x="236" y="186"/>
                    <a:pt x="219" y="205"/>
                  </a:cubicBez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6" name="ïṣļîḑè">
              <a:extLst>
                <a:ext uri="{FF2B5EF4-FFF2-40B4-BE49-F238E27FC236}">
                  <a16:creationId xmlns="" xmlns:a16="http://schemas.microsoft.com/office/drawing/2014/main" id="{D47B58F7-D645-430A-9DC2-A89E669AB73C}"/>
                </a:ext>
              </a:extLst>
            </p:cNvPr>
            <p:cNvSpPr/>
            <p:nvPr/>
          </p:nvSpPr>
          <p:spPr bwMode="auto">
            <a:xfrm>
              <a:off x="7982783" y="4495689"/>
              <a:ext cx="511980" cy="510837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155 w 272"/>
                <a:gd name="T11" fmla="*/ 247 h 272"/>
                <a:gd name="T12" fmla="*/ 134 w 272"/>
                <a:gd name="T13" fmla="*/ 136 h 272"/>
                <a:gd name="T14" fmla="*/ 223 w 272"/>
                <a:gd name="T15" fmla="*/ 208 h 272"/>
                <a:gd name="T16" fmla="*/ 155 w 272"/>
                <a:gd name="T17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7" name="îŝľîdé">
              <a:extLst>
                <a:ext uri="{FF2B5EF4-FFF2-40B4-BE49-F238E27FC236}">
                  <a16:creationId xmlns="" xmlns:a16="http://schemas.microsoft.com/office/drawing/2014/main" id="{DA7A15CE-6968-4F82-88A0-F9C0502ABED5}"/>
                </a:ext>
              </a:extLst>
            </p:cNvPr>
            <p:cNvSpPr/>
            <p:nvPr/>
          </p:nvSpPr>
          <p:spPr bwMode="auto">
            <a:xfrm>
              <a:off x="5193178" y="3044317"/>
              <a:ext cx="194278" cy="106282"/>
            </a:xfrm>
            <a:custGeom>
              <a:avLst/>
              <a:gdLst>
                <a:gd name="T0" fmla="*/ 0 w 103"/>
                <a:gd name="T1" fmla="*/ 56 h 57"/>
                <a:gd name="T2" fmla="*/ 3 w 103"/>
                <a:gd name="T3" fmla="*/ 0 h 57"/>
                <a:gd name="T4" fmla="*/ 103 w 103"/>
                <a:gd name="T5" fmla="*/ 12 h 57"/>
                <a:gd name="T6" fmla="*/ 98 w 103"/>
                <a:gd name="T7" fmla="*/ 57 h 57"/>
                <a:gd name="T8" fmla="*/ 0 w 103"/>
                <a:gd name="T9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7">
                  <a:moveTo>
                    <a:pt x="0" y="56"/>
                  </a:moveTo>
                  <a:cubicBezTo>
                    <a:pt x="0" y="53"/>
                    <a:pt x="3" y="0"/>
                    <a:pt x="3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98" y="57"/>
                    <a:pt x="98" y="57"/>
                    <a:pt x="98" y="57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îṣḻiďê">
              <a:extLst>
                <a:ext uri="{FF2B5EF4-FFF2-40B4-BE49-F238E27FC236}">
                  <a16:creationId xmlns="" xmlns:a16="http://schemas.microsoft.com/office/drawing/2014/main" id="{600CA567-D4B1-4390-9F36-58E334B34FF5}"/>
                </a:ext>
              </a:extLst>
            </p:cNvPr>
            <p:cNvSpPr/>
            <p:nvPr/>
          </p:nvSpPr>
          <p:spPr bwMode="auto">
            <a:xfrm>
              <a:off x="5097182" y="3722005"/>
              <a:ext cx="742828" cy="1100529"/>
            </a:xfrm>
            <a:custGeom>
              <a:avLst/>
              <a:gdLst>
                <a:gd name="T0" fmla="*/ 159 w 395"/>
                <a:gd name="T1" fmla="*/ 119 h 586"/>
                <a:gd name="T2" fmla="*/ 197 w 395"/>
                <a:gd name="T3" fmla="*/ 117 h 586"/>
                <a:gd name="T4" fmla="*/ 287 w 395"/>
                <a:gd name="T5" fmla="*/ 129 h 586"/>
                <a:gd name="T6" fmla="*/ 301 w 395"/>
                <a:gd name="T7" fmla="*/ 142 h 586"/>
                <a:gd name="T8" fmla="*/ 301 w 395"/>
                <a:gd name="T9" fmla="*/ 264 h 586"/>
                <a:gd name="T10" fmla="*/ 390 w 395"/>
                <a:gd name="T11" fmla="*/ 258 h 586"/>
                <a:gd name="T12" fmla="*/ 395 w 395"/>
                <a:gd name="T13" fmla="*/ 70 h 586"/>
                <a:gd name="T14" fmla="*/ 381 w 395"/>
                <a:gd name="T15" fmla="*/ 52 h 586"/>
                <a:gd name="T16" fmla="*/ 228 w 395"/>
                <a:gd name="T17" fmla="*/ 9 h 586"/>
                <a:gd name="T18" fmla="*/ 26 w 395"/>
                <a:gd name="T19" fmla="*/ 0 h 586"/>
                <a:gd name="T20" fmla="*/ 41 w 395"/>
                <a:gd name="T21" fmla="*/ 143 h 586"/>
                <a:gd name="T22" fmla="*/ 55 w 395"/>
                <a:gd name="T23" fmla="*/ 305 h 586"/>
                <a:gd name="T24" fmla="*/ 17 w 395"/>
                <a:gd name="T25" fmla="*/ 501 h 586"/>
                <a:gd name="T26" fmla="*/ 90 w 395"/>
                <a:gd name="T27" fmla="*/ 586 h 586"/>
                <a:gd name="T28" fmla="*/ 146 w 395"/>
                <a:gd name="T29" fmla="*/ 310 h 586"/>
                <a:gd name="T30" fmla="*/ 159 w 395"/>
                <a:gd name="T31" fmla="*/ 119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5" h="586">
                  <a:moveTo>
                    <a:pt x="159" y="119"/>
                  </a:moveTo>
                  <a:cubicBezTo>
                    <a:pt x="197" y="117"/>
                    <a:pt x="197" y="117"/>
                    <a:pt x="197" y="117"/>
                  </a:cubicBezTo>
                  <a:cubicBezTo>
                    <a:pt x="197" y="117"/>
                    <a:pt x="281" y="128"/>
                    <a:pt x="287" y="129"/>
                  </a:cubicBezTo>
                  <a:cubicBezTo>
                    <a:pt x="301" y="132"/>
                    <a:pt x="301" y="138"/>
                    <a:pt x="301" y="142"/>
                  </a:cubicBezTo>
                  <a:cubicBezTo>
                    <a:pt x="301" y="148"/>
                    <a:pt x="301" y="264"/>
                    <a:pt x="301" y="264"/>
                  </a:cubicBezTo>
                  <a:cubicBezTo>
                    <a:pt x="390" y="258"/>
                    <a:pt x="390" y="258"/>
                    <a:pt x="390" y="258"/>
                  </a:cubicBezTo>
                  <a:cubicBezTo>
                    <a:pt x="390" y="258"/>
                    <a:pt x="395" y="76"/>
                    <a:pt x="395" y="70"/>
                  </a:cubicBezTo>
                  <a:cubicBezTo>
                    <a:pt x="395" y="56"/>
                    <a:pt x="381" y="52"/>
                    <a:pt x="381" y="52"/>
                  </a:cubicBezTo>
                  <a:cubicBezTo>
                    <a:pt x="228" y="9"/>
                    <a:pt x="228" y="9"/>
                    <a:pt x="228" y="9"/>
                  </a:cubicBezTo>
                  <a:cubicBezTo>
                    <a:pt x="228" y="9"/>
                    <a:pt x="69" y="0"/>
                    <a:pt x="26" y="0"/>
                  </a:cubicBezTo>
                  <a:cubicBezTo>
                    <a:pt x="0" y="107"/>
                    <a:pt x="41" y="143"/>
                    <a:pt x="41" y="143"/>
                  </a:cubicBezTo>
                  <a:cubicBezTo>
                    <a:pt x="41" y="143"/>
                    <a:pt x="57" y="281"/>
                    <a:pt x="55" y="305"/>
                  </a:cubicBezTo>
                  <a:cubicBezTo>
                    <a:pt x="52" y="328"/>
                    <a:pt x="17" y="501"/>
                    <a:pt x="17" y="501"/>
                  </a:cubicBezTo>
                  <a:cubicBezTo>
                    <a:pt x="90" y="586"/>
                    <a:pt x="90" y="586"/>
                    <a:pt x="90" y="586"/>
                  </a:cubicBezTo>
                  <a:cubicBezTo>
                    <a:pt x="90" y="586"/>
                    <a:pt x="144" y="335"/>
                    <a:pt x="146" y="310"/>
                  </a:cubicBezTo>
                  <a:cubicBezTo>
                    <a:pt x="149" y="284"/>
                    <a:pt x="159" y="119"/>
                    <a:pt x="159" y="119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9" name="îślîďê">
              <a:extLst>
                <a:ext uri="{FF2B5EF4-FFF2-40B4-BE49-F238E27FC236}">
                  <a16:creationId xmlns="" xmlns:a16="http://schemas.microsoft.com/office/drawing/2014/main" id="{05CB34A7-586C-44D1-8D1D-5EC0FE692CC0}"/>
                </a:ext>
              </a:extLst>
            </p:cNvPr>
            <p:cNvSpPr/>
            <p:nvPr/>
          </p:nvSpPr>
          <p:spPr bwMode="auto">
            <a:xfrm>
              <a:off x="5138323" y="3138028"/>
              <a:ext cx="446840" cy="601119"/>
            </a:xfrm>
            <a:custGeom>
              <a:avLst/>
              <a:gdLst>
                <a:gd name="T0" fmla="*/ 3 w 237"/>
                <a:gd name="T1" fmla="*/ 317 h 320"/>
                <a:gd name="T2" fmla="*/ 7 w 237"/>
                <a:gd name="T3" fmla="*/ 136 h 320"/>
                <a:gd name="T4" fmla="*/ 16 w 237"/>
                <a:gd name="T5" fmla="*/ 0 h 320"/>
                <a:gd name="T6" fmla="*/ 124 w 237"/>
                <a:gd name="T7" fmla="*/ 3 h 320"/>
                <a:gd name="T8" fmla="*/ 206 w 237"/>
                <a:gd name="T9" fmla="*/ 320 h 320"/>
                <a:gd name="T10" fmla="*/ 3 w 237"/>
                <a:gd name="T11" fmla="*/ 31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20">
                  <a:moveTo>
                    <a:pt x="3" y="317"/>
                  </a:moveTo>
                  <a:cubicBezTo>
                    <a:pt x="0" y="246"/>
                    <a:pt x="4" y="192"/>
                    <a:pt x="7" y="136"/>
                  </a:cubicBezTo>
                  <a:cubicBezTo>
                    <a:pt x="10" y="81"/>
                    <a:pt x="16" y="0"/>
                    <a:pt x="16" y="0"/>
                  </a:cubicBezTo>
                  <a:cubicBezTo>
                    <a:pt x="16" y="0"/>
                    <a:pt x="94" y="3"/>
                    <a:pt x="124" y="3"/>
                  </a:cubicBezTo>
                  <a:cubicBezTo>
                    <a:pt x="181" y="51"/>
                    <a:pt x="237" y="95"/>
                    <a:pt x="206" y="320"/>
                  </a:cubicBezTo>
                  <a:cubicBezTo>
                    <a:pt x="151" y="320"/>
                    <a:pt x="16" y="317"/>
                    <a:pt x="3" y="317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0" name="ï$ļíḓé">
              <a:extLst>
                <a:ext uri="{FF2B5EF4-FFF2-40B4-BE49-F238E27FC236}">
                  <a16:creationId xmlns="" xmlns:a16="http://schemas.microsoft.com/office/drawing/2014/main" id="{03BF4888-D127-4BDB-81C5-19E52384152B}"/>
                </a:ext>
              </a:extLst>
            </p:cNvPr>
            <p:cNvSpPr/>
            <p:nvPr/>
          </p:nvSpPr>
          <p:spPr bwMode="auto">
            <a:xfrm>
              <a:off x="5061755" y="4631684"/>
              <a:ext cx="321131" cy="260561"/>
            </a:xfrm>
            <a:custGeom>
              <a:avLst/>
              <a:gdLst>
                <a:gd name="T0" fmla="*/ 120 w 171"/>
                <a:gd name="T1" fmla="*/ 44 h 139"/>
                <a:gd name="T2" fmla="*/ 50 w 171"/>
                <a:gd name="T3" fmla="*/ 4 h 139"/>
                <a:gd name="T4" fmla="*/ 28 w 171"/>
                <a:gd name="T5" fmla="*/ 9 h 139"/>
                <a:gd name="T6" fmla="*/ 0 w 171"/>
                <a:gd name="T7" fmla="*/ 56 h 139"/>
                <a:gd name="T8" fmla="*/ 149 w 171"/>
                <a:gd name="T9" fmla="*/ 139 h 139"/>
                <a:gd name="T10" fmla="*/ 120 w 171"/>
                <a:gd name="T11" fmla="*/ 4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139">
                  <a:moveTo>
                    <a:pt x="120" y="44"/>
                  </a:moveTo>
                  <a:cubicBezTo>
                    <a:pt x="93" y="29"/>
                    <a:pt x="65" y="11"/>
                    <a:pt x="50" y="4"/>
                  </a:cubicBezTo>
                  <a:cubicBezTo>
                    <a:pt x="40" y="0"/>
                    <a:pt x="32" y="2"/>
                    <a:pt x="28" y="9"/>
                  </a:cubicBezTo>
                  <a:cubicBezTo>
                    <a:pt x="21" y="20"/>
                    <a:pt x="7" y="43"/>
                    <a:pt x="0" y="56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61" y="115"/>
                    <a:pt x="171" y="72"/>
                    <a:pt x="120" y="4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1" name="ïSlîḑe">
              <a:extLst>
                <a:ext uri="{FF2B5EF4-FFF2-40B4-BE49-F238E27FC236}">
                  <a16:creationId xmlns="" xmlns:a16="http://schemas.microsoft.com/office/drawing/2014/main" id="{5C70159A-73B7-4CED-B242-2D18DF3E8EC8}"/>
                </a:ext>
              </a:extLst>
            </p:cNvPr>
            <p:cNvSpPr/>
            <p:nvPr/>
          </p:nvSpPr>
          <p:spPr bwMode="auto">
            <a:xfrm>
              <a:off x="5050327" y="4736823"/>
              <a:ext cx="291417" cy="178279"/>
            </a:xfrm>
            <a:custGeom>
              <a:avLst/>
              <a:gdLst>
                <a:gd name="T0" fmla="*/ 154 w 155"/>
                <a:gd name="T1" fmla="*/ 85 h 95"/>
                <a:gd name="T2" fmla="*/ 155 w 155"/>
                <a:gd name="T3" fmla="*/ 83 h 95"/>
                <a:gd name="T4" fmla="*/ 6 w 155"/>
                <a:gd name="T5" fmla="*/ 0 h 95"/>
                <a:gd name="T6" fmla="*/ 4 w 155"/>
                <a:gd name="T7" fmla="*/ 3 h 95"/>
                <a:gd name="T8" fmla="*/ 14 w 155"/>
                <a:gd name="T9" fmla="*/ 26 h 95"/>
                <a:gd name="T10" fmla="*/ 131 w 155"/>
                <a:gd name="T11" fmla="*/ 90 h 95"/>
                <a:gd name="T12" fmla="*/ 154 w 155"/>
                <a:gd name="T13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95">
                  <a:moveTo>
                    <a:pt x="154" y="85"/>
                  </a:moveTo>
                  <a:cubicBezTo>
                    <a:pt x="154" y="84"/>
                    <a:pt x="155" y="84"/>
                    <a:pt x="155" y="8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0" y="11"/>
                    <a:pt x="3" y="21"/>
                    <a:pt x="14" y="26"/>
                  </a:cubicBezTo>
                  <a:cubicBezTo>
                    <a:pt x="41" y="41"/>
                    <a:pt x="102" y="74"/>
                    <a:pt x="131" y="90"/>
                  </a:cubicBezTo>
                  <a:cubicBezTo>
                    <a:pt x="140" y="95"/>
                    <a:pt x="150" y="93"/>
                    <a:pt x="154" y="85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2" name="îṩ1íḍê">
              <a:extLst>
                <a:ext uri="{FF2B5EF4-FFF2-40B4-BE49-F238E27FC236}">
                  <a16:creationId xmlns="" xmlns:a16="http://schemas.microsoft.com/office/drawing/2014/main" id="{C98FE17C-39F4-4868-8572-32BA3950067A}"/>
                </a:ext>
              </a:extLst>
            </p:cNvPr>
            <p:cNvSpPr/>
            <p:nvPr/>
          </p:nvSpPr>
          <p:spPr bwMode="auto">
            <a:xfrm>
              <a:off x="5637732" y="4188273"/>
              <a:ext cx="321131" cy="132566"/>
            </a:xfrm>
            <a:custGeom>
              <a:avLst/>
              <a:gdLst>
                <a:gd name="T0" fmla="*/ 99 w 171"/>
                <a:gd name="T1" fmla="*/ 2 h 71"/>
                <a:gd name="T2" fmla="*/ 19 w 171"/>
                <a:gd name="T3" fmla="*/ 1 h 71"/>
                <a:gd name="T4" fmla="*/ 2 w 171"/>
                <a:gd name="T5" fmla="*/ 15 h 71"/>
                <a:gd name="T6" fmla="*/ 0 w 171"/>
                <a:gd name="T7" fmla="*/ 70 h 71"/>
                <a:gd name="T8" fmla="*/ 171 w 171"/>
                <a:gd name="T9" fmla="*/ 71 h 71"/>
                <a:gd name="T10" fmla="*/ 99 w 171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71">
                  <a:moveTo>
                    <a:pt x="99" y="2"/>
                  </a:moveTo>
                  <a:cubicBezTo>
                    <a:pt x="69" y="2"/>
                    <a:pt x="36" y="0"/>
                    <a:pt x="19" y="1"/>
                  </a:cubicBezTo>
                  <a:cubicBezTo>
                    <a:pt x="9" y="2"/>
                    <a:pt x="3" y="7"/>
                    <a:pt x="2" y="15"/>
                  </a:cubicBezTo>
                  <a:cubicBezTo>
                    <a:pt x="1" y="28"/>
                    <a:pt x="0" y="55"/>
                    <a:pt x="0" y="70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0" y="44"/>
                    <a:pt x="158" y="2"/>
                    <a:pt x="99" y="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3" name="ïṡļiḍè">
              <a:extLst>
                <a:ext uri="{FF2B5EF4-FFF2-40B4-BE49-F238E27FC236}">
                  <a16:creationId xmlns="" xmlns:a16="http://schemas.microsoft.com/office/drawing/2014/main" id="{14686300-FEC5-4707-8893-2C0F10DFBEFA}"/>
                </a:ext>
              </a:extLst>
            </p:cNvPr>
            <p:cNvSpPr/>
            <p:nvPr/>
          </p:nvSpPr>
          <p:spPr bwMode="auto">
            <a:xfrm>
              <a:off x="5637732" y="4319696"/>
              <a:ext cx="321131" cy="37713"/>
            </a:xfrm>
            <a:custGeom>
              <a:avLst/>
              <a:gdLst>
                <a:gd name="T0" fmla="*/ 171 w 171"/>
                <a:gd name="T1" fmla="*/ 4 h 20"/>
                <a:gd name="T2" fmla="*/ 171 w 171"/>
                <a:gd name="T3" fmla="*/ 1 h 20"/>
                <a:gd name="T4" fmla="*/ 0 w 171"/>
                <a:gd name="T5" fmla="*/ 0 h 20"/>
                <a:gd name="T6" fmla="*/ 0 w 171"/>
                <a:gd name="T7" fmla="*/ 4 h 20"/>
                <a:gd name="T8" fmla="*/ 20 w 171"/>
                <a:gd name="T9" fmla="*/ 20 h 20"/>
                <a:gd name="T10" fmla="*/ 153 w 171"/>
                <a:gd name="T11" fmla="*/ 19 h 20"/>
                <a:gd name="T12" fmla="*/ 171 w 17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20">
                  <a:moveTo>
                    <a:pt x="171" y="4"/>
                  </a:moveTo>
                  <a:cubicBezTo>
                    <a:pt x="171" y="3"/>
                    <a:pt x="171" y="2"/>
                    <a:pt x="17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13"/>
                    <a:pt x="8" y="20"/>
                    <a:pt x="20" y="20"/>
                  </a:cubicBezTo>
                  <a:cubicBezTo>
                    <a:pt x="51" y="20"/>
                    <a:pt x="120" y="19"/>
                    <a:pt x="153" y="19"/>
                  </a:cubicBezTo>
                  <a:cubicBezTo>
                    <a:pt x="163" y="19"/>
                    <a:pt x="171" y="13"/>
                    <a:pt x="171" y="4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4" name="iśḻîḑé">
              <a:extLst>
                <a:ext uri="{FF2B5EF4-FFF2-40B4-BE49-F238E27FC236}">
                  <a16:creationId xmlns="" xmlns:a16="http://schemas.microsoft.com/office/drawing/2014/main" id="{ED66DE8B-ADB8-462C-8D78-12002476D88F}"/>
                </a:ext>
              </a:extLst>
            </p:cNvPr>
            <p:cNvSpPr/>
            <p:nvPr/>
          </p:nvSpPr>
          <p:spPr bwMode="auto">
            <a:xfrm>
              <a:off x="4971472" y="2444341"/>
              <a:ext cx="655974" cy="679974"/>
            </a:xfrm>
            <a:custGeom>
              <a:avLst/>
              <a:gdLst>
                <a:gd name="T0" fmla="*/ 332 w 349"/>
                <a:gd name="T1" fmla="*/ 226 h 362"/>
                <a:gd name="T2" fmla="*/ 154 w 349"/>
                <a:gd name="T3" fmla="*/ 340 h 362"/>
                <a:gd name="T4" fmla="*/ 17 w 349"/>
                <a:gd name="T5" fmla="*/ 176 h 362"/>
                <a:gd name="T6" fmla="*/ 196 w 349"/>
                <a:gd name="T7" fmla="*/ 15 h 362"/>
                <a:gd name="T8" fmla="*/ 332 w 349"/>
                <a:gd name="T9" fmla="*/ 22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362">
                  <a:moveTo>
                    <a:pt x="332" y="226"/>
                  </a:moveTo>
                  <a:cubicBezTo>
                    <a:pt x="312" y="362"/>
                    <a:pt x="275" y="358"/>
                    <a:pt x="154" y="340"/>
                  </a:cubicBezTo>
                  <a:cubicBezTo>
                    <a:pt x="119" y="335"/>
                    <a:pt x="0" y="289"/>
                    <a:pt x="17" y="176"/>
                  </a:cubicBezTo>
                  <a:cubicBezTo>
                    <a:pt x="35" y="63"/>
                    <a:pt x="97" y="0"/>
                    <a:pt x="196" y="15"/>
                  </a:cubicBezTo>
                  <a:cubicBezTo>
                    <a:pt x="295" y="30"/>
                    <a:pt x="349" y="113"/>
                    <a:pt x="332" y="226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5" name="iśḷïďè">
              <a:extLst>
                <a:ext uri="{FF2B5EF4-FFF2-40B4-BE49-F238E27FC236}">
                  <a16:creationId xmlns="" xmlns:a16="http://schemas.microsoft.com/office/drawing/2014/main" id="{10FC2085-097B-499C-B7D7-5290E4B1E5EF}"/>
                </a:ext>
              </a:extLst>
            </p:cNvPr>
            <p:cNvSpPr/>
            <p:nvPr/>
          </p:nvSpPr>
          <p:spPr bwMode="auto">
            <a:xfrm>
              <a:off x="4883476" y="2258062"/>
              <a:ext cx="862824" cy="818254"/>
            </a:xfrm>
            <a:custGeom>
              <a:avLst/>
              <a:gdLst>
                <a:gd name="T0" fmla="*/ 240 w 459"/>
                <a:gd name="T1" fmla="*/ 285 h 435"/>
                <a:gd name="T2" fmla="*/ 289 w 459"/>
                <a:gd name="T3" fmla="*/ 208 h 435"/>
                <a:gd name="T4" fmla="*/ 423 w 459"/>
                <a:gd name="T5" fmla="*/ 62 h 435"/>
                <a:gd name="T6" fmla="*/ 390 w 459"/>
                <a:gd name="T7" fmla="*/ 45 h 435"/>
                <a:gd name="T8" fmla="*/ 289 w 459"/>
                <a:gd name="T9" fmla="*/ 59 h 435"/>
                <a:gd name="T10" fmla="*/ 85 w 459"/>
                <a:gd name="T11" fmla="*/ 165 h 435"/>
                <a:gd name="T12" fmla="*/ 48 w 459"/>
                <a:gd name="T13" fmla="*/ 343 h 435"/>
                <a:gd name="T14" fmla="*/ 167 w 459"/>
                <a:gd name="T15" fmla="*/ 429 h 435"/>
                <a:gd name="T16" fmla="*/ 191 w 459"/>
                <a:gd name="T17" fmla="*/ 371 h 435"/>
                <a:gd name="T18" fmla="*/ 164 w 459"/>
                <a:gd name="T19" fmla="*/ 319 h 435"/>
                <a:gd name="T20" fmla="*/ 230 w 459"/>
                <a:gd name="T21" fmla="*/ 289 h 435"/>
                <a:gd name="T22" fmla="*/ 240 w 459"/>
                <a:gd name="T23" fmla="*/ 28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9" h="435">
                  <a:moveTo>
                    <a:pt x="240" y="285"/>
                  </a:moveTo>
                  <a:cubicBezTo>
                    <a:pt x="251" y="232"/>
                    <a:pt x="289" y="208"/>
                    <a:pt x="289" y="208"/>
                  </a:cubicBezTo>
                  <a:cubicBezTo>
                    <a:pt x="289" y="208"/>
                    <a:pt x="459" y="245"/>
                    <a:pt x="423" y="62"/>
                  </a:cubicBezTo>
                  <a:cubicBezTo>
                    <a:pt x="419" y="41"/>
                    <a:pt x="405" y="42"/>
                    <a:pt x="390" y="45"/>
                  </a:cubicBezTo>
                  <a:cubicBezTo>
                    <a:pt x="331" y="56"/>
                    <a:pt x="321" y="84"/>
                    <a:pt x="289" y="59"/>
                  </a:cubicBezTo>
                  <a:cubicBezTo>
                    <a:pt x="249" y="29"/>
                    <a:pt x="95" y="0"/>
                    <a:pt x="85" y="165"/>
                  </a:cubicBezTo>
                  <a:cubicBezTo>
                    <a:pt x="0" y="183"/>
                    <a:pt x="26" y="288"/>
                    <a:pt x="48" y="343"/>
                  </a:cubicBezTo>
                  <a:cubicBezTo>
                    <a:pt x="69" y="395"/>
                    <a:pt x="150" y="435"/>
                    <a:pt x="167" y="429"/>
                  </a:cubicBezTo>
                  <a:cubicBezTo>
                    <a:pt x="181" y="424"/>
                    <a:pt x="191" y="385"/>
                    <a:pt x="191" y="371"/>
                  </a:cubicBezTo>
                  <a:cubicBezTo>
                    <a:pt x="192" y="357"/>
                    <a:pt x="172" y="347"/>
                    <a:pt x="164" y="319"/>
                  </a:cubicBezTo>
                  <a:cubicBezTo>
                    <a:pt x="155" y="291"/>
                    <a:pt x="190" y="223"/>
                    <a:pt x="230" y="289"/>
                  </a:cubicBezTo>
                  <a:cubicBezTo>
                    <a:pt x="233" y="292"/>
                    <a:pt x="239" y="290"/>
                    <a:pt x="240" y="285"/>
                  </a:cubicBezTo>
                  <a:close/>
                </a:path>
              </a:pathLst>
            </a:custGeom>
            <a:solidFill>
              <a:srgbClr val="79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6" name="ï$ḻïḓe">
              <a:extLst>
                <a:ext uri="{FF2B5EF4-FFF2-40B4-BE49-F238E27FC236}">
                  <a16:creationId xmlns="" xmlns:a16="http://schemas.microsoft.com/office/drawing/2014/main" id="{C5CCD777-788C-4F17-A542-619FC505E59D}"/>
                </a:ext>
              </a:extLst>
            </p:cNvPr>
            <p:cNvSpPr/>
            <p:nvPr/>
          </p:nvSpPr>
          <p:spPr bwMode="auto">
            <a:xfrm>
              <a:off x="5417169" y="2951750"/>
              <a:ext cx="146280" cy="84568"/>
            </a:xfrm>
            <a:custGeom>
              <a:avLst/>
              <a:gdLst>
                <a:gd name="T0" fmla="*/ 65 w 78"/>
                <a:gd name="T1" fmla="*/ 44 h 45"/>
                <a:gd name="T2" fmla="*/ 5 w 78"/>
                <a:gd name="T3" fmla="*/ 15 h 45"/>
                <a:gd name="T4" fmla="*/ 3 w 78"/>
                <a:gd name="T5" fmla="*/ 4 h 45"/>
                <a:gd name="T6" fmla="*/ 14 w 78"/>
                <a:gd name="T7" fmla="*/ 3 h 45"/>
                <a:gd name="T8" fmla="*/ 78 w 78"/>
                <a:gd name="T9" fmla="*/ 29 h 45"/>
                <a:gd name="T10" fmla="*/ 72 w 78"/>
                <a:gd name="T11" fmla="*/ 45 h 45"/>
                <a:gd name="T12" fmla="*/ 65 w 78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5">
                  <a:moveTo>
                    <a:pt x="65" y="44"/>
                  </a:moveTo>
                  <a:cubicBezTo>
                    <a:pt x="53" y="42"/>
                    <a:pt x="33" y="35"/>
                    <a:pt x="5" y="15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5" y="1"/>
                    <a:pt x="10" y="0"/>
                    <a:pt x="14" y="3"/>
                  </a:cubicBezTo>
                  <a:cubicBezTo>
                    <a:pt x="57" y="34"/>
                    <a:pt x="78" y="29"/>
                    <a:pt x="78" y="29"/>
                  </a:cubicBezTo>
                  <a:cubicBezTo>
                    <a:pt x="76" y="33"/>
                    <a:pt x="75" y="40"/>
                    <a:pt x="72" y="45"/>
                  </a:cubicBezTo>
                  <a:cubicBezTo>
                    <a:pt x="71" y="45"/>
                    <a:pt x="67" y="44"/>
                    <a:pt x="65" y="44"/>
                  </a:cubicBezTo>
                  <a:close/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7" name="iṧ1ïḑé">
              <a:extLst>
                <a:ext uri="{FF2B5EF4-FFF2-40B4-BE49-F238E27FC236}">
                  <a16:creationId xmlns="" xmlns:a16="http://schemas.microsoft.com/office/drawing/2014/main" id="{FB954DD9-00C3-4269-8D6C-C22727E61A35}"/>
                </a:ext>
              </a:extLst>
            </p:cNvPr>
            <p:cNvSpPr/>
            <p:nvPr/>
          </p:nvSpPr>
          <p:spPr bwMode="auto">
            <a:xfrm>
              <a:off x="5484596" y="2706045"/>
              <a:ext cx="94854" cy="108568"/>
            </a:xfrm>
            <a:custGeom>
              <a:avLst/>
              <a:gdLst>
                <a:gd name="T0" fmla="*/ 48 w 50"/>
                <a:gd name="T1" fmla="*/ 32 h 58"/>
                <a:gd name="T2" fmla="*/ 21 w 50"/>
                <a:gd name="T3" fmla="*/ 56 h 58"/>
                <a:gd name="T4" fmla="*/ 2 w 50"/>
                <a:gd name="T5" fmla="*/ 25 h 58"/>
                <a:gd name="T6" fmla="*/ 29 w 50"/>
                <a:gd name="T7" fmla="*/ 2 h 58"/>
                <a:gd name="T8" fmla="*/ 48 w 50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8">
                  <a:moveTo>
                    <a:pt x="48" y="32"/>
                  </a:moveTo>
                  <a:cubicBezTo>
                    <a:pt x="46" y="47"/>
                    <a:pt x="33" y="58"/>
                    <a:pt x="21" y="56"/>
                  </a:cubicBezTo>
                  <a:cubicBezTo>
                    <a:pt x="8" y="54"/>
                    <a:pt x="0" y="40"/>
                    <a:pt x="2" y="25"/>
                  </a:cubicBezTo>
                  <a:cubicBezTo>
                    <a:pt x="4" y="10"/>
                    <a:pt x="16" y="0"/>
                    <a:pt x="29" y="2"/>
                  </a:cubicBezTo>
                  <a:cubicBezTo>
                    <a:pt x="42" y="4"/>
                    <a:pt x="50" y="17"/>
                    <a:pt x="48" y="32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8" name="î$ḻíḓè">
              <a:extLst>
                <a:ext uri="{FF2B5EF4-FFF2-40B4-BE49-F238E27FC236}">
                  <a16:creationId xmlns="" xmlns:a16="http://schemas.microsoft.com/office/drawing/2014/main" id="{E86AEF24-42F6-4607-AAEF-FDECF125C498}"/>
                </a:ext>
              </a:extLst>
            </p:cNvPr>
            <p:cNvSpPr/>
            <p:nvPr/>
          </p:nvSpPr>
          <p:spPr bwMode="auto">
            <a:xfrm>
              <a:off x="5521165" y="2732330"/>
              <a:ext cx="63997" cy="70854"/>
            </a:xfrm>
            <a:custGeom>
              <a:avLst/>
              <a:gdLst>
                <a:gd name="T0" fmla="*/ 32 w 34"/>
                <a:gd name="T1" fmla="*/ 22 h 38"/>
                <a:gd name="T2" fmla="*/ 14 w 34"/>
                <a:gd name="T3" fmla="*/ 37 h 38"/>
                <a:gd name="T4" fmla="*/ 2 w 34"/>
                <a:gd name="T5" fmla="*/ 17 h 38"/>
                <a:gd name="T6" fmla="*/ 20 w 34"/>
                <a:gd name="T7" fmla="*/ 2 h 38"/>
                <a:gd name="T8" fmla="*/ 32 w 34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8">
                  <a:moveTo>
                    <a:pt x="32" y="22"/>
                  </a:moveTo>
                  <a:cubicBezTo>
                    <a:pt x="31" y="31"/>
                    <a:pt x="23" y="38"/>
                    <a:pt x="14" y="37"/>
                  </a:cubicBezTo>
                  <a:cubicBezTo>
                    <a:pt x="6" y="36"/>
                    <a:pt x="0" y="27"/>
                    <a:pt x="2" y="17"/>
                  </a:cubicBezTo>
                  <a:cubicBezTo>
                    <a:pt x="3" y="7"/>
                    <a:pt x="11" y="0"/>
                    <a:pt x="20" y="2"/>
                  </a:cubicBezTo>
                  <a:cubicBezTo>
                    <a:pt x="28" y="3"/>
                    <a:pt x="34" y="12"/>
                    <a:pt x="32" y="22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9" name="iṥḷíḋè">
              <a:extLst>
                <a:ext uri="{FF2B5EF4-FFF2-40B4-BE49-F238E27FC236}">
                  <a16:creationId xmlns="" xmlns:a16="http://schemas.microsoft.com/office/drawing/2014/main" id="{DB939C75-B606-490E-BD1F-0A935A064DEB}"/>
                </a:ext>
              </a:extLst>
            </p:cNvPr>
            <p:cNvSpPr/>
            <p:nvPr/>
          </p:nvSpPr>
          <p:spPr bwMode="auto">
            <a:xfrm>
              <a:off x="5524594" y="2730044"/>
              <a:ext cx="28571" cy="28571"/>
            </a:xfrm>
            <a:custGeom>
              <a:avLst/>
              <a:gdLst>
                <a:gd name="T0" fmla="*/ 15 w 15"/>
                <a:gd name="T1" fmla="*/ 8 h 15"/>
                <a:gd name="T2" fmla="*/ 7 w 15"/>
                <a:gd name="T3" fmla="*/ 14 h 15"/>
                <a:gd name="T4" fmla="*/ 0 w 15"/>
                <a:gd name="T5" fmla="*/ 6 h 15"/>
                <a:gd name="T6" fmla="*/ 9 w 15"/>
                <a:gd name="T7" fmla="*/ 1 h 15"/>
                <a:gd name="T8" fmla="*/ 15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8"/>
                  </a:moveTo>
                  <a:cubicBezTo>
                    <a:pt x="14" y="12"/>
                    <a:pt x="11" y="15"/>
                    <a:pt x="7" y="14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1" y="2"/>
                    <a:pt x="5" y="0"/>
                    <a:pt x="9" y="1"/>
                  </a:cubicBezTo>
                  <a:cubicBezTo>
                    <a:pt x="13" y="1"/>
                    <a:pt x="15" y="5"/>
                    <a:pt x="15" y="8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0" name="îṡľîḑè">
              <a:extLst>
                <a:ext uri="{FF2B5EF4-FFF2-40B4-BE49-F238E27FC236}">
                  <a16:creationId xmlns="" xmlns:a16="http://schemas.microsoft.com/office/drawing/2014/main" id="{6ACB32BE-351F-457C-A1EC-88E3294D8DC3}"/>
                </a:ext>
              </a:extLst>
            </p:cNvPr>
            <p:cNvSpPr/>
            <p:nvPr/>
          </p:nvSpPr>
          <p:spPr bwMode="auto">
            <a:xfrm>
              <a:off x="5536022" y="2808898"/>
              <a:ext cx="101711" cy="118852"/>
            </a:xfrm>
            <a:custGeom>
              <a:avLst/>
              <a:gdLst>
                <a:gd name="T0" fmla="*/ 52 w 54"/>
                <a:gd name="T1" fmla="*/ 35 h 63"/>
                <a:gd name="T2" fmla="*/ 22 w 54"/>
                <a:gd name="T3" fmla="*/ 61 h 63"/>
                <a:gd name="T4" fmla="*/ 2 w 54"/>
                <a:gd name="T5" fmla="*/ 28 h 63"/>
                <a:gd name="T6" fmla="*/ 31 w 54"/>
                <a:gd name="T7" fmla="*/ 2 h 63"/>
                <a:gd name="T8" fmla="*/ 52 w 54"/>
                <a:gd name="T9" fmla="*/ 3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3">
                  <a:moveTo>
                    <a:pt x="52" y="35"/>
                  </a:moveTo>
                  <a:cubicBezTo>
                    <a:pt x="49" y="52"/>
                    <a:pt x="36" y="63"/>
                    <a:pt x="22" y="61"/>
                  </a:cubicBezTo>
                  <a:cubicBezTo>
                    <a:pt x="9" y="59"/>
                    <a:pt x="0" y="44"/>
                    <a:pt x="2" y="28"/>
                  </a:cubicBezTo>
                  <a:cubicBezTo>
                    <a:pt x="5" y="11"/>
                    <a:pt x="18" y="0"/>
                    <a:pt x="31" y="2"/>
                  </a:cubicBezTo>
                  <a:cubicBezTo>
                    <a:pt x="45" y="4"/>
                    <a:pt x="54" y="19"/>
                    <a:pt x="52" y="35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1" name="íŝļîḍe">
              <a:extLst>
                <a:ext uri="{FF2B5EF4-FFF2-40B4-BE49-F238E27FC236}">
                  <a16:creationId xmlns="" xmlns:a16="http://schemas.microsoft.com/office/drawing/2014/main" id="{B91499F7-6143-42F4-BA1A-7B1CA4E12EA2}"/>
                </a:ext>
              </a:extLst>
            </p:cNvPr>
            <p:cNvSpPr/>
            <p:nvPr/>
          </p:nvSpPr>
          <p:spPr bwMode="auto">
            <a:xfrm>
              <a:off x="5065183" y="3992851"/>
              <a:ext cx="726829" cy="625119"/>
            </a:xfrm>
            <a:custGeom>
              <a:avLst/>
              <a:gdLst>
                <a:gd name="T0" fmla="*/ 378 w 386"/>
                <a:gd name="T1" fmla="*/ 163 h 333"/>
                <a:gd name="T2" fmla="*/ 360 w 386"/>
                <a:gd name="T3" fmla="*/ 212 h 333"/>
                <a:gd name="T4" fmla="*/ 123 w 386"/>
                <a:gd name="T5" fmla="*/ 324 h 333"/>
                <a:gd name="T6" fmla="*/ 73 w 386"/>
                <a:gd name="T7" fmla="*/ 307 h 333"/>
                <a:gd name="T8" fmla="*/ 9 w 386"/>
                <a:gd name="T9" fmla="*/ 170 h 333"/>
                <a:gd name="T10" fmla="*/ 26 w 386"/>
                <a:gd name="T11" fmla="*/ 121 h 333"/>
                <a:gd name="T12" fmla="*/ 264 w 386"/>
                <a:gd name="T13" fmla="*/ 9 h 333"/>
                <a:gd name="T14" fmla="*/ 313 w 386"/>
                <a:gd name="T15" fmla="*/ 26 h 333"/>
                <a:gd name="T16" fmla="*/ 378 w 386"/>
                <a:gd name="T17" fmla="*/ 16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333">
                  <a:moveTo>
                    <a:pt x="378" y="163"/>
                  </a:moveTo>
                  <a:cubicBezTo>
                    <a:pt x="386" y="181"/>
                    <a:pt x="378" y="203"/>
                    <a:pt x="360" y="212"/>
                  </a:cubicBezTo>
                  <a:cubicBezTo>
                    <a:pt x="123" y="324"/>
                    <a:pt x="123" y="324"/>
                    <a:pt x="123" y="324"/>
                  </a:cubicBezTo>
                  <a:cubicBezTo>
                    <a:pt x="104" y="333"/>
                    <a:pt x="82" y="325"/>
                    <a:pt x="73" y="307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0" y="152"/>
                    <a:pt x="8" y="130"/>
                    <a:pt x="26" y="121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82" y="0"/>
                    <a:pt x="304" y="8"/>
                    <a:pt x="313" y="26"/>
                  </a:cubicBezTo>
                  <a:lnTo>
                    <a:pt x="378" y="163"/>
                  </a:ln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2" name="ïşļîďé">
              <a:extLst>
                <a:ext uri="{FF2B5EF4-FFF2-40B4-BE49-F238E27FC236}">
                  <a16:creationId xmlns="" xmlns:a16="http://schemas.microsoft.com/office/drawing/2014/main" id="{7E92447D-FDF7-482F-A834-CCF22A0B2D51}"/>
                </a:ext>
              </a:extLst>
            </p:cNvPr>
            <p:cNvSpPr/>
            <p:nvPr/>
          </p:nvSpPr>
          <p:spPr bwMode="auto">
            <a:xfrm>
              <a:off x="5372600" y="4199701"/>
              <a:ext cx="61712" cy="61712"/>
            </a:xfrm>
            <a:custGeom>
              <a:avLst/>
              <a:gdLst>
                <a:gd name="T0" fmla="*/ 30 w 33"/>
                <a:gd name="T1" fmla="*/ 10 h 33"/>
                <a:gd name="T2" fmla="*/ 23 w 33"/>
                <a:gd name="T3" fmla="*/ 30 h 33"/>
                <a:gd name="T4" fmla="*/ 4 w 33"/>
                <a:gd name="T5" fmla="*/ 23 h 33"/>
                <a:gd name="T6" fmla="*/ 11 w 33"/>
                <a:gd name="T7" fmla="*/ 4 h 33"/>
                <a:gd name="T8" fmla="*/ 30 w 3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0" y="10"/>
                  </a:moveTo>
                  <a:cubicBezTo>
                    <a:pt x="33" y="18"/>
                    <a:pt x="30" y="26"/>
                    <a:pt x="23" y="30"/>
                  </a:cubicBezTo>
                  <a:cubicBezTo>
                    <a:pt x="16" y="33"/>
                    <a:pt x="7" y="30"/>
                    <a:pt x="4" y="23"/>
                  </a:cubicBezTo>
                  <a:cubicBezTo>
                    <a:pt x="0" y="16"/>
                    <a:pt x="4" y="7"/>
                    <a:pt x="11" y="4"/>
                  </a:cubicBezTo>
                  <a:cubicBezTo>
                    <a:pt x="18" y="0"/>
                    <a:pt x="27" y="3"/>
                    <a:pt x="30" y="10"/>
                  </a:cubicBez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3" name="íṡḷíďè">
              <a:extLst>
                <a:ext uri="{FF2B5EF4-FFF2-40B4-BE49-F238E27FC236}">
                  <a16:creationId xmlns="" xmlns:a16="http://schemas.microsoft.com/office/drawing/2014/main" id="{C11BEF61-F180-4373-8DEA-94ED0AAEA584}"/>
                </a:ext>
              </a:extLst>
            </p:cNvPr>
            <p:cNvSpPr/>
            <p:nvPr/>
          </p:nvSpPr>
          <p:spPr bwMode="auto">
            <a:xfrm>
              <a:off x="5134895" y="4151703"/>
              <a:ext cx="578263" cy="285703"/>
            </a:xfrm>
            <a:custGeom>
              <a:avLst/>
              <a:gdLst>
                <a:gd name="T0" fmla="*/ 506 w 506"/>
                <a:gd name="T1" fmla="*/ 15 h 250"/>
                <a:gd name="T2" fmla="*/ 7 w 506"/>
                <a:gd name="T3" fmla="*/ 250 h 250"/>
                <a:gd name="T4" fmla="*/ 0 w 506"/>
                <a:gd name="T5" fmla="*/ 236 h 250"/>
                <a:gd name="T6" fmla="*/ 499 w 506"/>
                <a:gd name="T7" fmla="*/ 0 h 250"/>
                <a:gd name="T8" fmla="*/ 506 w 506"/>
                <a:gd name="T9" fmla="*/ 1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50">
                  <a:moveTo>
                    <a:pt x="506" y="15"/>
                  </a:moveTo>
                  <a:lnTo>
                    <a:pt x="7" y="250"/>
                  </a:lnTo>
                  <a:lnTo>
                    <a:pt x="0" y="236"/>
                  </a:lnTo>
                  <a:lnTo>
                    <a:pt x="499" y="0"/>
                  </a:lnTo>
                  <a:lnTo>
                    <a:pt x="506" y="15"/>
                  </a:ln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4" name="ïṧļíḓè">
              <a:extLst>
                <a:ext uri="{FF2B5EF4-FFF2-40B4-BE49-F238E27FC236}">
                  <a16:creationId xmlns="" xmlns:a16="http://schemas.microsoft.com/office/drawing/2014/main" id="{D8E5D6DE-72E9-4CB9-B71C-E84B64840E4F}"/>
                </a:ext>
              </a:extLst>
            </p:cNvPr>
            <p:cNvSpPr/>
            <p:nvPr/>
          </p:nvSpPr>
          <p:spPr bwMode="auto">
            <a:xfrm>
              <a:off x="5178322" y="3945997"/>
              <a:ext cx="278846" cy="242276"/>
            </a:xfrm>
            <a:custGeom>
              <a:avLst/>
              <a:gdLst>
                <a:gd name="T0" fmla="*/ 54 w 148"/>
                <a:gd name="T1" fmla="*/ 21 h 129"/>
                <a:gd name="T2" fmla="*/ 54 w 148"/>
                <a:gd name="T3" fmla="*/ 21 h 129"/>
                <a:gd name="T4" fmla="*/ 54 w 148"/>
                <a:gd name="T5" fmla="*/ 22 h 129"/>
                <a:gd name="T6" fmla="*/ 53 w 148"/>
                <a:gd name="T7" fmla="*/ 22 h 129"/>
                <a:gd name="T8" fmla="*/ 53 w 148"/>
                <a:gd name="T9" fmla="*/ 22 h 129"/>
                <a:gd name="T10" fmla="*/ 10 w 148"/>
                <a:gd name="T11" fmla="*/ 74 h 129"/>
                <a:gd name="T12" fmla="*/ 36 w 148"/>
                <a:gd name="T13" fmla="*/ 129 h 129"/>
                <a:gd name="T14" fmla="*/ 54 w 148"/>
                <a:gd name="T15" fmla="*/ 121 h 129"/>
                <a:gd name="T16" fmla="*/ 29 w 148"/>
                <a:gd name="T17" fmla="*/ 66 h 129"/>
                <a:gd name="T18" fmla="*/ 62 w 148"/>
                <a:gd name="T19" fmla="*/ 40 h 129"/>
                <a:gd name="T20" fmla="*/ 104 w 148"/>
                <a:gd name="T21" fmla="*/ 31 h 129"/>
                <a:gd name="T22" fmla="*/ 129 w 148"/>
                <a:gd name="T23" fmla="*/ 85 h 129"/>
                <a:gd name="T24" fmla="*/ 148 w 148"/>
                <a:gd name="T25" fmla="*/ 76 h 129"/>
                <a:gd name="T26" fmla="*/ 122 w 148"/>
                <a:gd name="T27" fmla="*/ 21 h 129"/>
                <a:gd name="T28" fmla="*/ 54 w 148"/>
                <a:gd name="T29" fmla="*/ 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29">
                  <a:moveTo>
                    <a:pt x="54" y="21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37" y="31"/>
                    <a:pt x="0" y="53"/>
                    <a:pt x="10" y="74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1" y="61"/>
                    <a:pt x="45" y="49"/>
                    <a:pt x="62" y="40"/>
                  </a:cubicBezTo>
                  <a:cubicBezTo>
                    <a:pt x="80" y="33"/>
                    <a:pt x="98" y="29"/>
                    <a:pt x="104" y="3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12" y="0"/>
                    <a:pt x="71" y="15"/>
                    <a:pt x="54" y="21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5" name="îṥḻídè">
              <a:extLst>
                <a:ext uri="{FF2B5EF4-FFF2-40B4-BE49-F238E27FC236}">
                  <a16:creationId xmlns="" xmlns:a16="http://schemas.microsoft.com/office/drawing/2014/main" id="{2557824C-C749-4CF7-B951-5E933901ECFE}"/>
                </a:ext>
              </a:extLst>
            </p:cNvPr>
            <p:cNvSpPr/>
            <p:nvPr/>
          </p:nvSpPr>
          <p:spPr bwMode="auto">
            <a:xfrm>
              <a:off x="5078897" y="3867142"/>
              <a:ext cx="347415" cy="275418"/>
            </a:xfrm>
            <a:custGeom>
              <a:avLst/>
              <a:gdLst>
                <a:gd name="T0" fmla="*/ 86 w 185"/>
                <a:gd name="T1" fmla="*/ 0 h 147"/>
                <a:gd name="T2" fmla="*/ 37 w 185"/>
                <a:gd name="T3" fmla="*/ 15 h 147"/>
                <a:gd name="T4" fmla="*/ 160 w 185"/>
                <a:gd name="T5" fmla="*/ 93 h 147"/>
                <a:gd name="T6" fmla="*/ 121 w 185"/>
                <a:gd name="T7" fmla="*/ 51 h 147"/>
                <a:gd name="T8" fmla="*/ 161 w 185"/>
                <a:gd name="T9" fmla="*/ 51 h 147"/>
                <a:gd name="T10" fmla="*/ 170 w 185"/>
                <a:gd name="T11" fmla="*/ 26 h 147"/>
                <a:gd name="T12" fmla="*/ 86 w 185"/>
                <a:gd name="T1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47">
                  <a:moveTo>
                    <a:pt x="86" y="0"/>
                  </a:moveTo>
                  <a:cubicBezTo>
                    <a:pt x="66" y="7"/>
                    <a:pt x="63" y="8"/>
                    <a:pt x="37" y="15"/>
                  </a:cubicBezTo>
                  <a:cubicBezTo>
                    <a:pt x="0" y="147"/>
                    <a:pt x="141" y="144"/>
                    <a:pt x="160" y="93"/>
                  </a:cubicBezTo>
                  <a:cubicBezTo>
                    <a:pt x="166" y="76"/>
                    <a:pt x="122" y="74"/>
                    <a:pt x="121" y="51"/>
                  </a:cubicBezTo>
                  <a:cubicBezTo>
                    <a:pt x="120" y="34"/>
                    <a:pt x="151" y="49"/>
                    <a:pt x="161" y="51"/>
                  </a:cubicBezTo>
                  <a:cubicBezTo>
                    <a:pt x="171" y="54"/>
                    <a:pt x="185" y="32"/>
                    <a:pt x="170" y="26"/>
                  </a:cubicBezTo>
                  <a:cubicBezTo>
                    <a:pt x="155" y="20"/>
                    <a:pt x="89" y="14"/>
                    <a:pt x="86" y="0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6" name="îṣlîḍê">
              <a:extLst>
                <a:ext uri="{FF2B5EF4-FFF2-40B4-BE49-F238E27FC236}">
                  <a16:creationId xmlns="" xmlns:a16="http://schemas.microsoft.com/office/drawing/2014/main" id="{4C618F1B-6E8C-40A9-A3CA-719FD94ABAF1}"/>
                </a:ext>
              </a:extLst>
            </p:cNvPr>
            <p:cNvSpPr/>
            <p:nvPr/>
          </p:nvSpPr>
          <p:spPr bwMode="auto">
            <a:xfrm>
              <a:off x="5026327" y="3184884"/>
              <a:ext cx="329130" cy="743971"/>
            </a:xfrm>
            <a:custGeom>
              <a:avLst/>
              <a:gdLst>
                <a:gd name="T0" fmla="*/ 122 w 175"/>
                <a:gd name="T1" fmla="*/ 371 h 396"/>
                <a:gd name="T2" fmla="*/ 60 w 175"/>
                <a:gd name="T3" fmla="*/ 396 h 396"/>
                <a:gd name="T4" fmla="*/ 52 w 175"/>
                <a:gd name="T5" fmla="*/ 105 h 396"/>
                <a:gd name="T6" fmla="*/ 120 w 175"/>
                <a:gd name="T7" fmla="*/ 19 h 396"/>
                <a:gd name="T8" fmla="*/ 152 w 175"/>
                <a:gd name="T9" fmla="*/ 72 h 396"/>
                <a:gd name="T10" fmla="*/ 122 w 175"/>
                <a:gd name="T11" fmla="*/ 37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396">
                  <a:moveTo>
                    <a:pt x="122" y="371"/>
                  </a:moveTo>
                  <a:cubicBezTo>
                    <a:pt x="60" y="396"/>
                    <a:pt x="60" y="396"/>
                    <a:pt x="60" y="396"/>
                  </a:cubicBezTo>
                  <a:cubicBezTo>
                    <a:pt x="0" y="260"/>
                    <a:pt x="23" y="160"/>
                    <a:pt x="52" y="105"/>
                  </a:cubicBezTo>
                  <a:cubicBezTo>
                    <a:pt x="83" y="43"/>
                    <a:pt x="102" y="32"/>
                    <a:pt x="120" y="19"/>
                  </a:cubicBezTo>
                  <a:cubicBezTo>
                    <a:pt x="147" y="0"/>
                    <a:pt x="175" y="59"/>
                    <a:pt x="152" y="72"/>
                  </a:cubicBezTo>
                  <a:cubicBezTo>
                    <a:pt x="139" y="79"/>
                    <a:pt x="28" y="158"/>
                    <a:pt x="122" y="37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7" name="ïSḷîḋê">
              <a:extLst>
                <a:ext uri="{FF2B5EF4-FFF2-40B4-BE49-F238E27FC236}">
                  <a16:creationId xmlns="" xmlns:a16="http://schemas.microsoft.com/office/drawing/2014/main" id="{376BE92A-DE3D-459D-894E-E3F8CF14896B}"/>
                </a:ext>
              </a:extLst>
            </p:cNvPr>
            <p:cNvSpPr/>
            <p:nvPr/>
          </p:nvSpPr>
          <p:spPr bwMode="auto">
            <a:xfrm>
              <a:off x="5163465" y="3109458"/>
              <a:ext cx="283417" cy="95996"/>
            </a:xfrm>
            <a:custGeom>
              <a:avLst/>
              <a:gdLst>
                <a:gd name="T0" fmla="*/ 4 w 151"/>
                <a:gd name="T1" fmla="*/ 1 h 51"/>
                <a:gd name="T2" fmla="*/ 1 w 151"/>
                <a:gd name="T3" fmla="*/ 34 h 51"/>
                <a:gd name="T4" fmla="*/ 149 w 151"/>
                <a:gd name="T5" fmla="*/ 47 h 51"/>
                <a:gd name="T6" fmla="*/ 124 w 151"/>
                <a:gd name="T7" fmla="*/ 15 h 51"/>
                <a:gd name="T8" fmla="*/ 4 w 15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1">
                  <a:moveTo>
                    <a:pt x="4" y="1"/>
                  </a:moveTo>
                  <a:cubicBezTo>
                    <a:pt x="1" y="0"/>
                    <a:pt x="0" y="33"/>
                    <a:pt x="1" y="34"/>
                  </a:cubicBezTo>
                  <a:cubicBezTo>
                    <a:pt x="3" y="36"/>
                    <a:pt x="148" y="51"/>
                    <a:pt x="149" y="47"/>
                  </a:cubicBezTo>
                  <a:cubicBezTo>
                    <a:pt x="151" y="40"/>
                    <a:pt x="125" y="15"/>
                    <a:pt x="124" y="15"/>
                  </a:cubicBezTo>
                  <a:cubicBezTo>
                    <a:pt x="119" y="14"/>
                    <a:pt x="110" y="15"/>
                    <a:pt x="4" y="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cxnSp>
        <p:nvCxnSpPr>
          <p:cNvPr id="188" name="直接连接符 187">
            <a:extLst>
              <a:ext uri="{FF2B5EF4-FFF2-40B4-BE49-F238E27FC236}">
                <a16:creationId xmlns="" xmlns:a16="http://schemas.microsoft.com/office/drawing/2014/main" id="{FF25A07A-78E1-4887-A455-526F78B29909}"/>
              </a:ext>
            </a:extLst>
          </p:cNvPr>
          <p:cNvCxnSpPr>
            <a:cxnSpLocks/>
          </p:cNvCxnSpPr>
          <p:nvPr/>
        </p:nvCxnSpPr>
        <p:spPr>
          <a:xfrm>
            <a:off x="1080517" y="5109237"/>
            <a:ext cx="4772232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</p:cxnSp>
      <p:grpSp>
        <p:nvGrpSpPr>
          <p:cNvPr id="189" name="组合 188">
            <a:extLst>
              <a:ext uri="{FF2B5EF4-FFF2-40B4-BE49-F238E27FC236}">
                <a16:creationId xmlns="" xmlns:a16="http://schemas.microsoft.com/office/drawing/2014/main" id="{7BAA9EE3-8B41-4A76-ABB1-90886E79C8E2}"/>
              </a:ext>
            </a:extLst>
          </p:cNvPr>
          <p:cNvGrpSpPr/>
          <p:nvPr/>
        </p:nvGrpSpPr>
        <p:grpSpPr>
          <a:xfrm>
            <a:off x="1080517" y="3300187"/>
            <a:ext cx="4891680" cy="1477319"/>
            <a:chOff x="5782747" y="1715936"/>
            <a:chExt cx="4891680" cy="1477319"/>
          </a:xfrm>
        </p:grpSpPr>
        <p:sp>
          <p:nvSpPr>
            <p:cNvPr id="190" name="文本框 92">
              <a:extLst>
                <a:ext uri="{FF2B5EF4-FFF2-40B4-BE49-F238E27FC236}">
                  <a16:creationId xmlns="" xmlns:a16="http://schemas.microsoft.com/office/drawing/2014/main" id="{7E1D3F80-68EE-44DD-A70D-FEA99BF0B7FE}"/>
                </a:ext>
              </a:extLst>
            </p:cNvPr>
            <p:cNvSpPr txBox="1"/>
            <p:nvPr/>
          </p:nvSpPr>
          <p:spPr>
            <a:xfrm>
              <a:off x="5782747" y="2085259"/>
              <a:ext cx="48916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</a:t>
              </a:r>
              <a:r>
                <a:rPr lang="en-US" altLang="zh-CN" sz="11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andThe</a:t>
              </a:r>
              <a:r>
                <a:rPr lang="en-US" altLang="zh-CN" sz="11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</a:t>
              </a:r>
            </a:p>
          </p:txBody>
        </p:sp>
        <p:sp>
          <p:nvSpPr>
            <p:cNvPr id="191" name="文本框 93">
              <a:extLst>
                <a:ext uri="{FF2B5EF4-FFF2-40B4-BE49-F238E27FC236}">
                  <a16:creationId xmlns="" xmlns:a16="http://schemas.microsoft.com/office/drawing/2014/main" id="{AD00D9C5-4767-4963-ADFE-BAA9C89BE37C}"/>
                </a:ext>
              </a:extLst>
            </p:cNvPr>
            <p:cNvSpPr txBox="1"/>
            <p:nvPr/>
          </p:nvSpPr>
          <p:spPr>
            <a:xfrm>
              <a:off x="5782747" y="1715936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</p:grpSp>
      <p:sp>
        <p:nvSpPr>
          <p:cNvPr id="192" name="文本框 94">
            <a:extLst>
              <a:ext uri="{FF2B5EF4-FFF2-40B4-BE49-F238E27FC236}">
                <a16:creationId xmlns="" xmlns:a16="http://schemas.microsoft.com/office/drawing/2014/main" id="{4E0684A5-5523-4932-9105-829980DB8E11}"/>
              </a:ext>
            </a:extLst>
          </p:cNvPr>
          <p:cNvSpPr txBox="1"/>
          <p:nvPr/>
        </p:nvSpPr>
        <p:spPr>
          <a:xfrm>
            <a:off x="1080517" y="5217571"/>
            <a:ext cx="3582647" cy="161582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</a:t>
            </a:r>
            <a:r>
              <a:rPr lang="en-US" altLang="zh-CN" sz="11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andThe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 make it into a it into a film to be used in a wider </a:t>
            </a:r>
            <a:r>
              <a:rPr lang="en-US" altLang="zh-CN" sz="11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</a:t>
            </a:r>
            <a:r>
              <a:rPr lang="en-US" altLang="zh-CN" sz="11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andThe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</a:t>
            </a:r>
          </a:p>
        </p:txBody>
      </p:sp>
      <p:grpSp>
        <p:nvGrpSpPr>
          <p:cNvPr id="193" name="组合 192">
            <a:extLst>
              <a:ext uri="{FF2B5EF4-FFF2-40B4-BE49-F238E27FC236}">
                <a16:creationId xmlns="" xmlns:a16="http://schemas.microsoft.com/office/drawing/2014/main" id="{70F0BF7D-39E9-42EE-A70C-831B809293E4}"/>
              </a:ext>
            </a:extLst>
          </p:cNvPr>
          <p:cNvGrpSpPr/>
          <p:nvPr/>
        </p:nvGrpSpPr>
        <p:grpSpPr>
          <a:xfrm>
            <a:off x="3354182" y="1496379"/>
            <a:ext cx="5012652" cy="759961"/>
            <a:chOff x="3389687" y="2200691"/>
            <a:chExt cx="5012652" cy="759961"/>
          </a:xfrm>
        </p:grpSpPr>
        <p:sp>
          <p:nvSpPr>
            <p:cNvPr id="194" name="文本框 97">
              <a:extLst>
                <a:ext uri="{FF2B5EF4-FFF2-40B4-BE49-F238E27FC236}">
                  <a16:creationId xmlns="" xmlns:a16="http://schemas.microsoft.com/office/drawing/2014/main" id="{82EB9358-54CE-4482-8D4E-F905B05BD270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计划执行</a:t>
              </a:r>
            </a:p>
          </p:txBody>
        </p:sp>
        <p:sp>
          <p:nvSpPr>
            <p:cNvPr id="195" name="文本框 98">
              <a:extLst>
                <a:ext uri="{FF2B5EF4-FFF2-40B4-BE49-F238E27FC236}">
                  <a16:creationId xmlns="" xmlns:a16="http://schemas.microsoft.com/office/drawing/2014/main" id="{9AF12CC0-D26D-423B-A239-8619A740A02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4c3f26d7-f6b0-44c6-aab9-325bab46a2c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B22083EF-94A0-4844-93DB-E21FC25595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229342" y="3375765"/>
            <a:ext cx="3482026" cy="3368444"/>
            <a:chOff x="3686969" y="1449272"/>
            <a:chExt cx="4818063" cy="4660900"/>
          </a:xfrm>
        </p:grpSpPr>
        <p:sp>
          <p:nvSpPr>
            <p:cNvPr id="106" name="îSḷidè">
              <a:extLst>
                <a:ext uri="{FF2B5EF4-FFF2-40B4-BE49-F238E27FC236}">
                  <a16:creationId xmlns="" xmlns:a16="http://schemas.microsoft.com/office/drawing/2014/main" id="{F2EE0DB4-2B80-4380-88E0-FFE81F5977F5}"/>
                </a:ext>
              </a:extLst>
            </p:cNvPr>
            <p:cNvSpPr/>
            <p:nvPr/>
          </p:nvSpPr>
          <p:spPr bwMode="auto">
            <a:xfrm>
              <a:off x="5072857" y="5616460"/>
              <a:ext cx="3368675" cy="328613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ïšľiḓè">
              <a:extLst>
                <a:ext uri="{FF2B5EF4-FFF2-40B4-BE49-F238E27FC236}">
                  <a16:creationId xmlns="" xmlns:a16="http://schemas.microsoft.com/office/drawing/2014/main" id="{35E82250-0D5E-4922-AA45-FCD3C1F835E1}"/>
                </a:ext>
              </a:extLst>
            </p:cNvPr>
            <p:cNvSpPr/>
            <p:nvPr/>
          </p:nvSpPr>
          <p:spPr bwMode="auto">
            <a:xfrm>
              <a:off x="5187157" y="1735022"/>
              <a:ext cx="3143250" cy="2970213"/>
            </a:xfrm>
            <a:custGeom>
              <a:avLst/>
              <a:gdLst>
                <a:gd name="T0" fmla="*/ 1888 w 1980"/>
                <a:gd name="T1" fmla="*/ 1871 h 1871"/>
                <a:gd name="T2" fmla="*/ 89 w 1980"/>
                <a:gd name="T3" fmla="*/ 1871 h 1871"/>
                <a:gd name="T4" fmla="*/ 0 w 1980"/>
                <a:gd name="T5" fmla="*/ 0 h 1871"/>
                <a:gd name="T6" fmla="*/ 1980 w 1980"/>
                <a:gd name="T7" fmla="*/ 0 h 1871"/>
                <a:gd name="T8" fmla="*/ 1888 w 1980"/>
                <a:gd name="T9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1871">
                  <a:moveTo>
                    <a:pt x="1888" y="1871"/>
                  </a:moveTo>
                  <a:lnTo>
                    <a:pt x="89" y="1871"/>
                  </a:lnTo>
                  <a:lnTo>
                    <a:pt x="0" y="0"/>
                  </a:lnTo>
                  <a:lnTo>
                    <a:pt x="1980" y="0"/>
                  </a:lnTo>
                  <a:lnTo>
                    <a:pt x="1888" y="1871"/>
                  </a:lnTo>
                  <a:close/>
                </a:path>
              </a:pathLst>
            </a:custGeom>
            <a:solidFill>
              <a:srgbClr val="CC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iṡļïďe">
              <a:extLst>
                <a:ext uri="{FF2B5EF4-FFF2-40B4-BE49-F238E27FC236}">
                  <a16:creationId xmlns="" xmlns:a16="http://schemas.microsoft.com/office/drawing/2014/main" id="{44E827FD-23E7-4C02-9C57-95A757F43488}"/>
                </a:ext>
              </a:extLst>
            </p:cNvPr>
            <p:cNvSpPr/>
            <p:nvPr/>
          </p:nvSpPr>
          <p:spPr bwMode="auto">
            <a:xfrm>
              <a:off x="5276057" y="1852497"/>
              <a:ext cx="2965450" cy="2747963"/>
            </a:xfrm>
            <a:custGeom>
              <a:avLst/>
              <a:gdLst>
                <a:gd name="T0" fmla="*/ 1782 w 1868"/>
                <a:gd name="T1" fmla="*/ 1731 h 1731"/>
                <a:gd name="T2" fmla="*/ 83 w 1868"/>
                <a:gd name="T3" fmla="*/ 1731 h 1731"/>
                <a:gd name="T4" fmla="*/ 0 w 1868"/>
                <a:gd name="T5" fmla="*/ 0 h 1731"/>
                <a:gd name="T6" fmla="*/ 1868 w 1868"/>
                <a:gd name="T7" fmla="*/ 0 h 1731"/>
                <a:gd name="T8" fmla="*/ 1782 w 1868"/>
                <a:gd name="T9" fmla="*/ 173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8" h="1731">
                  <a:moveTo>
                    <a:pt x="1782" y="1731"/>
                  </a:moveTo>
                  <a:lnTo>
                    <a:pt x="83" y="1731"/>
                  </a:lnTo>
                  <a:lnTo>
                    <a:pt x="0" y="0"/>
                  </a:lnTo>
                  <a:lnTo>
                    <a:pt x="1868" y="0"/>
                  </a:lnTo>
                  <a:lnTo>
                    <a:pt x="1782" y="173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îṥľíḑé">
              <a:extLst>
                <a:ext uri="{FF2B5EF4-FFF2-40B4-BE49-F238E27FC236}">
                  <a16:creationId xmlns="" xmlns:a16="http://schemas.microsoft.com/office/drawing/2014/main" id="{E92530CB-7CDC-494D-B3FC-841B90ACD345}"/>
                </a:ext>
              </a:extLst>
            </p:cNvPr>
            <p:cNvSpPr/>
            <p:nvPr/>
          </p:nvSpPr>
          <p:spPr bwMode="auto">
            <a:xfrm>
              <a:off x="5699919" y="4094047"/>
              <a:ext cx="2114550" cy="103188"/>
            </a:xfrm>
            <a:custGeom>
              <a:avLst/>
              <a:gdLst>
                <a:gd name="T0" fmla="*/ 1142 w 1142"/>
                <a:gd name="T1" fmla="*/ 28 h 56"/>
                <a:gd name="T2" fmla="*/ 1114 w 1142"/>
                <a:gd name="T3" fmla="*/ 56 h 56"/>
                <a:gd name="T4" fmla="*/ 28 w 1142"/>
                <a:gd name="T5" fmla="*/ 56 h 56"/>
                <a:gd name="T6" fmla="*/ 0 w 1142"/>
                <a:gd name="T7" fmla="*/ 28 h 56"/>
                <a:gd name="T8" fmla="*/ 0 w 1142"/>
                <a:gd name="T9" fmla="*/ 28 h 56"/>
                <a:gd name="T10" fmla="*/ 28 w 1142"/>
                <a:gd name="T11" fmla="*/ 0 h 56"/>
                <a:gd name="T12" fmla="*/ 1114 w 1142"/>
                <a:gd name="T13" fmla="*/ 0 h 56"/>
                <a:gd name="T14" fmla="*/ 1142 w 1142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56">
                  <a:moveTo>
                    <a:pt x="1142" y="28"/>
                  </a:moveTo>
                  <a:cubicBezTo>
                    <a:pt x="1142" y="43"/>
                    <a:pt x="1130" y="56"/>
                    <a:pt x="111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1114" y="0"/>
                    <a:pt x="1114" y="0"/>
                    <a:pt x="1114" y="0"/>
                  </a:cubicBezTo>
                  <a:cubicBezTo>
                    <a:pt x="1130" y="0"/>
                    <a:pt x="1142" y="13"/>
                    <a:pt x="1142" y="28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şḻiḓè">
              <a:extLst>
                <a:ext uri="{FF2B5EF4-FFF2-40B4-BE49-F238E27FC236}">
                  <a16:creationId xmlns="" xmlns:a16="http://schemas.microsoft.com/office/drawing/2014/main" id="{F5698DBD-1BA2-4F60-95FC-6C09E6EDB1F4}"/>
                </a:ext>
              </a:extLst>
            </p:cNvPr>
            <p:cNvSpPr/>
            <p:nvPr/>
          </p:nvSpPr>
          <p:spPr bwMode="auto">
            <a:xfrm>
              <a:off x="6755607" y="2036647"/>
              <a:ext cx="693738" cy="422275"/>
            </a:xfrm>
            <a:custGeom>
              <a:avLst/>
              <a:gdLst>
                <a:gd name="T0" fmla="*/ 2 w 375"/>
                <a:gd name="T1" fmla="*/ 105 h 228"/>
                <a:gd name="T2" fmla="*/ 301 w 375"/>
                <a:gd name="T3" fmla="*/ 228 h 228"/>
                <a:gd name="T4" fmla="*/ 375 w 375"/>
                <a:gd name="T5" fmla="*/ 153 h 228"/>
                <a:gd name="T6" fmla="*/ 2 w 375"/>
                <a:gd name="T7" fmla="*/ 0 h 228"/>
                <a:gd name="T8" fmla="*/ 0 w 375"/>
                <a:gd name="T9" fmla="*/ 0 h 228"/>
                <a:gd name="T10" fmla="*/ 0 w 375"/>
                <a:gd name="T11" fmla="*/ 105 h 228"/>
                <a:gd name="T12" fmla="*/ 2 w 375"/>
                <a:gd name="T13" fmla="*/ 10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28">
                  <a:moveTo>
                    <a:pt x="2" y="105"/>
                  </a:moveTo>
                  <a:cubicBezTo>
                    <a:pt x="119" y="105"/>
                    <a:pt x="224" y="152"/>
                    <a:pt x="301" y="228"/>
                  </a:cubicBezTo>
                  <a:cubicBezTo>
                    <a:pt x="375" y="153"/>
                    <a:pt x="375" y="153"/>
                    <a:pt x="375" y="153"/>
                  </a:cubicBezTo>
                  <a:cubicBezTo>
                    <a:pt x="279" y="59"/>
                    <a:pt x="148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05"/>
                    <a:pt x="2" y="105"/>
                    <a:pt x="2" y="105"/>
                  </a:cubicBezTo>
                  <a:close/>
                </a:path>
              </a:pathLst>
            </a:custGeom>
            <a:solidFill>
              <a:srgbClr val="F9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iSļiḑé">
              <a:extLst>
                <a:ext uri="{FF2B5EF4-FFF2-40B4-BE49-F238E27FC236}">
                  <a16:creationId xmlns="" xmlns:a16="http://schemas.microsoft.com/office/drawing/2014/main" id="{B4552031-44EE-416C-A924-846D57D506C3}"/>
                </a:ext>
              </a:extLst>
            </p:cNvPr>
            <p:cNvSpPr/>
            <p:nvPr/>
          </p:nvSpPr>
          <p:spPr bwMode="auto">
            <a:xfrm>
              <a:off x="6065044" y="2036647"/>
              <a:ext cx="690563" cy="423863"/>
            </a:xfrm>
            <a:custGeom>
              <a:avLst/>
              <a:gdLst>
                <a:gd name="T0" fmla="*/ 373 w 373"/>
                <a:gd name="T1" fmla="*/ 105 h 229"/>
                <a:gd name="T2" fmla="*/ 373 w 373"/>
                <a:gd name="T3" fmla="*/ 0 h 229"/>
                <a:gd name="T4" fmla="*/ 0 w 373"/>
                <a:gd name="T5" fmla="*/ 155 h 229"/>
                <a:gd name="T6" fmla="*/ 75 w 373"/>
                <a:gd name="T7" fmla="*/ 229 h 229"/>
                <a:gd name="T8" fmla="*/ 373 w 373"/>
                <a:gd name="T9" fmla="*/ 10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229">
                  <a:moveTo>
                    <a:pt x="373" y="105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228" y="1"/>
                    <a:pt x="96" y="60"/>
                    <a:pt x="0" y="155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151" y="153"/>
                    <a:pt x="257" y="106"/>
                    <a:pt x="373" y="105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is1íḑé">
              <a:extLst>
                <a:ext uri="{FF2B5EF4-FFF2-40B4-BE49-F238E27FC236}">
                  <a16:creationId xmlns="" xmlns:a16="http://schemas.microsoft.com/office/drawing/2014/main" id="{59B49271-7DEA-4A84-9F60-41AA3EB04DA1}"/>
                </a:ext>
              </a:extLst>
            </p:cNvPr>
            <p:cNvSpPr/>
            <p:nvPr/>
          </p:nvSpPr>
          <p:spPr bwMode="auto">
            <a:xfrm>
              <a:off x="7312819" y="2319222"/>
              <a:ext cx="428625" cy="695325"/>
            </a:xfrm>
            <a:custGeom>
              <a:avLst/>
              <a:gdLst>
                <a:gd name="T0" fmla="*/ 127 w 232"/>
                <a:gd name="T1" fmla="*/ 375 h 375"/>
                <a:gd name="T2" fmla="*/ 232 w 232"/>
                <a:gd name="T3" fmla="*/ 375 h 375"/>
                <a:gd name="T4" fmla="*/ 74 w 232"/>
                <a:gd name="T5" fmla="*/ 0 h 375"/>
                <a:gd name="T6" fmla="*/ 0 w 232"/>
                <a:gd name="T7" fmla="*/ 75 h 375"/>
                <a:gd name="T8" fmla="*/ 127 w 232"/>
                <a:gd name="T9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375">
                  <a:moveTo>
                    <a:pt x="127" y="375"/>
                  </a:moveTo>
                  <a:cubicBezTo>
                    <a:pt x="232" y="375"/>
                    <a:pt x="232" y="375"/>
                    <a:pt x="232" y="375"/>
                  </a:cubicBezTo>
                  <a:cubicBezTo>
                    <a:pt x="231" y="228"/>
                    <a:pt x="171" y="96"/>
                    <a:pt x="74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151"/>
                    <a:pt x="126" y="258"/>
                    <a:pt x="127" y="375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iS1iḋè">
              <a:extLst>
                <a:ext uri="{FF2B5EF4-FFF2-40B4-BE49-F238E27FC236}">
                  <a16:creationId xmlns="" xmlns:a16="http://schemas.microsoft.com/office/drawing/2014/main" id="{CA1CD74D-43C1-4136-859E-29EB9BD370FA}"/>
                </a:ext>
              </a:extLst>
            </p:cNvPr>
            <p:cNvSpPr/>
            <p:nvPr/>
          </p:nvSpPr>
          <p:spPr bwMode="auto">
            <a:xfrm>
              <a:off x="6755607" y="3574935"/>
              <a:ext cx="700088" cy="428625"/>
            </a:xfrm>
            <a:custGeom>
              <a:avLst/>
              <a:gdLst>
                <a:gd name="T0" fmla="*/ 2 w 378"/>
                <a:gd name="T1" fmla="*/ 126 h 231"/>
                <a:gd name="T2" fmla="*/ 0 w 378"/>
                <a:gd name="T3" fmla="*/ 126 h 231"/>
                <a:gd name="T4" fmla="*/ 0 w 378"/>
                <a:gd name="T5" fmla="*/ 231 h 231"/>
                <a:gd name="T6" fmla="*/ 2 w 378"/>
                <a:gd name="T7" fmla="*/ 231 h 231"/>
                <a:gd name="T8" fmla="*/ 378 w 378"/>
                <a:gd name="T9" fmla="*/ 75 h 231"/>
                <a:gd name="T10" fmla="*/ 304 w 378"/>
                <a:gd name="T11" fmla="*/ 0 h 231"/>
                <a:gd name="T12" fmla="*/ 2 w 378"/>
                <a:gd name="T13" fmla="*/ 1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231">
                  <a:moveTo>
                    <a:pt x="2" y="126"/>
                  </a:moveTo>
                  <a:cubicBezTo>
                    <a:pt x="2" y="126"/>
                    <a:pt x="1" y="126"/>
                    <a:pt x="0" y="12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2" y="231"/>
                    <a:pt x="2" y="231"/>
                  </a:cubicBezTo>
                  <a:cubicBezTo>
                    <a:pt x="149" y="231"/>
                    <a:pt x="282" y="171"/>
                    <a:pt x="378" y="75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27" y="78"/>
                    <a:pt x="120" y="126"/>
                    <a:pt x="2" y="126"/>
                  </a:cubicBez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iṥḻiďe">
              <a:extLst>
                <a:ext uri="{FF2B5EF4-FFF2-40B4-BE49-F238E27FC236}">
                  <a16:creationId xmlns="" xmlns:a16="http://schemas.microsoft.com/office/drawing/2014/main" id="{F6F92979-F5C2-492F-AC86-8013197A0DF7}"/>
                </a:ext>
              </a:extLst>
            </p:cNvPr>
            <p:cNvSpPr/>
            <p:nvPr/>
          </p:nvSpPr>
          <p:spPr bwMode="auto">
            <a:xfrm>
              <a:off x="7317582" y="3014547"/>
              <a:ext cx="423863" cy="700088"/>
            </a:xfrm>
            <a:custGeom>
              <a:avLst/>
              <a:gdLst>
                <a:gd name="T0" fmla="*/ 229 w 229"/>
                <a:gd name="T1" fmla="*/ 0 h 378"/>
                <a:gd name="T2" fmla="*/ 124 w 229"/>
                <a:gd name="T3" fmla="*/ 0 h 378"/>
                <a:gd name="T4" fmla="*/ 124 w 229"/>
                <a:gd name="T5" fmla="*/ 3 h 378"/>
                <a:gd name="T6" fmla="*/ 0 w 229"/>
                <a:gd name="T7" fmla="*/ 303 h 378"/>
                <a:gd name="T8" fmla="*/ 74 w 229"/>
                <a:gd name="T9" fmla="*/ 378 h 378"/>
                <a:gd name="T10" fmla="*/ 229 w 229"/>
                <a:gd name="T11" fmla="*/ 3 h 378"/>
                <a:gd name="T12" fmla="*/ 229 w 229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378">
                  <a:moveTo>
                    <a:pt x="229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"/>
                    <a:pt x="124" y="2"/>
                    <a:pt x="124" y="3"/>
                  </a:cubicBezTo>
                  <a:cubicBezTo>
                    <a:pt x="124" y="120"/>
                    <a:pt x="76" y="226"/>
                    <a:pt x="0" y="303"/>
                  </a:cubicBezTo>
                  <a:cubicBezTo>
                    <a:pt x="74" y="378"/>
                    <a:pt x="74" y="378"/>
                    <a:pt x="74" y="378"/>
                  </a:cubicBezTo>
                  <a:cubicBezTo>
                    <a:pt x="170" y="282"/>
                    <a:pt x="229" y="149"/>
                    <a:pt x="229" y="3"/>
                  </a:cubicBezTo>
                  <a:cubicBezTo>
                    <a:pt x="229" y="2"/>
                    <a:pt x="229" y="1"/>
                    <a:pt x="229" y="0"/>
                  </a:cubicBez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ísľiḓe">
              <a:extLst>
                <a:ext uri="{FF2B5EF4-FFF2-40B4-BE49-F238E27FC236}">
                  <a16:creationId xmlns="" xmlns:a16="http://schemas.microsoft.com/office/drawing/2014/main" id="{F606B5F2-AF90-4B9E-A143-A09AA4FE13E2}"/>
                </a:ext>
              </a:extLst>
            </p:cNvPr>
            <p:cNvSpPr/>
            <p:nvPr/>
          </p:nvSpPr>
          <p:spPr bwMode="auto">
            <a:xfrm>
              <a:off x="6060282" y="3573347"/>
              <a:ext cx="695325" cy="430213"/>
            </a:xfrm>
            <a:custGeom>
              <a:avLst/>
              <a:gdLst>
                <a:gd name="T0" fmla="*/ 74 w 375"/>
                <a:gd name="T1" fmla="*/ 0 h 232"/>
                <a:gd name="T2" fmla="*/ 0 w 375"/>
                <a:gd name="T3" fmla="*/ 74 h 232"/>
                <a:gd name="T4" fmla="*/ 375 w 375"/>
                <a:gd name="T5" fmla="*/ 232 h 232"/>
                <a:gd name="T6" fmla="*/ 375 w 375"/>
                <a:gd name="T7" fmla="*/ 127 h 232"/>
                <a:gd name="T8" fmla="*/ 74 w 375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32">
                  <a:moveTo>
                    <a:pt x="74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95" y="171"/>
                    <a:pt x="228" y="231"/>
                    <a:pt x="375" y="232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257" y="126"/>
                    <a:pt x="151" y="78"/>
                    <a:pt x="74" y="0"/>
                  </a:cubicBez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íş1iďé">
              <a:extLst>
                <a:ext uri="{FF2B5EF4-FFF2-40B4-BE49-F238E27FC236}">
                  <a16:creationId xmlns="" xmlns:a16="http://schemas.microsoft.com/office/drawing/2014/main" id="{78C4C0B8-78AE-45DF-8926-04475C3BC45B}"/>
                </a:ext>
              </a:extLst>
            </p:cNvPr>
            <p:cNvSpPr/>
            <p:nvPr/>
          </p:nvSpPr>
          <p:spPr bwMode="auto">
            <a:xfrm>
              <a:off x="5776119" y="3014547"/>
              <a:ext cx="422275" cy="695325"/>
            </a:xfrm>
            <a:custGeom>
              <a:avLst/>
              <a:gdLst>
                <a:gd name="T0" fmla="*/ 106 w 228"/>
                <a:gd name="T1" fmla="*/ 3 h 376"/>
                <a:gd name="T2" fmla="*/ 106 w 228"/>
                <a:gd name="T3" fmla="*/ 0 h 376"/>
                <a:gd name="T4" fmla="*/ 0 w 228"/>
                <a:gd name="T5" fmla="*/ 0 h 376"/>
                <a:gd name="T6" fmla="*/ 0 w 228"/>
                <a:gd name="T7" fmla="*/ 3 h 376"/>
                <a:gd name="T8" fmla="*/ 154 w 228"/>
                <a:gd name="T9" fmla="*/ 376 h 376"/>
                <a:gd name="T10" fmla="*/ 228 w 228"/>
                <a:gd name="T11" fmla="*/ 302 h 376"/>
                <a:gd name="T12" fmla="*/ 106 w 228"/>
                <a:gd name="T13" fmla="*/ 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" h="376">
                  <a:moveTo>
                    <a:pt x="106" y="3"/>
                  </a:moveTo>
                  <a:cubicBezTo>
                    <a:pt x="106" y="2"/>
                    <a:pt x="106" y="1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48"/>
                    <a:pt x="59" y="280"/>
                    <a:pt x="154" y="376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152" y="225"/>
                    <a:pt x="106" y="119"/>
                    <a:pt x="106" y="3"/>
                  </a:cubicBezTo>
                  <a:close/>
                </a:path>
              </a:pathLst>
            </a:custGeom>
            <a:solidFill>
              <a:srgbClr val="E26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sḷïḓê">
              <a:extLst>
                <a:ext uri="{FF2B5EF4-FFF2-40B4-BE49-F238E27FC236}">
                  <a16:creationId xmlns="" xmlns:a16="http://schemas.microsoft.com/office/drawing/2014/main" id="{602AEE54-EEC9-40CF-A179-87AF06D499FD}"/>
                </a:ext>
              </a:extLst>
            </p:cNvPr>
            <p:cNvSpPr/>
            <p:nvPr/>
          </p:nvSpPr>
          <p:spPr bwMode="auto">
            <a:xfrm>
              <a:off x="5776119" y="2323985"/>
              <a:ext cx="427038" cy="690563"/>
            </a:xfrm>
            <a:custGeom>
              <a:avLst/>
              <a:gdLst>
                <a:gd name="T0" fmla="*/ 231 w 231"/>
                <a:gd name="T1" fmla="*/ 74 h 373"/>
                <a:gd name="T2" fmla="*/ 156 w 231"/>
                <a:gd name="T3" fmla="*/ 0 h 373"/>
                <a:gd name="T4" fmla="*/ 0 w 231"/>
                <a:gd name="T5" fmla="*/ 373 h 373"/>
                <a:gd name="T6" fmla="*/ 106 w 231"/>
                <a:gd name="T7" fmla="*/ 373 h 373"/>
                <a:gd name="T8" fmla="*/ 231 w 231"/>
                <a:gd name="T9" fmla="*/ 7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73">
                  <a:moveTo>
                    <a:pt x="231" y="74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61" y="96"/>
                    <a:pt x="1" y="227"/>
                    <a:pt x="0" y="373"/>
                  </a:cubicBezTo>
                  <a:cubicBezTo>
                    <a:pt x="106" y="373"/>
                    <a:pt x="106" y="373"/>
                    <a:pt x="106" y="373"/>
                  </a:cubicBezTo>
                  <a:cubicBezTo>
                    <a:pt x="106" y="256"/>
                    <a:pt x="154" y="151"/>
                    <a:pt x="231" y="74"/>
                  </a:cubicBezTo>
                  <a:close/>
                </a:path>
              </a:pathLst>
            </a:cu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i$ḻïḋé">
              <a:extLst>
                <a:ext uri="{FF2B5EF4-FFF2-40B4-BE49-F238E27FC236}">
                  <a16:creationId xmlns="" xmlns:a16="http://schemas.microsoft.com/office/drawing/2014/main" id="{A746C16A-AC1F-465A-8A60-8AAD6A468399}"/>
                </a:ext>
              </a:extLst>
            </p:cNvPr>
            <p:cNvSpPr/>
            <p:nvPr/>
          </p:nvSpPr>
          <p:spPr bwMode="auto">
            <a:xfrm>
              <a:off x="57840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î$ļîďe">
              <a:extLst>
                <a:ext uri="{FF2B5EF4-FFF2-40B4-BE49-F238E27FC236}">
                  <a16:creationId xmlns="" xmlns:a16="http://schemas.microsoft.com/office/drawing/2014/main" id="{D57442EC-E9DD-4A83-A9DA-F971FE7FBB6D}"/>
                </a:ext>
              </a:extLst>
            </p:cNvPr>
            <p:cNvSpPr/>
            <p:nvPr/>
          </p:nvSpPr>
          <p:spPr bwMode="auto">
            <a:xfrm>
              <a:off x="57840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íSlíḑè">
              <a:extLst>
                <a:ext uri="{FF2B5EF4-FFF2-40B4-BE49-F238E27FC236}">
                  <a16:creationId xmlns="" xmlns:a16="http://schemas.microsoft.com/office/drawing/2014/main" id="{1CE2011A-F92D-4A52-8739-8BE218773191}"/>
                </a:ext>
              </a:extLst>
            </p:cNvPr>
            <p:cNvSpPr/>
            <p:nvPr/>
          </p:nvSpPr>
          <p:spPr bwMode="auto">
            <a:xfrm>
              <a:off x="57840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ísľiďé">
              <a:extLst>
                <a:ext uri="{FF2B5EF4-FFF2-40B4-BE49-F238E27FC236}">
                  <a16:creationId xmlns="" xmlns:a16="http://schemas.microsoft.com/office/drawing/2014/main" id="{AFAAEA74-6314-41E2-95EB-194D6B895B1B}"/>
                </a:ext>
              </a:extLst>
            </p:cNvPr>
            <p:cNvSpPr/>
            <p:nvPr/>
          </p:nvSpPr>
          <p:spPr bwMode="auto">
            <a:xfrm>
              <a:off x="57840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íš1íḋe">
              <a:extLst>
                <a:ext uri="{FF2B5EF4-FFF2-40B4-BE49-F238E27FC236}">
                  <a16:creationId xmlns="" xmlns:a16="http://schemas.microsoft.com/office/drawing/2014/main" id="{80C7C206-74F8-4171-A4E1-95D87885FDD2}"/>
                </a:ext>
              </a:extLst>
            </p:cNvPr>
            <p:cNvSpPr/>
            <p:nvPr/>
          </p:nvSpPr>
          <p:spPr bwMode="auto">
            <a:xfrm>
              <a:off x="62095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îsḻidé">
              <a:extLst>
                <a:ext uri="{FF2B5EF4-FFF2-40B4-BE49-F238E27FC236}">
                  <a16:creationId xmlns="" xmlns:a16="http://schemas.microsoft.com/office/drawing/2014/main" id="{35FF9097-708E-4FDF-99AF-CA16031F9D30}"/>
                </a:ext>
              </a:extLst>
            </p:cNvPr>
            <p:cNvSpPr/>
            <p:nvPr/>
          </p:nvSpPr>
          <p:spPr bwMode="auto">
            <a:xfrm>
              <a:off x="62095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iṣḻïḍè">
              <a:extLst>
                <a:ext uri="{FF2B5EF4-FFF2-40B4-BE49-F238E27FC236}">
                  <a16:creationId xmlns="" xmlns:a16="http://schemas.microsoft.com/office/drawing/2014/main" id="{3877F333-1C7D-4D5A-845E-E15895918334}"/>
                </a:ext>
              </a:extLst>
            </p:cNvPr>
            <p:cNvSpPr/>
            <p:nvPr/>
          </p:nvSpPr>
          <p:spPr bwMode="auto">
            <a:xfrm>
              <a:off x="62095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íṧḻiḓê">
              <a:extLst>
                <a:ext uri="{FF2B5EF4-FFF2-40B4-BE49-F238E27FC236}">
                  <a16:creationId xmlns="" xmlns:a16="http://schemas.microsoft.com/office/drawing/2014/main" id="{EC71082B-623E-4934-B598-F20144B0D343}"/>
                </a:ext>
              </a:extLst>
            </p:cNvPr>
            <p:cNvSpPr/>
            <p:nvPr/>
          </p:nvSpPr>
          <p:spPr bwMode="auto">
            <a:xfrm>
              <a:off x="62095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ṩľíḑé">
              <a:extLst>
                <a:ext uri="{FF2B5EF4-FFF2-40B4-BE49-F238E27FC236}">
                  <a16:creationId xmlns="" xmlns:a16="http://schemas.microsoft.com/office/drawing/2014/main" id="{A0B75AFA-06A8-40FC-933C-C1F5A028FAE4}"/>
                </a:ext>
              </a:extLst>
            </p:cNvPr>
            <p:cNvSpPr/>
            <p:nvPr/>
          </p:nvSpPr>
          <p:spPr bwMode="auto">
            <a:xfrm>
              <a:off x="5772944" y="198584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íSliḍè">
              <a:extLst>
                <a:ext uri="{FF2B5EF4-FFF2-40B4-BE49-F238E27FC236}">
                  <a16:creationId xmlns="" xmlns:a16="http://schemas.microsoft.com/office/drawing/2014/main" id="{32941258-67CF-4A9C-A9A9-5B24AC10B42B}"/>
                </a:ext>
              </a:extLst>
            </p:cNvPr>
            <p:cNvSpPr/>
            <p:nvPr/>
          </p:nvSpPr>
          <p:spPr bwMode="auto">
            <a:xfrm>
              <a:off x="5772944" y="2057285"/>
              <a:ext cx="246063" cy="19050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íṡ1ídê">
              <a:extLst>
                <a:ext uri="{FF2B5EF4-FFF2-40B4-BE49-F238E27FC236}">
                  <a16:creationId xmlns="" xmlns:a16="http://schemas.microsoft.com/office/drawing/2014/main" id="{2888AD99-AA87-459C-9B1C-AE08CCCD4240}"/>
                </a:ext>
              </a:extLst>
            </p:cNvPr>
            <p:cNvSpPr/>
            <p:nvPr/>
          </p:nvSpPr>
          <p:spPr bwMode="auto">
            <a:xfrm>
              <a:off x="5772944" y="2127135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í$ḻîḋê">
              <a:extLst>
                <a:ext uri="{FF2B5EF4-FFF2-40B4-BE49-F238E27FC236}">
                  <a16:creationId xmlns="" xmlns:a16="http://schemas.microsoft.com/office/drawing/2014/main" id="{FC480134-0013-428A-9917-D320C6AD3B6D}"/>
                </a:ext>
              </a:extLst>
            </p:cNvPr>
            <p:cNvSpPr/>
            <p:nvPr/>
          </p:nvSpPr>
          <p:spPr bwMode="auto">
            <a:xfrm>
              <a:off x="5772944" y="219539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îṩḷïḑe">
              <a:extLst>
                <a:ext uri="{FF2B5EF4-FFF2-40B4-BE49-F238E27FC236}">
                  <a16:creationId xmlns="" xmlns:a16="http://schemas.microsoft.com/office/drawing/2014/main" id="{169C22DE-009F-490F-BBB2-DA781921874F}"/>
                </a:ext>
              </a:extLst>
            </p:cNvPr>
            <p:cNvSpPr/>
            <p:nvPr/>
          </p:nvSpPr>
          <p:spPr bwMode="auto">
            <a:xfrm>
              <a:off x="66349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îś1iďê">
              <a:extLst>
                <a:ext uri="{FF2B5EF4-FFF2-40B4-BE49-F238E27FC236}">
                  <a16:creationId xmlns="" xmlns:a16="http://schemas.microsoft.com/office/drawing/2014/main" id="{3C15811B-DA21-4A5E-A369-6C4577E83362}"/>
                </a:ext>
              </a:extLst>
            </p:cNvPr>
            <p:cNvSpPr/>
            <p:nvPr/>
          </p:nvSpPr>
          <p:spPr bwMode="auto">
            <a:xfrm>
              <a:off x="66349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ïṡļíḓe">
              <a:extLst>
                <a:ext uri="{FF2B5EF4-FFF2-40B4-BE49-F238E27FC236}">
                  <a16:creationId xmlns="" xmlns:a16="http://schemas.microsoft.com/office/drawing/2014/main" id="{9AF09102-42FE-42FF-9CF2-482973916C1F}"/>
                </a:ext>
              </a:extLst>
            </p:cNvPr>
            <p:cNvSpPr/>
            <p:nvPr/>
          </p:nvSpPr>
          <p:spPr bwMode="auto">
            <a:xfrm>
              <a:off x="66349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íS1íḍe">
              <a:extLst>
                <a:ext uri="{FF2B5EF4-FFF2-40B4-BE49-F238E27FC236}">
                  <a16:creationId xmlns="" xmlns:a16="http://schemas.microsoft.com/office/drawing/2014/main" id="{90874269-CE01-43F5-B2AF-25F10A951AA7}"/>
                </a:ext>
              </a:extLst>
            </p:cNvPr>
            <p:cNvSpPr/>
            <p:nvPr/>
          </p:nvSpPr>
          <p:spPr bwMode="auto">
            <a:xfrm>
              <a:off x="66349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sḷiḓé">
              <a:extLst>
                <a:ext uri="{FF2B5EF4-FFF2-40B4-BE49-F238E27FC236}">
                  <a16:creationId xmlns="" xmlns:a16="http://schemas.microsoft.com/office/drawing/2014/main" id="{E4538C0A-36FE-4393-8C7B-77110B5DA45C}"/>
                </a:ext>
              </a:extLst>
            </p:cNvPr>
            <p:cNvSpPr/>
            <p:nvPr/>
          </p:nvSpPr>
          <p:spPr bwMode="auto">
            <a:xfrm>
              <a:off x="70604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ïš1íḓe">
              <a:extLst>
                <a:ext uri="{FF2B5EF4-FFF2-40B4-BE49-F238E27FC236}">
                  <a16:creationId xmlns="" xmlns:a16="http://schemas.microsoft.com/office/drawing/2014/main" id="{4B3EB4B1-0BBD-4F34-A920-D51C1884E554}"/>
                </a:ext>
              </a:extLst>
            </p:cNvPr>
            <p:cNvSpPr/>
            <p:nvPr/>
          </p:nvSpPr>
          <p:spPr bwMode="auto">
            <a:xfrm>
              <a:off x="70604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ïṩľiḍe">
              <a:extLst>
                <a:ext uri="{FF2B5EF4-FFF2-40B4-BE49-F238E27FC236}">
                  <a16:creationId xmlns="" xmlns:a16="http://schemas.microsoft.com/office/drawing/2014/main" id="{2F414254-64C3-4CB0-A438-C7E52C242A43}"/>
                </a:ext>
              </a:extLst>
            </p:cNvPr>
            <p:cNvSpPr/>
            <p:nvPr/>
          </p:nvSpPr>
          <p:spPr bwMode="auto">
            <a:xfrm>
              <a:off x="70604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i$ľiḑé">
              <a:extLst>
                <a:ext uri="{FF2B5EF4-FFF2-40B4-BE49-F238E27FC236}">
                  <a16:creationId xmlns="" xmlns:a16="http://schemas.microsoft.com/office/drawing/2014/main" id="{DBBCFE44-7DA8-4C0C-8610-02B97BED8623}"/>
                </a:ext>
              </a:extLst>
            </p:cNvPr>
            <p:cNvSpPr/>
            <p:nvPr/>
          </p:nvSpPr>
          <p:spPr bwMode="auto">
            <a:xfrm>
              <a:off x="70604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íşľïdè">
              <a:extLst>
                <a:ext uri="{FF2B5EF4-FFF2-40B4-BE49-F238E27FC236}">
                  <a16:creationId xmlns="" xmlns:a16="http://schemas.microsoft.com/office/drawing/2014/main" id="{8C9E366F-DE22-421F-9E6D-5C972D1CFD31}"/>
                </a:ext>
              </a:extLst>
            </p:cNvPr>
            <p:cNvSpPr/>
            <p:nvPr/>
          </p:nvSpPr>
          <p:spPr bwMode="auto">
            <a:xfrm>
              <a:off x="7487444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ïs1ïḍè">
              <a:extLst>
                <a:ext uri="{FF2B5EF4-FFF2-40B4-BE49-F238E27FC236}">
                  <a16:creationId xmlns="" xmlns:a16="http://schemas.microsoft.com/office/drawing/2014/main" id="{C090B08A-B23D-4255-B24B-C8388BD1F212}"/>
                </a:ext>
              </a:extLst>
            </p:cNvPr>
            <p:cNvSpPr/>
            <p:nvPr/>
          </p:nvSpPr>
          <p:spPr bwMode="auto">
            <a:xfrm>
              <a:off x="7487444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1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íṥļîḍe">
              <a:extLst>
                <a:ext uri="{FF2B5EF4-FFF2-40B4-BE49-F238E27FC236}">
                  <a16:creationId xmlns="" xmlns:a16="http://schemas.microsoft.com/office/drawing/2014/main" id="{E553AD93-A40D-415B-8E14-E8D7EA5E33C1}"/>
                </a:ext>
              </a:extLst>
            </p:cNvPr>
            <p:cNvSpPr/>
            <p:nvPr/>
          </p:nvSpPr>
          <p:spPr bwMode="auto">
            <a:xfrm>
              <a:off x="7487444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îśļíḍè">
              <a:extLst>
                <a:ext uri="{FF2B5EF4-FFF2-40B4-BE49-F238E27FC236}">
                  <a16:creationId xmlns="" xmlns:a16="http://schemas.microsoft.com/office/drawing/2014/main" id="{B7D12E8F-A851-4F6B-B3CB-0294CE262024}"/>
                </a:ext>
              </a:extLst>
            </p:cNvPr>
            <p:cNvSpPr/>
            <p:nvPr/>
          </p:nvSpPr>
          <p:spPr bwMode="auto">
            <a:xfrm>
              <a:off x="7487444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ṡļïḋe">
              <a:extLst>
                <a:ext uri="{FF2B5EF4-FFF2-40B4-BE49-F238E27FC236}">
                  <a16:creationId xmlns="" xmlns:a16="http://schemas.microsoft.com/office/drawing/2014/main" id="{5DD13634-52B1-4633-91E0-2CDD95D48BD1}"/>
                </a:ext>
              </a:extLst>
            </p:cNvPr>
            <p:cNvSpPr/>
            <p:nvPr/>
          </p:nvSpPr>
          <p:spPr bwMode="auto">
            <a:xfrm>
              <a:off x="7722394" y="1906472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rgbClr val="F9B43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î$ľiďê">
              <a:extLst>
                <a:ext uri="{FF2B5EF4-FFF2-40B4-BE49-F238E27FC236}">
                  <a16:creationId xmlns="" xmlns:a16="http://schemas.microsoft.com/office/drawing/2014/main" id="{DD4D0A07-38F7-4297-8B57-65660B10A928}"/>
                </a:ext>
              </a:extLst>
            </p:cNvPr>
            <p:cNvSpPr/>
            <p:nvPr/>
          </p:nvSpPr>
          <p:spPr bwMode="auto">
            <a:xfrm>
              <a:off x="7722394" y="2085860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işḷïḑé">
              <a:extLst>
                <a:ext uri="{FF2B5EF4-FFF2-40B4-BE49-F238E27FC236}">
                  <a16:creationId xmlns="" xmlns:a16="http://schemas.microsoft.com/office/drawing/2014/main" id="{84163F31-3072-44DF-ADE6-10CADE0056F6}"/>
                </a:ext>
              </a:extLst>
            </p:cNvPr>
            <p:cNvSpPr/>
            <p:nvPr/>
          </p:nvSpPr>
          <p:spPr bwMode="auto">
            <a:xfrm>
              <a:off x="7722394" y="2265247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iSḻiḑê">
              <a:extLst>
                <a:ext uri="{FF2B5EF4-FFF2-40B4-BE49-F238E27FC236}">
                  <a16:creationId xmlns="" xmlns:a16="http://schemas.microsoft.com/office/drawing/2014/main" id="{E9C4435D-7979-4E06-95F8-4F050D55FB6D}"/>
                </a:ext>
              </a:extLst>
            </p:cNvPr>
            <p:cNvSpPr/>
            <p:nvPr/>
          </p:nvSpPr>
          <p:spPr bwMode="auto">
            <a:xfrm>
              <a:off x="7768432" y="2457335"/>
              <a:ext cx="176213" cy="336550"/>
            </a:xfrm>
            <a:custGeom>
              <a:avLst/>
              <a:gdLst>
                <a:gd name="T0" fmla="*/ 0 w 111"/>
                <a:gd name="T1" fmla="*/ 212 h 212"/>
                <a:gd name="T2" fmla="*/ 111 w 111"/>
                <a:gd name="T3" fmla="*/ 151 h 212"/>
                <a:gd name="T4" fmla="*/ 111 w 111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12">
                  <a:moveTo>
                    <a:pt x="0" y="212"/>
                  </a:moveTo>
                  <a:lnTo>
                    <a:pt x="111" y="151"/>
                  </a:lnTo>
                  <a:lnTo>
                    <a:pt x="111" y="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îṣḻíḑè">
              <a:extLst>
                <a:ext uri="{FF2B5EF4-FFF2-40B4-BE49-F238E27FC236}">
                  <a16:creationId xmlns="" xmlns:a16="http://schemas.microsoft.com/office/drawing/2014/main" id="{C2A9A2BA-07F7-4DEC-8BC6-EAA9A9896357}"/>
                </a:ext>
              </a:extLst>
            </p:cNvPr>
            <p:cNvSpPr/>
            <p:nvPr/>
          </p:nvSpPr>
          <p:spPr bwMode="auto">
            <a:xfrm>
              <a:off x="5463382" y="1971560"/>
              <a:ext cx="242888" cy="842963"/>
            </a:xfrm>
            <a:custGeom>
              <a:avLst/>
              <a:gdLst>
                <a:gd name="T0" fmla="*/ 131 w 131"/>
                <a:gd name="T1" fmla="*/ 418 h 455"/>
                <a:gd name="T2" fmla="*/ 93 w 131"/>
                <a:gd name="T3" fmla="*/ 455 h 455"/>
                <a:gd name="T4" fmla="*/ 38 w 131"/>
                <a:gd name="T5" fmla="*/ 455 h 455"/>
                <a:gd name="T6" fmla="*/ 0 w 131"/>
                <a:gd name="T7" fmla="*/ 418 h 455"/>
                <a:gd name="T8" fmla="*/ 0 w 131"/>
                <a:gd name="T9" fmla="*/ 37 h 455"/>
                <a:gd name="T10" fmla="*/ 38 w 131"/>
                <a:gd name="T11" fmla="*/ 0 h 455"/>
                <a:gd name="T12" fmla="*/ 93 w 131"/>
                <a:gd name="T13" fmla="*/ 0 h 455"/>
                <a:gd name="T14" fmla="*/ 131 w 131"/>
                <a:gd name="T15" fmla="*/ 37 h 455"/>
                <a:gd name="T16" fmla="*/ 131 w 131"/>
                <a:gd name="T17" fmla="*/ 41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55">
                  <a:moveTo>
                    <a:pt x="131" y="418"/>
                  </a:moveTo>
                  <a:cubicBezTo>
                    <a:pt x="131" y="439"/>
                    <a:pt x="114" y="455"/>
                    <a:pt x="93" y="455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17" y="455"/>
                    <a:pt x="0" y="439"/>
                    <a:pt x="0" y="41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14" y="0"/>
                    <a:pt x="131" y="17"/>
                    <a:pt x="131" y="37"/>
                  </a:cubicBezTo>
                  <a:lnTo>
                    <a:pt x="131" y="418"/>
                  </a:lnTo>
                  <a:close/>
                </a:path>
              </a:pathLst>
            </a:custGeom>
            <a:solidFill>
              <a:srgbClr val="F7A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işļiḋê">
              <a:extLst>
                <a:ext uri="{FF2B5EF4-FFF2-40B4-BE49-F238E27FC236}">
                  <a16:creationId xmlns="" xmlns:a16="http://schemas.microsoft.com/office/drawing/2014/main" id="{AA9D0BEF-9B51-4289-A211-F21AD2776DD8}"/>
                </a:ext>
              </a:extLst>
            </p:cNvPr>
            <p:cNvSpPr/>
            <p:nvPr/>
          </p:nvSpPr>
          <p:spPr bwMode="auto">
            <a:xfrm>
              <a:off x="5580857" y="2874847"/>
              <a:ext cx="185738" cy="396875"/>
            </a:xfrm>
            <a:custGeom>
              <a:avLst/>
              <a:gdLst>
                <a:gd name="T0" fmla="*/ 0 w 117"/>
                <a:gd name="T1" fmla="*/ 0 h 250"/>
                <a:gd name="T2" fmla="*/ 0 w 117"/>
                <a:gd name="T3" fmla="*/ 203 h 250"/>
                <a:gd name="T4" fmla="*/ 117 w 117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50">
                  <a:moveTo>
                    <a:pt x="0" y="0"/>
                  </a:moveTo>
                  <a:lnTo>
                    <a:pt x="0" y="203"/>
                  </a:lnTo>
                  <a:lnTo>
                    <a:pt x="117" y="25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îšḻïḋè">
              <a:extLst>
                <a:ext uri="{FF2B5EF4-FFF2-40B4-BE49-F238E27FC236}">
                  <a16:creationId xmlns="" xmlns:a16="http://schemas.microsoft.com/office/drawing/2014/main" id="{5E643E92-362E-494A-811B-A3BB70CDF4E9}"/>
                </a:ext>
              </a:extLst>
            </p:cNvPr>
            <p:cNvSpPr/>
            <p:nvPr/>
          </p:nvSpPr>
          <p:spPr bwMode="auto">
            <a:xfrm>
              <a:off x="5015707" y="1636597"/>
              <a:ext cx="3489325" cy="125413"/>
            </a:xfrm>
            <a:custGeom>
              <a:avLst/>
              <a:gdLst>
                <a:gd name="T0" fmla="*/ 1885 w 1885"/>
                <a:gd name="T1" fmla="*/ 34 h 68"/>
                <a:gd name="T2" fmla="*/ 1851 w 1885"/>
                <a:gd name="T3" fmla="*/ 68 h 68"/>
                <a:gd name="T4" fmla="*/ 33 w 1885"/>
                <a:gd name="T5" fmla="*/ 68 h 68"/>
                <a:gd name="T6" fmla="*/ 0 w 1885"/>
                <a:gd name="T7" fmla="*/ 34 h 68"/>
                <a:gd name="T8" fmla="*/ 0 w 1885"/>
                <a:gd name="T9" fmla="*/ 34 h 68"/>
                <a:gd name="T10" fmla="*/ 33 w 1885"/>
                <a:gd name="T11" fmla="*/ 0 h 68"/>
                <a:gd name="T12" fmla="*/ 1851 w 1885"/>
                <a:gd name="T13" fmla="*/ 0 h 68"/>
                <a:gd name="T14" fmla="*/ 1885 w 1885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5" h="68">
                  <a:moveTo>
                    <a:pt x="1885" y="34"/>
                  </a:moveTo>
                  <a:cubicBezTo>
                    <a:pt x="1885" y="53"/>
                    <a:pt x="1870" y="68"/>
                    <a:pt x="1851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15" y="0"/>
                    <a:pt x="33" y="0"/>
                  </a:cubicBezTo>
                  <a:cubicBezTo>
                    <a:pt x="1851" y="0"/>
                    <a:pt x="1851" y="0"/>
                    <a:pt x="1851" y="0"/>
                  </a:cubicBezTo>
                  <a:cubicBezTo>
                    <a:pt x="1870" y="0"/>
                    <a:pt x="1885" y="16"/>
                    <a:pt x="1885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ïṡḷîḍè">
              <a:extLst>
                <a:ext uri="{FF2B5EF4-FFF2-40B4-BE49-F238E27FC236}">
                  <a16:creationId xmlns="" xmlns:a16="http://schemas.microsoft.com/office/drawing/2014/main" id="{0E3C7173-4FBE-461C-9FF2-5B4F45422A9D}"/>
                </a:ext>
              </a:extLst>
            </p:cNvPr>
            <p:cNvSpPr/>
            <p:nvPr/>
          </p:nvSpPr>
          <p:spPr bwMode="auto">
            <a:xfrm>
              <a:off x="6560344" y="1449272"/>
              <a:ext cx="390525" cy="249238"/>
            </a:xfrm>
            <a:custGeom>
              <a:avLst/>
              <a:gdLst>
                <a:gd name="T0" fmla="*/ 211 w 211"/>
                <a:gd name="T1" fmla="*/ 38 h 135"/>
                <a:gd name="T2" fmla="*/ 173 w 211"/>
                <a:gd name="T3" fmla="*/ 0 h 135"/>
                <a:gd name="T4" fmla="*/ 38 w 211"/>
                <a:gd name="T5" fmla="*/ 0 h 135"/>
                <a:gd name="T6" fmla="*/ 0 w 211"/>
                <a:gd name="T7" fmla="*/ 38 h 135"/>
                <a:gd name="T8" fmla="*/ 0 w 211"/>
                <a:gd name="T9" fmla="*/ 98 h 135"/>
                <a:gd name="T10" fmla="*/ 38 w 211"/>
                <a:gd name="T11" fmla="*/ 135 h 135"/>
                <a:gd name="T12" fmla="*/ 173 w 211"/>
                <a:gd name="T13" fmla="*/ 135 h 135"/>
                <a:gd name="T14" fmla="*/ 211 w 211"/>
                <a:gd name="T15" fmla="*/ 98 h 135"/>
                <a:gd name="T16" fmla="*/ 211 w 211"/>
                <a:gd name="T17" fmla="*/ 3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35">
                  <a:moveTo>
                    <a:pt x="211" y="38"/>
                  </a:moveTo>
                  <a:cubicBezTo>
                    <a:pt x="211" y="17"/>
                    <a:pt x="194" y="0"/>
                    <a:pt x="17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8"/>
                    <a:pt x="17" y="135"/>
                    <a:pt x="38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94" y="135"/>
                    <a:pt x="211" y="118"/>
                    <a:pt x="211" y="98"/>
                  </a:cubicBezTo>
                  <a:lnTo>
                    <a:pt x="211" y="3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íṧļiḋè">
              <a:extLst>
                <a:ext uri="{FF2B5EF4-FFF2-40B4-BE49-F238E27FC236}">
                  <a16:creationId xmlns="" xmlns:a16="http://schemas.microsoft.com/office/drawing/2014/main" id="{760D8038-BEDB-458C-86C2-72EF873C133B}"/>
                </a:ext>
              </a:extLst>
            </p:cNvPr>
            <p:cNvSpPr/>
            <p:nvPr/>
          </p:nvSpPr>
          <p:spPr bwMode="auto">
            <a:xfrm>
              <a:off x="6968332" y="4787785"/>
              <a:ext cx="868363" cy="1001713"/>
            </a:xfrm>
            <a:custGeom>
              <a:avLst/>
              <a:gdLst>
                <a:gd name="T0" fmla="*/ 469 w 469"/>
                <a:gd name="T1" fmla="*/ 541 h 541"/>
                <a:gd name="T2" fmla="*/ 135 w 469"/>
                <a:gd name="T3" fmla="*/ 0 h 541"/>
                <a:gd name="T4" fmla="*/ 0 w 469"/>
                <a:gd name="T5" fmla="*/ 0 h 541"/>
                <a:gd name="T6" fmla="*/ 334 w 469"/>
                <a:gd name="T7" fmla="*/ 541 h 541"/>
                <a:gd name="T8" fmla="*/ 469 w 469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41">
                  <a:moveTo>
                    <a:pt x="469" y="541"/>
                  </a:moveTo>
                  <a:cubicBezTo>
                    <a:pt x="469" y="541"/>
                    <a:pt x="139" y="0"/>
                    <a:pt x="135" y="0"/>
                  </a:cubicBezTo>
                  <a:cubicBezTo>
                    <a:pt x="131" y="0"/>
                    <a:pt x="0" y="0"/>
                    <a:pt x="0" y="0"/>
                  </a:cubicBezTo>
                  <a:cubicBezTo>
                    <a:pt x="334" y="541"/>
                    <a:pt x="334" y="541"/>
                    <a:pt x="334" y="541"/>
                  </a:cubicBezTo>
                  <a:cubicBezTo>
                    <a:pt x="334" y="541"/>
                    <a:pt x="431" y="541"/>
                    <a:pt x="469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íṥḻïḋé">
              <a:extLst>
                <a:ext uri="{FF2B5EF4-FFF2-40B4-BE49-F238E27FC236}">
                  <a16:creationId xmlns="" xmlns:a16="http://schemas.microsoft.com/office/drawing/2014/main" id="{AE843534-654A-4BE8-A51B-9DBC2D55009F}"/>
                </a:ext>
              </a:extLst>
            </p:cNvPr>
            <p:cNvSpPr/>
            <p:nvPr/>
          </p:nvSpPr>
          <p:spPr bwMode="auto">
            <a:xfrm>
              <a:off x="5677694" y="4787785"/>
              <a:ext cx="869950" cy="1001713"/>
            </a:xfrm>
            <a:custGeom>
              <a:avLst/>
              <a:gdLst>
                <a:gd name="T0" fmla="*/ 0 w 470"/>
                <a:gd name="T1" fmla="*/ 541 h 541"/>
                <a:gd name="T2" fmla="*/ 334 w 470"/>
                <a:gd name="T3" fmla="*/ 0 h 541"/>
                <a:gd name="T4" fmla="*/ 470 w 470"/>
                <a:gd name="T5" fmla="*/ 0 h 541"/>
                <a:gd name="T6" fmla="*/ 135 w 470"/>
                <a:gd name="T7" fmla="*/ 541 h 541"/>
                <a:gd name="T8" fmla="*/ 0 w 470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541">
                  <a:moveTo>
                    <a:pt x="0" y="541"/>
                  </a:moveTo>
                  <a:cubicBezTo>
                    <a:pt x="0" y="541"/>
                    <a:pt x="331" y="0"/>
                    <a:pt x="334" y="0"/>
                  </a:cubicBezTo>
                  <a:cubicBezTo>
                    <a:pt x="338" y="0"/>
                    <a:pt x="470" y="0"/>
                    <a:pt x="470" y="0"/>
                  </a:cubicBezTo>
                  <a:cubicBezTo>
                    <a:pt x="135" y="541"/>
                    <a:pt x="135" y="541"/>
                    <a:pt x="135" y="541"/>
                  </a:cubicBezTo>
                  <a:cubicBezTo>
                    <a:pt x="135" y="541"/>
                    <a:pt x="44" y="540"/>
                    <a:pt x="0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íśļidê">
              <a:extLst>
                <a:ext uri="{FF2B5EF4-FFF2-40B4-BE49-F238E27FC236}">
                  <a16:creationId xmlns="" xmlns:a16="http://schemas.microsoft.com/office/drawing/2014/main" id="{5AF110D3-324E-4401-AE4A-093A3120E945}"/>
                </a:ext>
              </a:extLst>
            </p:cNvPr>
            <p:cNvSpPr/>
            <p:nvPr/>
          </p:nvSpPr>
          <p:spPr bwMode="auto">
            <a:xfrm>
              <a:off x="5160169" y="4662372"/>
              <a:ext cx="3198813" cy="125413"/>
            </a:xfrm>
            <a:custGeom>
              <a:avLst/>
              <a:gdLst>
                <a:gd name="T0" fmla="*/ 1728 w 1728"/>
                <a:gd name="T1" fmla="*/ 34 h 68"/>
                <a:gd name="T2" fmla="*/ 1697 w 1728"/>
                <a:gd name="T3" fmla="*/ 68 h 68"/>
                <a:gd name="T4" fmla="*/ 31 w 1728"/>
                <a:gd name="T5" fmla="*/ 68 h 68"/>
                <a:gd name="T6" fmla="*/ 0 w 1728"/>
                <a:gd name="T7" fmla="*/ 34 h 68"/>
                <a:gd name="T8" fmla="*/ 0 w 1728"/>
                <a:gd name="T9" fmla="*/ 34 h 68"/>
                <a:gd name="T10" fmla="*/ 31 w 1728"/>
                <a:gd name="T11" fmla="*/ 0 h 68"/>
                <a:gd name="T12" fmla="*/ 1697 w 1728"/>
                <a:gd name="T13" fmla="*/ 0 h 68"/>
                <a:gd name="T14" fmla="*/ 1728 w 1728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8" h="68">
                  <a:moveTo>
                    <a:pt x="1728" y="34"/>
                  </a:moveTo>
                  <a:cubicBezTo>
                    <a:pt x="1728" y="53"/>
                    <a:pt x="1714" y="68"/>
                    <a:pt x="1697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14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4" y="0"/>
                    <a:pt x="31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714" y="0"/>
                    <a:pt x="1728" y="15"/>
                    <a:pt x="1728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ísḷïdê">
              <a:extLst>
                <a:ext uri="{FF2B5EF4-FFF2-40B4-BE49-F238E27FC236}">
                  <a16:creationId xmlns="" xmlns:a16="http://schemas.microsoft.com/office/drawing/2014/main" id="{A81BA3F0-CE27-42B0-ADB6-B7D64913A0AF}"/>
                </a:ext>
              </a:extLst>
            </p:cNvPr>
            <p:cNvSpPr/>
            <p:nvPr/>
          </p:nvSpPr>
          <p:spPr bwMode="auto">
            <a:xfrm>
              <a:off x="3718719" y="5779972"/>
              <a:ext cx="2170113" cy="330200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îśḻîde">
              <a:extLst>
                <a:ext uri="{FF2B5EF4-FFF2-40B4-BE49-F238E27FC236}">
                  <a16:creationId xmlns="" xmlns:a16="http://schemas.microsoft.com/office/drawing/2014/main" id="{18EB63E4-163C-440C-A195-F698CDD4B499}"/>
                </a:ext>
              </a:extLst>
            </p:cNvPr>
            <p:cNvSpPr/>
            <p:nvPr/>
          </p:nvSpPr>
          <p:spPr bwMode="auto">
            <a:xfrm>
              <a:off x="5779294" y="3332047"/>
              <a:ext cx="325438" cy="188913"/>
            </a:xfrm>
            <a:custGeom>
              <a:avLst/>
              <a:gdLst>
                <a:gd name="T0" fmla="*/ 176 w 176"/>
                <a:gd name="T1" fmla="*/ 63 h 102"/>
                <a:gd name="T2" fmla="*/ 115 w 176"/>
                <a:gd name="T3" fmla="*/ 49 h 102"/>
                <a:gd name="T4" fmla="*/ 59 w 176"/>
                <a:gd name="T5" fmla="*/ 99 h 102"/>
                <a:gd name="T6" fmla="*/ 3 w 176"/>
                <a:gd name="T7" fmla="*/ 65 h 102"/>
                <a:gd name="T8" fmla="*/ 51 w 176"/>
                <a:gd name="T9" fmla="*/ 0 h 102"/>
                <a:gd name="T10" fmla="*/ 176 w 176"/>
                <a:gd name="T11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02">
                  <a:moveTo>
                    <a:pt x="176" y="63"/>
                  </a:moveTo>
                  <a:cubicBezTo>
                    <a:pt x="176" y="63"/>
                    <a:pt x="129" y="49"/>
                    <a:pt x="115" y="49"/>
                  </a:cubicBezTo>
                  <a:cubicBezTo>
                    <a:pt x="101" y="50"/>
                    <a:pt x="71" y="102"/>
                    <a:pt x="59" y="99"/>
                  </a:cubicBezTo>
                  <a:cubicBezTo>
                    <a:pt x="47" y="96"/>
                    <a:pt x="7" y="88"/>
                    <a:pt x="3" y="65"/>
                  </a:cubicBezTo>
                  <a:cubicBezTo>
                    <a:pt x="0" y="41"/>
                    <a:pt x="51" y="0"/>
                    <a:pt x="51" y="0"/>
                  </a:cubicBezTo>
                  <a:cubicBezTo>
                    <a:pt x="51" y="0"/>
                    <a:pt x="159" y="44"/>
                    <a:pt x="176" y="63"/>
                  </a:cubicBezTo>
                  <a:close/>
                </a:path>
              </a:pathLst>
            </a:custGeom>
            <a:solidFill>
              <a:srgbClr val="F2C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işlîďê">
              <a:extLst>
                <a:ext uri="{FF2B5EF4-FFF2-40B4-BE49-F238E27FC236}">
                  <a16:creationId xmlns="" xmlns:a16="http://schemas.microsoft.com/office/drawing/2014/main" id="{8E902343-C354-45D9-94EF-BFE91F38C00D}"/>
                </a:ext>
              </a:extLst>
            </p:cNvPr>
            <p:cNvSpPr/>
            <p:nvPr/>
          </p:nvSpPr>
          <p:spPr bwMode="auto">
            <a:xfrm>
              <a:off x="5580857" y="2309697"/>
              <a:ext cx="1425575" cy="1468438"/>
            </a:xfrm>
            <a:custGeom>
              <a:avLst/>
              <a:gdLst>
                <a:gd name="T0" fmla="*/ 0 w 770"/>
                <a:gd name="T1" fmla="*/ 763 h 793"/>
                <a:gd name="T2" fmla="*/ 753 w 770"/>
                <a:gd name="T3" fmla="*/ 0 h 793"/>
                <a:gd name="T4" fmla="*/ 770 w 770"/>
                <a:gd name="T5" fmla="*/ 16 h 793"/>
                <a:gd name="T6" fmla="*/ 45 w 770"/>
                <a:gd name="T7" fmla="*/ 793 h 793"/>
                <a:gd name="T8" fmla="*/ 0 w 770"/>
                <a:gd name="T9" fmla="*/ 76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93">
                  <a:moveTo>
                    <a:pt x="0" y="763"/>
                  </a:moveTo>
                  <a:cubicBezTo>
                    <a:pt x="0" y="763"/>
                    <a:pt x="700" y="39"/>
                    <a:pt x="753" y="0"/>
                  </a:cubicBezTo>
                  <a:cubicBezTo>
                    <a:pt x="753" y="0"/>
                    <a:pt x="762" y="8"/>
                    <a:pt x="770" y="16"/>
                  </a:cubicBezTo>
                  <a:cubicBezTo>
                    <a:pt x="770" y="16"/>
                    <a:pt x="97" y="744"/>
                    <a:pt x="45" y="793"/>
                  </a:cubicBezTo>
                  <a:cubicBezTo>
                    <a:pt x="45" y="793"/>
                    <a:pt x="7" y="791"/>
                    <a:pt x="0" y="763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6" name="îşḷiḓê">
              <a:extLst>
                <a:ext uri="{FF2B5EF4-FFF2-40B4-BE49-F238E27FC236}">
                  <a16:creationId xmlns="" xmlns:a16="http://schemas.microsoft.com/office/drawing/2014/main" id="{EE882308-F687-4D0D-9B6C-F4C6526F3788}"/>
                </a:ext>
              </a:extLst>
            </p:cNvPr>
            <p:cNvSpPr/>
            <p:nvPr/>
          </p:nvSpPr>
          <p:spPr bwMode="auto">
            <a:xfrm>
              <a:off x="6014244" y="3333635"/>
              <a:ext cx="142875" cy="119063"/>
            </a:xfrm>
            <a:custGeom>
              <a:avLst/>
              <a:gdLst>
                <a:gd name="T0" fmla="*/ 77 w 77"/>
                <a:gd name="T1" fmla="*/ 28 h 64"/>
                <a:gd name="T2" fmla="*/ 24 w 77"/>
                <a:gd name="T3" fmla="*/ 4 h 64"/>
                <a:gd name="T4" fmla="*/ 4 w 77"/>
                <a:gd name="T5" fmla="*/ 41 h 64"/>
                <a:gd name="T6" fmla="*/ 58 w 77"/>
                <a:gd name="T7" fmla="*/ 64 h 64"/>
                <a:gd name="T8" fmla="*/ 77 w 77"/>
                <a:gd name="T9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4">
                  <a:moveTo>
                    <a:pt x="77" y="28"/>
                  </a:moveTo>
                  <a:cubicBezTo>
                    <a:pt x="77" y="28"/>
                    <a:pt x="33" y="7"/>
                    <a:pt x="24" y="4"/>
                  </a:cubicBezTo>
                  <a:cubicBezTo>
                    <a:pt x="15" y="0"/>
                    <a:pt x="0" y="30"/>
                    <a:pt x="4" y="41"/>
                  </a:cubicBezTo>
                  <a:cubicBezTo>
                    <a:pt x="9" y="53"/>
                    <a:pt x="50" y="64"/>
                    <a:pt x="58" y="64"/>
                  </a:cubicBezTo>
                  <a:cubicBezTo>
                    <a:pt x="65" y="64"/>
                    <a:pt x="77" y="28"/>
                    <a:pt x="77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7" name="ïşļíḑê">
              <a:extLst>
                <a:ext uri="{FF2B5EF4-FFF2-40B4-BE49-F238E27FC236}">
                  <a16:creationId xmlns="" xmlns:a16="http://schemas.microsoft.com/office/drawing/2014/main" id="{CD23086C-CA16-4B83-B545-0C6AA6E2FB5C}"/>
                </a:ext>
              </a:extLst>
            </p:cNvPr>
            <p:cNvSpPr/>
            <p:nvPr/>
          </p:nvSpPr>
          <p:spPr bwMode="auto">
            <a:xfrm>
              <a:off x="5906294" y="3387610"/>
              <a:ext cx="149225" cy="139700"/>
            </a:xfrm>
            <a:custGeom>
              <a:avLst/>
              <a:gdLst>
                <a:gd name="T0" fmla="*/ 47 w 81"/>
                <a:gd name="T1" fmla="*/ 19 h 75"/>
                <a:gd name="T2" fmla="*/ 74 w 81"/>
                <a:gd name="T3" fmla="*/ 62 h 75"/>
                <a:gd name="T4" fmla="*/ 17 w 81"/>
                <a:gd name="T5" fmla="*/ 36 h 75"/>
                <a:gd name="T6" fmla="*/ 47 w 81"/>
                <a:gd name="T7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5">
                  <a:moveTo>
                    <a:pt x="47" y="19"/>
                  </a:moveTo>
                  <a:cubicBezTo>
                    <a:pt x="47" y="19"/>
                    <a:pt x="81" y="49"/>
                    <a:pt x="74" y="62"/>
                  </a:cubicBezTo>
                  <a:cubicBezTo>
                    <a:pt x="68" y="75"/>
                    <a:pt x="34" y="72"/>
                    <a:pt x="17" y="36"/>
                  </a:cubicBezTo>
                  <a:cubicBezTo>
                    <a:pt x="0" y="0"/>
                    <a:pt x="38" y="10"/>
                    <a:pt x="47" y="1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8" name="îşlïḍè">
              <a:extLst>
                <a:ext uri="{FF2B5EF4-FFF2-40B4-BE49-F238E27FC236}">
                  <a16:creationId xmlns="" xmlns:a16="http://schemas.microsoft.com/office/drawing/2014/main" id="{47598A3F-FA04-4F81-8291-15136CDBB7C6}"/>
                </a:ext>
              </a:extLst>
            </p:cNvPr>
            <p:cNvSpPr/>
            <p:nvPr/>
          </p:nvSpPr>
          <p:spPr bwMode="auto">
            <a:xfrm>
              <a:off x="5868194" y="3451110"/>
              <a:ext cx="120650" cy="115888"/>
            </a:xfrm>
            <a:custGeom>
              <a:avLst/>
              <a:gdLst>
                <a:gd name="T0" fmla="*/ 21 w 65"/>
                <a:gd name="T1" fmla="*/ 1 h 63"/>
                <a:gd name="T2" fmla="*/ 64 w 65"/>
                <a:gd name="T3" fmla="*/ 35 h 63"/>
                <a:gd name="T4" fmla="*/ 33 w 65"/>
                <a:gd name="T5" fmla="*/ 51 h 63"/>
                <a:gd name="T6" fmla="*/ 21 w 65"/>
                <a:gd name="T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3">
                  <a:moveTo>
                    <a:pt x="21" y="1"/>
                  </a:moveTo>
                  <a:cubicBezTo>
                    <a:pt x="34" y="0"/>
                    <a:pt x="65" y="24"/>
                    <a:pt x="64" y="35"/>
                  </a:cubicBezTo>
                  <a:cubicBezTo>
                    <a:pt x="63" y="46"/>
                    <a:pt x="51" y="63"/>
                    <a:pt x="33" y="51"/>
                  </a:cubicBezTo>
                  <a:cubicBezTo>
                    <a:pt x="14" y="38"/>
                    <a:pt x="0" y="2"/>
                    <a:pt x="21" y="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9" name="îṩļïḍê">
              <a:extLst>
                <a:ext uri="{FF2B5EF4-FFF2-40B4-BE49-F238E27FC236}">
                  <a16:creationId xmlns="" xmlns:a16="http://schemas.microsoft.com/office/drawing/2014/main" id="{4B715AAE-E4B3-49EE-99C9-7A362357E722}"/>
                </a:ext>
              </a:extLst>
            </p:cNvPr>
            <p:cNvSpPr/>
            <p:nvPr/>
          </p:nvSpPr>
          <p:spPr bwMode="auto">
            <a:xfrm>
              <a:off x="5747544" y="3278072"/>
              <a:ext cx="298450" cy="192088"/>
            </a:xfrm>
            <a:custGeom>
              <a:avLst/>
              <a:gdLst>
                <a:gd name="T0" fmla="*/ 12 w 161"/>
                <a:gd name="T1" fmla="*/ 62 h 103"/>
                <a:gd name="T2" fmla="*/ 54 w 161"/>
                <a:gd name="T3" fmla="*/ 5 h 103"/>
                <a:gd name="T4" fmla="*/ 143 w 161"/>
                <a:gd name="T5" fmla="*/ 48 h 103"/>
                <a:gd name="T6" fmla="*/ 113 w 161"/>
                <a:gd name="T7" fmla="*/ 71 h 103"/>
                <a:gd name="T8" fmla="*/ 69 w 161"/>
                <a:gd name="T9" fmla="*/ 48 h 103"/>
                <a:gd name="T10" fmla="*/ 37 w 161"/>
                <a:gd name="T11" fmla="*/ 94 h 103"/>
                <a:gd name="T12" fmla="*/ 12 w 161"/>
                <a:gd name="T13" fmla="*/ 6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03">
                  <a:moveTo>
                    <a:pt x="12" y="62"/>
                  </a:moveTo>
                  <a:cubicBezTo>
                    <a:pt x="12" y="62"/>
                    <a:pt x="42" y="11"/>
                    <a:pt x="54" y="5"/>
                  </a:cubicBezTo>
                  <a:cubicBezTo>
                    <a:pt x="67" y="0"/>
                    <a:pt x="126" y="48"/>
                    <a:pt x="143" y="48"/>
                  </a:cubicBezTo>
                  <a:cubicBezTo>
                    <a:pt x="161" y="49"/>
                    <a:pt x="131" y="75"/>
                    <a:pt x="113" y="71"/>
                  </a:cubicBezTo>
                  <a:cubicBezTo>
                    <a:pt x="96" y="67"/>
                    <a:pt x="69" y="48"/>
                    <a:pt x="69" y="48"/>
                  </a:cubicBezTo>
                  <a:cubicBezTo>
                    <a:pt x="69" y="48"/>
                    <a:pt x="73" y="85"/>
                    <a:pt x="37" y="94"/>
                  </a:cubicBezTo>
                  <a:cubicBezTo>
                    <a:pt x="0" y="103"/>
                    <a:pt x="12" y="62"/>
                    <a:pt x="12" y="62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0" name="îṣľîḑè">
              <a:extLst>
                <a:ext uri="{FF2B5EF4-FFF2-40B4-BE49-F238E27FC236}">
                  <a16:creationId xmlns="" xmlns:a16="http://schemas.microsoft.com/office/drawing/2014/main" id="{279A10FC-1EE9-4490-BFDB-DC3F8F1F3541}"/>
                </a:ext>
              </a:extLst>
            </p:cNvPr>
            <p:cNvSpPr/>
            <p:nvPr/>
          </p:nvSpPr>
          <p:spPr bwMode="auto">
            <a:xfrm>
              <a:off x="4523582" y="3216160"/>
              <a:ext cx="1311275" cy="606425"/>
            </a:xfrm>
            <a:custGeom>
              <a:avLst/>
              <a:gdLst>
                <a:gd name="T0" fmla="*/ 60 w 708"/>
                <a:gd name="T1" fmla="*/ 6 h 328"/>
                <a:gd name="T2" fmla="*/ 668 w 708"/>
                <a:gd name="T3" fmla="*/ 92 h 328"/>
                <a:gd name="T4" fmla="*/ 708 w 708"/>
                <a:gd name="T5" fmla="*/ 155 h 328"/>
                <a:gd name="T6" fmla="*/ 88 w 708"/>
                <a:gd name="T7" fmla="*/ 105 h 328"/>
                <a:gd name="T8" fmla="*/ 60 w 708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328">
                  <a:moveTo>
                    <a:pt x="60" y="6"/>
                  </a:moveTo>
                  <a:cubicBezTo>
                    <a:pt x="79" y="0"/>
                    <a:pt x="350" y="233"/>
                    <a:pt x="668" y="92"/>
                  </a:cubicBezTo>
                  <a:cubicBezTo>
                    <a:pt x="668" y="92"/>
                    <a:pt x="698" y="111"/>
                    <a:pt x="708" y="155"/>
                  </a:cubicBezTo>
                  <a:cubicBezTo>
                    <a:pt x="708" y="155"/>
                    <a:pt x="375" y="328"/>
                    <a:pt x="88" y="105"/>
                  </a:cubicBezTo>
                  <a:cubicBezTo>
                    <a:pt x="88" y="105"/>
                    <a:pt x="0" y="23"/>
                    <a:pt x="60" y="6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1" name="íṧlîḋe">
              <a:extLst>
                <a:ext uri="{FF2B5EF4-FFF2-40B4-BE49-F238E27FC236}">
                  <a16:creationId xmlns="" xmlns:a16="http://schemas.microsoft.com/office/drawing/2014/main" id="{E7014E7F-AFDD-4FB8-AFF0-23D2214D6F42}"/>
                </a:ext>
              </a:extLst>
            </p:cNvPr>
            <p:cNvSpPr/>
            <p:nvPr/>
          </p:nvSpPr>
          <p:spPr bwMode="auto">
            <a:xfrm>
              <a:off x="4479132" y="2287472"/>
              <a:ext cx="252413" cy="547688"/>
            </a:xfrm>
            <a:custGeom>
              <a:avLst/>
              <a:gdLst>
                <a:gd name="T0" fmla="*/ 64 w 136"/>
                <a:gd name="T1" fmla="*/ 13 h 295"/>
                <a:gd name="T2" fmla="*/ 77 w 136"/>
                <a:gd name="T3" fmla="*/ 197 h 295"/>
                <a:gd name="T4" fmla="*/ 64 w 136"/>
                <a:gd name="T5" fmla="*/ 1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95">
                  <a:moveTo>
                    <a:pt x="64" y="13"/>
                  </a:moveTo>
                  <a:cubicBezTo>
                    <a:pt x="64" y="13"/>
                    <a:pt x="136" y="99"/>
                    <a:pt x="77" y="197"/>
                  </a:cubicBezTo>
                  <a:cubicBezTo>
                    <a:pt x="18" y="295"/>
                    <a:pt x="0" y="0"/>
                    <a:pt x="64" y="13"/>
                  </a:cubicBez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2" name="i$ľïde">
              <a:extLst>
                <a:ext uri="{FF2B5EF4-FFF2-40B4-BE49-F238E27FC236}">
                  <a16:creationId xmlns="" xmlns:a16="http://schemas.microsoft.com/office/drawing/2014/main" id="{A1B5FC00-FE3C-48B0-B876-5E0EFFF3C522}"/>
                </a:ext>
              </a:extLst>
            </p:cNvPr>
            <p:cNvSpPr/>
            <p:nvPr/>
          </p:nvSpPr>
          <p:spPr bwMode="auto">
            <a:xfrm>
              <a:off x="4017169" y="2206510"/>
              <a:ext cx="687388" cy="957263"/>
            </a:xfrm>
            <a:custGeom>
              <a:avLst/>
              <a:gdLst>
                <a:gd name="T0" fmla="*/ 302 w 371"/>
                <a:gd name="T1" fmla="*/ 84 h 517"/>
                <a:gd name="T2" fmla="*/ 360 w 371"/>
                <a:gd name="T3" fmla="*/ 406 h 517"/>
                <a:gd name="T4" fmla="*/ 109 w 371"/>
                <a:gd name="T5" fmla="*/ 479 h 517"/>
                <a:gd name="T6" fmla="*/ 35 w 371"/>
                <a:gd name="T7" fmla="*/ 301 h 517"/>
                <a:gd name="T8" fmla="*/ 54 w 371"/>
                <a:gd name="T9" fmla="*/ 76 h 517"/>
                <a:gd name="T10" fmla="*/ 302 w 371"/>
                <a:gd name="T11" fmla="*/ 84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517">
                  <a:moveTo>
                    <a:pt x="302" y="84"/>
                  </a:moveTo>
                  <a:cubicBezTo>
                    <a:pt x="302" y="84"/>
                    <a:pt x="371" y="305"/>
                    <a:pt x="360" y="406"/>
                  </a:cubicBezTo>
                  <a:cubicBezTo>
                    <a:pt x="349" y="508"/>
                    <a:pt x="152" y="517"/>
                    <a:pt x="109" y="479"/>
                  </a:cubicBezTo>
                  <a:cubicBezTo>
                    <a:pt x="65" y="442"/>
                    <a:pt x="35" y="301"/>
                    <a:pt x="35" y="301"/>
                  </a:cubicBezTo>
                  <a:cubicBezTo>
                    <a:pt x="35" y="301"/>
                    <a:pt x="0" y="121"/>
                    <a:pt x="54" y="76"/>
                  </a:cubicBezTo>
                  <a:cubicBezTo>
                    <a:pt x="108" y="31"/>
                    <a:pt x="263" y="0"/>
                    <a:pt x="302" y="84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3" name="iṩḷïde">
              <a:extLst>
                <a:ext uri="{FF2B5EF4-FFF2-40B4-BE49-F238E27FC236}">
                  <a16:creationId xmlns="" xmlns:a16="http://schemas.microsoft.com/office/drawing/2014/main" id="{A70FF8B1-54F7-4613-8283-C1C14DDA4BB9}"/>
                </a:ext>
              </a:extLst>
            </p:cNvPr>
            <p:cNvSpPr/>
            <p:nvPr/>
          </p:nvSpPr>
          <p:spPr bwMode="auto">
            <a:xfrm>
              <a:off x="3725069" y="1987435"/>
              <a:ext cx="1160463" cy="887413"/>
            </a:xfrm>
            <a:custGeom>
              <a:avLst/>
              <a:gdLst>
                <a:gd name="T0" fmla="*/ 208 w 627"/>
                <a:gd name="T1" fmla="*/ 464 h 479"/>
                <a:gd name="T2" fmla="*/ 229 w 627"/>
                <a:gd name="T3" fmla="*/ 453 h 479"/>
                <a:gd name="T4" fmla="*/ 208 w 627"/>
                <a:gd name="T5" fmla="*/ 256 h 479"/>
                <a:gd name="T6" fmla="*/ 266 w 627"/>
                <a:gd name="T7" fmla="*/ 269 h 479"/>
                <a:gd name="T8" fmla="*/ 257 w 627"/>
                <a:gd name="T9" fmla="*/ 235 h 479"/>
                <a:gd name="T10" fmla="*/ 357 w 627"/>
                <a:gd name="T11" fmla="*/ 252 h 479"/>
                <a:gd name="T12" fmla="*/ 336 w 627"/>
                <a:gd name="T13" fmla="*/ 216 h 479"/>
                <a:gd name="T14" fmla="*/ 485 w 627"/>
                <a:gd name="T15" fmla="*/ 231 h 479"/>
                <a:gd name="T16" fmla="*/ 460 w 627"/>
                <a:gd name="T17" fmla="*/ 202 h 479"/>
                <a:gd name="T18" fmla="*/ 475 w 627"/>
                <a:gd name="T19" fmla="*/ 36 h 479"/>
                <a:gd name="T20" fmla="*/ 430 w 627"/>
                <a:gd name="T21" fmla="*/ 79 h 479"/>
                <a:gd name="T22" fmla="*/ 281 w 627"/>
                <a:gd name="T23" fmla="*/ 36 h 479"/>
                <a:gd name="T24" fmla="*/ 306 w 627"/>
                <a:gd name="T25" fmla="*/ 96 h 479"/>
                <a:gd name="T26" fmla="*/ 97 w 627"/>
                <a:gd name="T27" fmla="*/ 188 h 479"/>
                <a:gd name="T28" fmla="*/ 82 w 627"/>
                <a:gd name="T29" fmla="*/ 130 h 479"/>
                <a:gd name="T30" fmla="*/ 54 w 627"/>
                <a:gd name="T31" fmla="*/ 197 h 479"/>
                <a:gd name="T32" fmla="*/ 0 w 627"/>
                <a:gd name="T33" fmla="*/ 220 h 479"/>
                <a:gd name="T34" fmla="*/ 37 w 627"/>
                <a:gd name="T35" fmla="*/ 266 h 479"/>
                <a:gd name="T36" fmla="*/ 161 w 627"/>
                <a:gd name="T37" fmla="*/ 479 h 479"/>
                <a:gd name="T38" fmla="*/ 208 w 627"/>
                <a:gd name="T39" fmla="*/ 46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7" h="479">
                  <a:moveTo>
                    <a:pt x="208" y="464"/>
                  </a:moveTo>
                  <a:cubicBezTo>
                    <a:pt x="229" y="453"/>
                    <a:pt x="229" y="453"/>
                    <a:pt x="229" y="453"/>
                  </a:cubicBezTo>
                  <a:cubicBezTo>
                    <a:pt x="229" y="453"/>
                    <a:pt x="244" y="286"/>
                    <a:pt x="208" y="256"/>
                  </a:cubicBezTo>
                  <a:cubicBezTo>
                    <a:pt x="208" y="256"/>
                    <a:pt x="253" y="276"/>
                    <a:pt x="266" y="269"/>
                  </a:cubicBezTo>
                  <a:cubicBezTo>
                    <a:pt x="280" y="261"/>
                    <a:pt x="257" y="235"/>
                    <a:pt x="257" y="235"/>
                  </a:cubicBezTo>
                  <a:cubicBezTo>
                    <a:pt x="257" y="235"/>
                    <a:pt x="340" y="261"/>
                    <a:pt x="357" y="252"/>
                  </a:cubicBezTo>
                  <a:cubicBezTo>
                    <a:pt x="374" y="242"/>
                    <a:pt x="336" y="216"/>
                    <a:pt x="336" y="216"/>
                  </a:cubicBezTo>
                  <a:cubicBezTo>
                    <a:pt x="336" y="216"/>
                    <a:pt x="474" y="252"/>
                    <a:pt x="485" y="231"/>
                  </a:cubicBezTo>
                  <a:cubicBezTo>
                    <a:pt x="496" y="210"/>
                    <a:pt x="460" y="202"/>
                    <a:pt x="460" y="202"/>
                  </a:cubicBezTo>
                  <a:cubicBezTo>
                    <a:pt x="460" y="202"/>
                    <a:pt x="627" y="128"/>
                    <a:pt x="475" y="36"/>
                  </a:cubicBezTo>
                  <a:cubicBezTo>
                    <a:pt x="475" y="36"/>
                    <a:pt x="449" y="32"/>
                    <a:pt x="430" y="79"/>
                  </a:cubicBezTo>
                  <a:cubicBezTo>
                    <a:pt x="430" y="79"/>
                    <a:pt x="302" y="0"/>
                    <a:pt x="281" y="36"/>
                  </a:cubicBezTo>
                  <a:cubicBezTo>
                    <a:pt x="261" y="72"/>
                    <a:pt x="306" y="96"/>
                    <a:pt x="306" y="96"/>
                  </a:cubicBezTo>
                  <a:cubicBezTo>
                    <a:pt x="306" y="96"/>
                    <a:pt x="141" y="83"/>
                    <a:pt x="97" y="188"/>
                  </a:cubicBezTo>
                  <a:cubicBezTo>
                    <a:pt x="97" y="188"/>
                    <a:pt x="90" y="135"/>
                    <a:pt x="82" y="130"/>
                  </a:cubicBezTo>
                  <a:cubicBezTo>
                    <a:pt x="75" y="124"/>
                    <a:pt x="41" y="145"/>
                    <a:pt x="54" y="197"/>
                  </a:cubicBezTo>
                  <a:cubicBezTo>
                    <a:pt x="54" y="197"/>
                    <a:pt x="0" y="177"/>
                    <a:pt x="0" y="220"/>
                  </a:cubicBezTo>
                  <a:cubicBezTo>
                    <a:pt x="0" y="263"/>
                    <a:pt x="37" y="266"/>
                    <a:pt x="37" y="266"/>
                  </a:cubicBezTo>
                  <a:cubicBezTo>
                    <a:pt x="37" y="266"/>
                    <a:pt x="26" y="432"/>
                    <a:pt x="161" y="479"/>
                  </a:cubicBezTo>
                  <a:lnTo>
                    <a:pt x="208" y="464"/>
                  </a:ln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4" name="ï$ļïḓé">
              <a:extLst>
                <a:ext uri="{FF2B5EF4-FFF2-40B4-BE49-F238E27FC236}">
                  <a16:creationId xmlns="" xmlns:a16="http://schemas.microsoft.com/office/drawing/2014/main" id="{F4BE7DAF-8CDF-424D-8C20-57D4D44FCB44}"/>
                </a:ext>
              </a:extLst>
            </p:cNvPr>
            <p:cNvSpPr/>
            <p:nvPr/>
          </p:nvSpPr>
          <p:spPr bwMode="auto">
            <a:xfrm>
              <a:off x="3921919" y="2768485"/>
              <a:ext cx="296863" cy="315913"/>
            </a:xfrm>
            <a:custGeom>
              <a:avLst/>
              <a:gdLst>
                <a:gd name="T0" fmla="*/ 109 w 160"/>
                <a:gd name="T1" fmla="*/ 39 h 171"/>
                <a:gd name="T2" fmla="*/ 36 w 160"/>
                <a:gd name="T3" fmla="*/ 20 h 171"/>
                <a:gd name="T4" fmla="*/ 126 w 160"/>
                <a:gd name="T5" fmla="*/ 124 h 171"/>
                <a:gd name="T6" fmla="*/ 109 w 160"/>
                <a:gd name="T7" fmla="*/ 3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71">
                  <a:moveTo>
                    <a:pt x="109" y="39"/>
                  </a:moveTo>
                  <a:cubicBezTo>
                    <a:pt x="109" y="39"/>
                    <a:pt x="71" y="0"/>
                    <a:pt x="36" y="20"/>
                  </a:cubicBezTo>
                  <a:cubicBezTo>
                    <a:pt x="0" y="41"/>
                    <a:pt x="47" y="171"/>
                    <a:pt x="126" y="124"/>
                  </a:cubicBezTo>
                  <a:cubicBezTo>
                    <a:pt x="160" y="105"/>
                    <a:pt x="109" y="39"/>
                    <a:pt x="109" y="3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5" name="išļïḑe">
              <a:extLst>
                <a:ext uri="{FF2B5EF4-FFF2-40B4-BE49-F238E27FC236}">
                  <a16:creationId xmlns="" xmlns:a16="http://schemas.microsoft.com/office/drawing/2014/main" id="{A1F2F959-A085-478C-A1E4-8CFA0834DE81}"/>
                </a:ext>
              </a:extLst>
            </p:cNvPr>
            <p:cNvSpPr/>
            <p:nvPr/>
          </p:nvSpPr>
          <p:spPr bwMode="auto">
            <a:xfrm>
              <a:off x="4495007" y="2571635"/>
              <a:ext cx="127000" cy="163513"/>
            </a:xfrm>
            <a:custGeom>
              <a:avLst/>
              <a:gdLst>
                <a:gd name="T0" fmla="*/ 9 w 69"/>
                <a:gd name="T1" fmla="*/ 0 h 88"/>
                <a:gd name="T2" fmla="*/ 9 w 69"/>
                <a:gd name="T3" fmla="*/ 58 h 88"/>
                <a:gd name="T4" fmla="*/ 56 w 69"/>
                <a:gd name="T5" fmla="*/ 58 h 88"/>
                <a:gd name="T6" fmla="*/ 24 w 69"/>
                <a:gd name="T7" fmla="*/ 88 h 88"/>
                <a:gd name="T8" fmla="*/ 69 w 69"/>
                <a:gd name="T9" fmla="*/ 68 h 88"/>
                <a:gd name="T10" fmla="*/ 26 w 69"/>
                <a:gd name="T11" fmla="*/ 49 h 88"/>
                <a:gd name="T12" fmla="*/ 9 w 6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8">
                  <a:moveTo>
                    <a:pt x="9" y="0"/>
                  </a:moveTo>
                  <a:cubicBezTo>
                    <a:pt x="9" y="0"/>
                    <a:pt x="0" y="45"/>
                    <a:pt x="9" y="58"/>
                  </a:cubicBezTo>
                  <a:cubicBezTo>
                    <a:pt x="18" y="70"/>
                    <a:pt x="52" y="44"/>
                    <a:pt x="56" y="58"/>
                  </a:cubicBezTo>
                  <a:cubicBezTo>
                    <a:pt x="59" y="71"/>
                    <a:pt x="55" y="83"/>
                    <a:pt x="24" y="88"/>
                  </a:cubicBezTo>
                  <a:cubicBezTo>
                    <a:pt x="24" y="88"/>
                    <a:pt x="69" y="87"/>
                    <a:pt x="69" y="68"/>
                  </a:cubicBezTo>
                  <a:cubicBezTo>
                    <a:pt x="69" y="39"/>
                    <a:pt x="51" y="36"/>
                    <a:pt x="26" y="49"/>
                  </a:cubicBezTo>
                  <a:cubicBezTo>
                    <a:pt x="9" y="58"/>
                    <a:pt x="9" y="25"/>
                    <a:pt x="9" y="0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6" name="íśliďê">
              <a:extLst>
                <a:ext uri="{FF2B5EF4-FFF2-40B4-BE49-F238E27FC236}">
                  <a16:creationId xmlns="" xmlns:a16="http://schemas.microsoft.com/office/drawing/2014/main" id="{3AEBCFCD-027D-47DE-A672-59AF4355A786}"/>
                </a:ext>
              </a:extLst>
            </p:cNvPr>
            <p:cNvSpPr/>
            <p:nvPr/>
          </p:nvSpPr>
          <p:spPr bwMode="auto">
            <a:xfrm>
              <a:off x="4342607" y="2603385"/>
              <a:ext cx="55563" cy="77788"/>
            </a:xfrm>
            <a:custGeom>
              <a:avLst/>
              <a:gdLst>
                <a:gd name="T0" fmla="*/ 28 w 30"/>
                <a:gd name="T1" fmla="*/ 18 h 42"/>
                <a:gd name="T2" fmla="*/ 19 w 30"/>
                <a:gd name="T3" fmla="*/ 40 h 42"/>
                <a:gd name="T4" fmla="*/ 2 w 30"/>
                <a:gd name="T5" fmla="*/ 23 h 42"/>
                <a:gd name="T6" fmla="*/ 11 w 30"/>
                <a:gd name="T7" fmla="*/ 1 h 42"/>
                <a:gd name="T8" fmla="*/ 28 w 30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2">
                  <a:moveTo>
                    <a:pt x="28" y="18"/>
                  </a:moveTo>
                  <a:cubicBezTo>
                    <a:pt x="30" y="29"/>
                    <a:pt x="26" y="39"/>
                    <a:pt x="19" y="40"/>
                  </a:cubicBezTo>
                  <a:cubicBezTo>
                    <a:pt x="12" y="42"/>
                    <a:pt x="4" y="34"/>
                    <a:pt x="2" y="23"/>
                  </a:cubicBezTo>
                  <a:cubicBezTo>
                    <a:pt x="0" y="12"/>
                    <a:pt x="4" y="2"/>
                    <a:pt x="11" y="1"/>
                  </a:cubicBezTo>
                  <a:cubicBezTo>
                    <a:pt x="18" y="0"/>
                    <a:pt x="26" y="7"/>
                    <a:pt x="28" y="18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7" name="îşļiḓe">
              <a:extLst>
                <a:ext uri="{FF2B5EF4-FFF2-40B4-BE49-F238E27FC236}">
                  <a16:creationId xmlns="" xmlns:a16="http://schemas.microsoft.com/office/drawing/2014/main" id="{DA7D19A1-E99B-487D-8A19-83F132D49A53}"/>
                </a:ext>
              </a:extLst>
            </p:cNvPr>
            <p:cNvSpPr/>
            <p:nvPr/>
          </p:nvSpPr>
          <p:spPr bwMode="auto">
            <a:xfrm>
              <a:off x="4555332" y="2570047"/>
              <a:ext cx="50800" cy="69850"/>
            </a:xfrm>
            <a:custGeom>
              <a:avLst/>
              <a:gdLst>
                <a:gd name="T0" fmla="*/ 25 w 27"/>
                <a:gd name="T1" fmla="*/ 16 h 38"/>
                <a:gd name="T2" fmla="*/ 17 w 27"/>
                <a:gd name="T3" fmla="*/ 36 h 38"/>
                <a:gd name="T4" fmla="*/ 2 w 27"/>
                <a:gd name="T5" fmla="*/ 21 h 38"/>
                <a:gd name="T6" fmla="*/ 10 w 27"/>
                <a:gd name="T7" fmla="*/ 1 h 38"/>
                <a:gd name="T8" fmla="*/ 25 w 27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8">
                  <a:moveTo>
                    <a:pt x="25" y="16"/>
                  </a:moveTo>
                  <a:cubicBezTo>
                    <a:pt x="27" y="26"/>
                    <a:pt x="23" y="35"/>
                    <a:pt x="17" y="36"/>
                  </a:cubicBezTo>
                  <a:cubicBezTo>
                    <a:pt x="10" y="38"/>
                    <a:pt x="4" y="31"/>
                    <a:pt x="2" y="21"/>
                  </a:cubicBezTo>
                  <a:cubicBezTo>
                    <a:pt x="0" y="11"/>
                    <a:pt x="3" y="3"/>
                    <a:pt x="10" y="1"/>
                  </a:cubicBezTo>
                  <a:cubicBezTo>
                    <a:pt x="16" y="0"/>
                    <a:pt x="23" y="7"/>
                    <a:pt x="25" y="16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8" name="ïṧľíḑê">
              <a:extLst>
                <a:ext uri="{FF2B5EF4-FFF2-40B4-BE49-F238E27FC236}">
                  <a16:creationId xmlns="" xmlns:a16="http://schemas.microsoft.com/office/drawing/2014/main" id="{B526C43A-29B1-417F-BAF6-78B1875901E1}"/>
                </a:ext>
              </a:extLst>
            </p:cNvPr>
            <p:cNvSpPr/>
            <p:nvPr/>
          </p:nvSpPr>
          <p:spPr bwMode="auto">
            <a:xfrm>
              <a:off x="4282282" y="2960572"/>
              <a:ext cx="247650" cy="120650"/>
            </a:xfrm>
            <a:custGeom>
              <a:avLst/>
              <a:gdLst>
                <a:gd name="T0" fmla="*/ 0 w 134"/>
                <a:gd name="T1" fmla="*/ 6 h 65"/>
                <a:gd name="T2" fmla="*/ 101 w 134"/>
                <a:gd name="T3" fmla="*/ 59 h 65"/>
                <a:gd name="T4" fmla="*/ 134 w 134"/>
                <a:gd name="T5" fmla="*/ 43 h 65"/>
                <a:gd name="T6" fmla="*/ 0 w 134"/>
                <a:gd name="T7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65">
                  <a:moveTo>
                    <a:pt x="0" y="6"/>
                  </a:moveTo>
                  <a:cubicBezTo>
                    <a:pt x="24" y="35"/>
                    <a:pt x="59" y="65"/>
                    <a:pt x="101" y="59"/>
                  </a:cubicBezTo>
                  <a:cubicBezTo>
                    <a:pt x="114" y="57"/>
                    <a:pt x="126" y="51"/>
                    <a:pt x="134" y="43"/>
                  </a:cubicBezTo>
                  <a:cubicBezTo>
                    <a:pt x="100" y="0"/>
                    <a:pt x="35" y="1"/>
                    <a:pt x="0" y="6"/>
                  </a:cubicBezTo>
                  <a:close/>
                </a:path>
              </a:pathLst>
            </a:custGeom>
            <a:solidFill>
              <a:srgbClr val="DA9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69" name="íṣļíḑè">
              <a:extLst>
                <a:ext uri="{FF2B5EF4-FFF2-40B4-BE49-F238E27FC236}">
                  <a16:creationId xmlns="" xmlns:a16="http://schemas.microsoft.com/office/drawing/2014/main" id="{BC216065-5759-4E37-A51A-43472ABC1630}"/>
                </a:ext>
              </a:extLst>
            </p:cNvPr>
            <p:cNvSpPr/>
            <p:nvPr/>
          </p:nvSpPr>
          <p:spPr bwMode="auto">
            <a:xfrm>
              <a:off x="4218782" y="2793885"/>
              <a:ext cx="388938" cy="246063"/>
            </a:xfrm>
            <a:custGeom>
              <a:avLst/>
              <a:gdLst>
                <a:gd name="T0" fmla="*/ 204 w 210"/>
                <a:gd name="T1" fmla="*/ 0 h 133"/>
                <a:gd name="T2" fmla="*/ 0 w 210"/>
                <a:gd name="T3" fmla="*/ 44 h 133"/>
                <a:gd name="T4" fmla="*/ 34 w 210"/>
                <a:gd name="T5" fmla="*/ 96 h 133"/>
                <a:gd name="T6" fmla="*/ 168 w 210"/>
                <a:gd name="T7" fmla="*/ 133 h 133"/>
                <a:gd name="T8" fmla="*/ 204 w 210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33">
                  <a:moveTo>
                    <a:pt x="204" y="0"/>
                  </a:moveTo>
                  <a:cubicBezTo>
                    <a:pt x="125" y="0"/>
                    <a:pt x="0" y="44"/>
                    <a:pt x="0" y="44"/>
                  </a:cubicBezTo>
                  <a:cubicBezTo>
                    <a:pt x="0" y="44"/>
                    <a:pt x="12" y="70"/>
                    <a:pt x="34" y="96"/>
                  </a:cubicBezTo>
                  <a:cubicBezTo>
                    <a:pt x="69" y="91"/>
                    <a:pt x="134" y="90"/>
                    <a:pt x="168" y="133"/>
                  </a:cubicBezTo>
                  <a:cubicBezTo>
                    <a:pt x="210" y="94"/>
                    <a:pt x="204" y="0"/>
                    <a:pt x="204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0" name="ïṩḻïḍè">
              <a:extLst>
                <a:ext uri="{FF2B5EF4-FFF2-40B4-BE49-F238E27FC236}">
                  <a16:creationId xmlns="" xmlns:a16="http://schemas.microsoft.com/office/drawing/2014/main" id="{F344CB41-E1E0-4637-9162-A112D3C74464}"/>
                </a:ext>
              </a:extLst>
            </p:cNvPr>
            <p:cNvSpPr/>
            <p:nvPr/>
          </p:nvSpPr>
          <p:spPr bwMode="auto">
            <a:xfrm>
              <a:off x="4282282" y="2471622"/>
              <a:ext cx="114300" cy="82550"/>
            </a:xfrm>
            <a:custGeom>
              <a:avLst/>
              <a:gdLst>
                <a:gd name="T0" fmla="*/ 0 w 62"/>
                <a:gd name="T1" fmla="*/ 45 h 45"/>
                <a:gd name="T2" fmla="*/ 62 w 62"/>
                <a:gd name="T3" fmla="*/ 25 h 45"/>
                <a:gd name="T4" fmla="*/ 0 w 62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5">
                  <a:moveTo>
                    <a:pt x="0" y="45"/>
                  </a:moveTo>
                  <a:cubicBezTo>
                    <a:pt x="0" y="45"/>
                    <a:pt x="30" y="21"/>
                    <a:pt x="62" y="25"/>
                  </a:cubicBezTo>
                  <a:cubicBezTo>
                    <a:pt x="62" y="25"/>
                    <a:pt x="19" y="0"/>
                    <a:pt x="0" y="45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1" name="îśḷíḑé">
              <a:extLst>
                <a:ext uri="{FF2B5EF4-FFF2-40B4-BE49-F238E27FC236}">
                  <a16:creationId xmlns="" xmlns:a16="http://schemas.microsoft.com/office/drawing/2014/main" id="{B8E7319E-4B9D-43E9-9928-F5A04CE94284}"/>
                </a:ext>
              </a:extLst>
            </p:cNvPr>
            <p:cNvSpPr/>
            <p:nvPr/>
          </p:nvSpPr>
          <p:spPr bwMode="auto">
            <a:xfrm>
              <a:off x="4504532" y="2443047"/>
              <a:ext cx="92075" cy="61913"/>
            </a:xfrm>
            <a:custGeom>
              <a:avLst/>
              <a:gdLst>
                <a:gd name="T0" fmla="*/ 0 w 50"/>
                <a:gd name="T1" fmla="*/ 33 h 33"/>
                <a:gd name="T2" fmla="*/ 50 w 50"/>
                <a:gd name="T3" fmla="*/ 33 h 33"/>
                <a:gd name="T4" fmla="*/ 0 w 50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33">
                  <a:moveTo>
                    <a:pt x="0" y="33"/>
                  </a:moveTo>
                  <a:cubicBezTo>
                    <a:pt x="0" y="33"/>
                    <a:pt x="37" y="21"/>
                    <a:pt x="50" y="33"/>
                  </a:cubicBezTo>
                  <a:cubicBezTo>
                    <a:pt x="50" y="33"/>
                    <a:pt x="21" y="0"/>
                    <a:pt x="0" y="33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2" name="ïSļïḍe">
              <a:extLst>
                <a:ext uri="{FF2B5EF4-FFF2-40B4-BE49-F238E27FC236}">
                  <a16:creationId xmlns="" xmlns:a16="http://schemas.microsoft.com/office/drawing/2014/main" id="{0A872731-F7DF-416E-877A-6AA9EE8B907D}"/>
                </a:ext>
              </a:extLst>
            </p:cNvPr>
            <p:cNvSpPr/>
            <p:nvPr/>
          </p:nvSpPr>
          <p:spPr bwMode="auto">
            <a:xfrm>
              <a:off x="4717257" y="5724410"/>
              <a:ext cx="409575" cy="266700"/>
            </a:xfrm>
            <a:custGeom>
              <a:avLst/>
              <a:gdLst>
                <a:gd name="T0" fmla="*/ 102 w 221"/>
                <a:gd name="T1" fmla="*/ 30 h 144"/>
                <a:gd name="T2" fmla="*/ 132 w 221"/>
                <a:gd name="T3" fmla="*/ 72 h 144"/>
                <a:gd name="T4" fmla="*/ 206 w 221"/>
                <a:gd name="T5" fmla="*/ 86 h 144"/>
                <a:gd name="T6" fmla="*/ 206 w 221"/>
                <a:gd name="T7" fmla="*/ 124 h 144"/>
                <a:gd name="T8" fmla="*/ 14 w 221"/>
                <a:gd name="T9" fmla="*/ 124 h 144"/>
                <a:gd name="T10" fmla="*/ 14 w 221"/>
                <a:gd name="T11" fmla="*/ 30 h 144"/>
                <a:gd name="T12" fmla="*/ 102 w 221"/>
                <a:gd name="T13" fmla="*/ 3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144">
                  <a:moveTo>
                    <a:pt x="102" y="30"/>
                  </a:moveTo>
                  <a:cubicBezTo>
                    <a:pt x="102" y="30"/>
                    <a:pt x="114" y="66"/>
                    <a:pt x="132" y="72"/>
                  </a:cubicBezTo>
                  <a:cubicBezTo>
                    <a:pt x="149" y="78"/>
                    <a:pt x="191" y="74"/>
                    <a:pt x="206" y="86"/>
                  </a:cubicBezTo>
                  <a:cubicBezTo>
                    <a:pt x="221" y="98"/>
                    <a:pt x="206" y="124"/>
                    <a:pt x="206" y="124"/>
                  </a:cubicBezTo>
                  <a:cubicBezTo>
                    <a:pt x="206" y="124"/>
                    <a:pt x="49" y="144"/>
                    <a:pt x="14" y="124"/>
                  </a:cubicBezTo>
                  <a:cubicBezTo>
                    <a:pt x="14" y="124"/>
                    <a:pt x="0" y="60"/>
                    <a:pt x="14" y="30"/>
                  </a:cubicBezTo>
                  <a:cubicBezTo>
                    <a:pt x="28" y="0"/>
                    <a:pt x="102" y="30"/>
                    <a:pt x="102" y="30"/>
                  </a:cubicBezTo>
                  <a:close/>
                </a:path>
              </a:pathLst>
            </a:custGeom>
            <a:solidFill>
              <a:srgbClr val="281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3" name="îšľíďe">
              <a:extLst>
                <a:ext uri="{FF2B5EF4-FFF2-40B4-BE49-F238E27FC236}">
                  <a16:creationId xmlns="" xmlns:a16="http://schemas.microsoft.com/office/drawing/2014/main" id="{30DD7D4F-D85E-4A99-9810-20823B6C71D0}"/>
                </a:ext>
              </a:extLst>
            </p:cNvPr>
            <p:cNvSpPr/>
            <p:nvPr/>
          </p:nvSpPr>
          <p:spPr bwMode="auto">
            <a:xfrm>
              <a:off x="4534694" y="5756160"/>
              <a:ext cx="387350" cy="284163"/>
            </a:xfrm>
            <a:custGeom>
              <a:avLst/>
              <a:gdLst>
                <a:gd name="T0" fmla="*/ 112 w 209"/>
                <a:gd name="T1" fmla="*/ 23 h 153"/>
                <a:gd name="T2" fmla="*/ 142 w 209"/>
                <a:gd name="T3" fmla="*/ 72 h 153"/>
                <a:gd name="T4" fmla="*/ 200 w 209"/>
                <a:gd name="T5" fmla="*/ 94 h 153"/>
                <a:gd name="T6" fmla="*/ 200 w 209"/>
                <a:gd name="T7" fmla="*/ 122 h 153"/>
                <a:gd name="T8" fmla="*/ 0 w 209"/>
                <a:gd name="T9" fmla="*/ 107 h 153"/>
                <a:gd name="T10" fmla="*/ 9 w 209"/>
                <a:gd name="T11" fmla="*/ 23 h 153"/>
                <a:gd name="T12" fmla="*/ 112 w 209"/>
                <a:gd name="T13" fmla="*/ 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53">
                  <a:moveTo>
                    <a:pt x="112" y="23"/>
                  </a:moveTo>
                  <a:cubicBezTo>
                    <a:pt x="112" y="23"/>
                    <a:pt x="113" y="60"/>
                    <a:pt x="142" y="72"/>
                  </a:cubicBezTo>
                  <a:cubicBezTo>
                    <a:pt x="159" y="78"/>
                    <a:pt x="189" y="84"/>
                    <a:pt x="200" y="94"/>
                  </a:cubicBezTo>
                  <a:cubicBezTo>
                    <a:pt x="209" y="100"/>
                    <a:pt x="201" y="108"/>
                    <a:pt x="200" y="122"/>
                  </a:cubicBezTo>
                  <a:cubicBezTo>
                    <a:pt x="198" y="153"/>
                    <a:pt x="38" y="121"/>
                    <a:pt x="0" y="107"/>
                  </a:cubicBezTo>
                  <a:cubicBezTo>
                    <a:pt x="0" y="107"/>
                    <a:pt x="2" y="46"/>
                    <a:pt x="9" y="23"/>
                  </a:cubicBezTo>
                  <a:cubicBezTo>
                    <a:pt x="16" y="0"/>
                    <a:pt x="112" y="23"/>
                    <a:pt x="112" y="23"/>
                  </a:cubicBez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4" name="išlîḑê">
              <a:extLst>
                <a:ext uri="{FF2B5EF4-FFF2-40B4-BE49-F238E27FC236}">
                  <a16:creationId xmlns="" xmlns:a16="http://schemas.microsoft.com/office/drawing/2014/main" id="{C72EE3D5-4D4E-4FE2-8B93-05286429C32D}"/>
                </a:ext>
              </a:extLst>
            </p:cNvPr>
            <p:cNvSpPr/>
            <p:nvPr/>
          </p:nvSpPr>
          <p:spPr bwMode="auto">
            <a:xfrm>
              <a:off x="4477544" y="4206760"/>
              <a:ext cx="538163" cy="1639888"/>
            </a:xfrm>
            <a:custGeom>
              <a:avLst/>
              <a:gdLst>
                <a:gd name="T0" fmla="*/ 0 w 290"/>
                <a:gd name="T1" fmla="*/ 62 h 886"/>
                <a:gd name="T2" fmla="*/ 35 w 290"/>
                <a:gd name="T3" fmla="*/ 866 h 886"/>
                <a:gd name="T4" fmla="*/ 162 w 290"/>
                <a:gd name="T5" fmla="*/ 866 h 886"/>
                <a:gd name="T6" fmla="*/ 224 w 290"/>
                <a:gd name="T7" fmla="*/ 135 h 886"/>
                <a:gd name="T8" fmla="*/ 290 w 290"/>
                <a:gd name="T9" fmla="*/ 15 h 886"/>
                <a:gd name="T10" fmla="*/ 0 w 290"/>
                <a:gd name="T11" fmla="*/ 62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886">
                  <a:moveTo>
                    <a:pt x="0" y="62"/>
                  </a:moveTo>
                  <a:cubicBezTo>
                    <a:pt x="0" y="62"/>
                    <a:pt x="69" y="543"/>
                    <a:pt x="35" y="866"/>
                  </a:cubicBezTo>
                  <a:cubicBezTo>
                    <a:pt x="35" y="866"/>
                    <a:pt x="105" y="886"/>
                    <a:pt x="162" y="866"/>
                  </a:cubicBezTo>
                  <a:cubicBezTo>
                    <a:pt x="162" y="866"/>
                    <a:pt x="224" y="195"/>
                    <a:pt x="224" y="135"/>
                  </a:cubicBezTo>
                  <a:cubicBezTo>
                    <a:pt x="224" y="75"/>
                    <a:pt x="290" y="15"/>
                    <a:pt x="290" y="15"/>
                  </a:cubicBezTo>
                  <a:cubicBezTo>
                    <a:pt x="290" y="15"/>
                    <a:pt x="29" y="0"/>
                    <a:pt x="0" y="62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5" name="îSļïḋè">
              <a:extLst>
                <a:ext uri="{FF2B5EF4-FFF2-40B4-BE49-F238E27FC236}">
                  <a16:creationId xmlns="" xmlns:a16="http://schemas.microsoft.com/office/drawing/2014/main" id="{9DD506BF-CC08-4FC2-8E28-5F6FBAC730E0}"/>
                </a:ext>
              </a:extLst>
            </p:cNvPr>
            <p:cNvSpPr/>
            <p:nvPr/>
          </p:nvSpPr>
          <p:spPr bwMode="auto">
            <a:xfrm>
              <a:off x="4731544" y="4182947"/>
              <a:ext cx="354013" cy="1643063"/>
            </a:xfrm>
            <a:custGeom>
              <a:avLst/>
              <a:gdLst>
                <a:gd name="T0" fmla="*/ 173 w 191"/>
                <a:gd name="T1" fmla="*/ 28 h 888"/>
                <a:gd name="T2" fmla="*/ 98 w 191"/>
                <a:gd name="T3" fmla="*/ 873 h 888"/>
                <a:gd name="T4" fmla="*/ 0 w 191"/>
                <a:gd name="T5" fmla="*/ 863 h 888"/>
                <a:gd name="T6" fmla="*/ 20 w 191"/>
                <a:gd name="T7" fmla="*/ 356 h 888"/>
                <a:gd name="T8" fmla="*/ 52 w 191"/>
                <a:gd name="T9" fmla="*/ 45 h 888"/>
                <a:gd name="T10" fmla="*/ 173 w 191"/>
                <a:gd name="T11" fmla="*/ 2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888">
                  <a:moveTo>
                    <a:pt x="173" y="28"/>
                  </a:moveTo>
                  <a:cubicBezTo>
                    <a:pt x="173" y="28"/>
                    <a:pt x="191" y="485"/>
                    <a:pt x="98" y="873"/>
                  </a:cubicBezTo>
                  <a:cubicBezTo>
                    <a:pt x="98" y="873"/>
                    <a:pt x="44" y="888"/>
                    <a:pt x="0" y="863"/>
                  </a:cubicBezTo>
                  <a:cubicBezTo>
                    <a:pt x="0" y="863"/>
                    <a:pt x="20" y="436"/>
                    <a:pt x="20" y="356"/>
                  </a:cubicBezTo>
                  <a:cubicBezTo>
                    <a:pt x="20" y="276"/>
                    <a:pt x="45" y="64"/>
                    <a:pt x="52" y="45"/>
                  </a:cubicBezTo>
                  <a:cubicBezTo>
                    <a:pt x="60" y="26"/>
                    <a:pt x="127" y="0"/>
                    <a:pt x="173" y="28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6" name="ïṧľiḑè">
              <a:extLst>
                <a:ext uri="{FF2B5EF4-FFF2-40B4-BE49-F238E27FC236}">
                  <a16:creationId xmlns="" xmlns:a16="http://schemas.microsoft.com/office/drawing/2014/main" id="{7682D8DC-8083-425A-A97A-42ED62AF473C}"/>
                </a:ext>
              </a:extLst>
            </p:cNvPr>
            <p:cNvSpPr/>
            <p:nvPr/>
          </p:nvSpPr>
          <p:spPr bwMode="auto">
            <a:xfrm>
              <a:off x="4801394" y="4332172"/>
              <a:ext cx="131763" cy="1323975"/>
            </a:xfrm>
            <a:custGeom>
              <a:avLst/>
              <a:gdLst>
                <a:gd name="T0" fmla="*/ 71 w 71"/>
                <a:gd name="T1" fmla="*/ 0 h 715"/>
                <a:gd name="T2" fmla="*/ 47 w 71"/>
                <a:gd name="T3" fmla="*/ 99 h 715"/>
                <a:gd name="T4" fmla="*/ 0 w 71"/>
                <a:gd name="T5" fmla="*/ 715 h 715"/>
                <a:gd name="T6" fmla="*/ 36 w 71"/>
                <a:gd name="T7" fmla="*/ 103 h 715"/>
                <a:gd name="T8" fmla="*/ 71 w 71"/>
                <a:gd name="T9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5">
                  <a:moveTo>
                    <a:pt x="71" y="0"/>
                  </a:moveTo>
                  <a:cubicBezTo>
                    <a:pt x="71" y="0"/>
                    <a:pt x="50" y="30"/>
                    <a:pt x="47" y="99"/>
                  </a:cubicBezTo>
                  <a:cubicBezTo>
                    <a:pt x="43" y="169"/>
                    <a:pt x="16" y="606"/>
                    <a:pt x="0" y="715"/>
                  </a:cubicBezTo>
                  <a:cubicBezTo>
                    <a:pt x="0" y="715"/>
                    <a:pt x="38" y="156"/>
                    <a:pt x="36" y="103"/>
                  </a:cubicBezTo>
                  <a:cubicBezTo>
                    <a:pt x="34" y="51"/>
                    <a:pt x="63" y="13"/>
                    <a:pt x="71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7" name="îṣlîḍé">
              <a:extLst>
                <a:ext uri="{FF2B5EF4-FFF2-40B4-BE49-F238E27FC236}">
                  <a16:creationId xmlns="" xmlns:a16="http://schemas.microsoft.com/office/drawing/2014/main" id="{2BD1B0FF-2866-4011-87C9-FC188D5421F1}"/>
                </a:ext>
              </a:extLst>
            </p:cNvPr>
            <p:cNvSpPr/>
            <p:nvPr/>
          </p:nvSpPr>
          <p:spPr bwMode="auto">
            <a:xfrm>
              <a:off x="4061619" y="3227272"/>
              <a:ext cx="1060450" cy="1173163"/>
            </a:xfrm>
            <a:custGeom>
              <a:avLst/>
              <a:gdLst>
                <a:gd name="T0" fmla="*/ 127 w 573"/>
                <a:gd name="T1" fmla="*/ 11 h 634"/>
                <a:gd name="T2" fmla="*/ 19 w 573"/>
                <a:gd name="T3" fmla="*/ 35 h 634"/>
                <a:gd name="T4" fmla="*/ 85 w 573"/>
                <a:gd name="T5" fmla="*/ 178 h 634"/>
                <a:gd name="T6" fmla="*/ 201 w 573"/>
                <a:gd name="T7" fmla="*/ 634 h 634"/>
                <a:gd name="T8" fmla="*/ 458 w 573"/>
                <a:gd name="T9" fmla="*/ 578 h 634"/>
                <a:gd name="T10" fmla="*/ 458 w 573"/>
                <a:gd name="T11" fmla="*/ 539 h 634"/>
                <a:gd name="T12" fmla="*/ 475 w 573"/>
                <a:gd name="T13" fmla="*/ 573 h 634"/>
                <a:gd name="T14" fmla="*/ 573 w 573"/>
                <a:gd name="T15" fmla="*/ 573 h 634"/>
                <a:gd name="T16" fmla="*/ 310 w 573"/>
                <a:gd name="T17" fmla="*/ 0 h 634"/>
                <a:gd name="T18" fmla="*/ 127 w 573"/>
                <a:gd name="T19" fmla="*/ 1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3" h="634">
                  <a:moveTo>
                    <a:pt x="127" y="11"/>
                  </a:moveTo>
                  <a:cubicBezTo>
                    <a:pt x="127" y="11"/>
                    <a:pt x="38" y="30"/>
                    <a:pt x="19" y="35"/>
                  </a:cubicBezTo>
                  <a:cubicBezTo>
                    <a:pt x="0" y="41"/>
                    <a:pt x="56" y="114"/>
                    <a:pt x="85" y="178"/>
                  </a:cubicBezTo>
                  <a:cubicBezTo>
                    <a:pt x="113" y="242"/>
                    <a:pt x="193" y="537"/>
                    <a:pt x="201" y="634"/>
                  </a:cubicBezTo>
                  <a:cubicBezTo>
                    <a:pt x="201" y="634"/>
                    <a:pt x="421" y="578"/>
                    <a:pt x="458" y="578"/>
                  </a:cubicBezTo>
                  <a:cubicBezTo>
                    <a:pt x="458" y="539"/>
                    <a:pt x="458" y="539"/>
                    <a:pt x="458" y="539"/>
                  </a:cubicBezTo>
                  <a:cubicBezTo>
                    <a:pt x="458" y="539"/>
                    <a:pt x="469" y="557"/>
                    <a:pt x="475" y="573"/>
                  </a:cubicBezTo>
                  <a:cubicBezTo>
                    <a:pt x="475" y="573"/>
                    <a:pt x="550" y="571"/>
                    <a:pt x="573" y="573"/>
                  </a:cubicBezTo>
                  <a:cubicBezTo>
                    <a:pt x="573" y="573"/>
                    <a:pt x="382" y="116"/>
                    <a:pt x="310" y="0"/>
                  </a:cubicBezTo>
                  <a:cubicBezTo>
                    <a:pt x="310" y="0"/>
                    <a:pt x="174" y="0"/>
                    <a:pt x="127" y="11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8" name="íṡlíḓê">
              <a:extLst>
                <a:ext uri="{FF2B5EF4-FFF2-40B4-BE49-F238E27FC236}">
                  <a16:creationId xmlns="" xmlns:a16="http://schemas.microsoft.com/office/drawing/2014/main" id="{8E9F8873-25B9-44C6-AFEB-90E38E286A3C}"/>
                </a:ext>
              </a:extLst>
            </p:cNvPr>
            <p:cNvSpPr/>
            <p:nvPr/>
          </p:nvSpPr>
          <p:spPr bwMode="auto">
            <a:xfrm>
              <a:off x="4336257" y="3060585"/>
              <a:ext cx="203200" cy="411163"/>
            </a:xfrm>
            <a:custGeom>
              <a:avLst/>
              <a:gdLst>
                <a:gd name="T0" fmla="*/ 55 w 110"/>
                <a:gd name="T1" fmla="*/ 28 h 222"/>
                <a:gd name="T2" fmla="*/ 100 w 110"/>
                <a:gd name="T3" fmla="*/ 99 h 222"/>
                <a:gd name="T4" fmla="*/ 32 w 110"/>
                <a:gd name="T5" fmla="*/ 114 h 222"/>
                <a:gd name="T6" fmla="*/ 6 w 110"/>
                <a:gd name="T7" fmla="*/ 28 h 222"/>
                <a:gd name="T8" fmla="*/ 55 w 110"/>
                <a:gd name="T9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22">
                  <a:moveTo>
                    <a:pt x="55" y="28"/>
                  </a:moveTo>
                  <a:cubicBezTo>
                    <a:pt x="55" y="28"/>
                    <a:pt x="88" y="90"/>
                    <a:pt x="100" y="99"/>
                  </a:cubicBezTo>
                  <a:cubicBezTo>
                    <a:pt x="110" y="222"/>
                    <a:pt x="32" y="114"/>
                    <a:pt x="32" y="114"/>
                  </a:cubicBezTo>
                  <a:cubicBezTo>
                    <a:pt x="32" y="114"/>
                    <a:pt x="12" y="56"/>
                    <a:pt x="6" y="28"/>
                  </a:cubicBezTo>
                  <a:cubicBezTo>
                    <a:pt x="0" y="0"/>
                    <a:pt x="55" y="28"/>
                    <a:pt x="55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79" name="ïṣļïḓé">
              <a:extLst>
                <a:ext uri="{FF2B5EF4-FFF2-40B4-BE49-F238E27FC236}">
                  <a16:creationId xmlns="" xmlns:a16="http://schemas.microsoft.com/office/drawing/2014/main" id="{8FB68BCE-826D-4749-A0F6-0A695CDD94EE}"/>
                </a:ext>
              </a:extLst>
            </p:cNvPr>
            <p:cNvSpPr/>
            <p:nvPr/>
          </p:nvSpPr>
          <p:spPr bwMode="auto">
            <a:xfrm>
              <a:off x="4296569" y="3227272"/>
              <a:ext cx="425450" cy="531813"/>
            </a:xfrm>
            <a:custGeom>
              <a:avLst/>
              <a:gdLst>
                <a:gd name="T0" fmla="*/ 74 w 230"/>
                <a:gd name="T1" fmla="*/ 0 h 287"/>
                <a:gd name="T2" fmla="*/ 112 w 230"/>
                <a:gd name="T3" fmla="*/ 62 h 287"/>
                <a:gd name="T4" fmla="*/ 96 w 230"/>
                <a:gd name="T5" fmla="*/ 0 h 287"/>
                <a:gd name="T6" fmla="*/ 144 w 230"/>
                <a:gd name="T7" fmla="*/ 0 h 287"/>
                <a:gd name="T8" fmla="*/ 230 w 230"/>
                <a:gd name="T9" fmla="*/ 287 h 287"/>
                <a:gd name="T10" fmla="*/ 0 w 230"/>
                <a:gd name="T11" fmla="*/ 38 h 287"/>
                <a:gd name="T12" fmla="*/ 74 w 230"/>
                <a:gd name="T1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287">
                  <a:moveTo>
                    <a:pt x="74" y="0"/>
                  </a:moveTo>
                  <a:cubicBezTo>
                    <a:pt x="112" y="62"/>
                    <a:pt x="112" y="62"/>
                    <a:pt x="112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221" y="197"/>
                    <a:pt x="230" y="287"/>
                  </a:cubicBezTo>
                  <a:cubicBezTo>
                    <a:pt x="230" y="287"/>
                    <a:pt x="46" y="72"/>
                    <a:pt x="0" y="38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0" name="iṧḷïḓè">
              <a:extLst>
                <a:ext uri="{FF2B5EF4-FFF2-40B4-BE49-F238E27FC236}">
                  <a16:creationId xmlns="" xmlns:a16="http://schemas.microsoft.com/office/drawing/2014/main" id="{9EB76E89-BD6F-4C1A-8CB2-ADC1D118DD0B}"/>
                </a:ext>
              </a:extLst>
            </p:cNvPr>
            <p:cNvSpPr/>
            <p:nvPr/>
          </p:nvSpPr>
          <p:spPr bwMode="auto">
            <a:xfrm>
              <a:off x="4282282" y="3203460"/>
              <a:ext cx="150813" cy="138113"/>
            </a:xfrm>
            <a:custGeom>
              <a:avLst/>
              <a:gdLst>
                <a:gd name="T0" fmla="*/ 0 w 82"/>
                <a:gd name="T1" fmla="*/ 0 h 75"/>
                <a:gd name="T2" fmla="*/ 82 w 82"/>
                <a:gd name="T3" fmla="*/ 13 h 75"/>
                <a:gd name="T4" fmla="*/ 82 w 82"/>
                <a:gd name="T5" fmla="*/ 75 h 75"/>
                <a:gd name="T6" fmla="*/ 0 w 82"/>
                <a:gd name="T7" fmla="*/ 47 h 75"/>
                <a:gd name="T8" fmla="*/ 0 w 8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5">
                  <a:moveTo>
                    <a:pt x="0" y="0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2" y="75"/>
                    <a:pt x="4" y="52"/>
                    <a:pt x="0" y="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1" name="iSḷidé">
              <a:extLst>
                <a:ext uri="{FF2B5EF4-FFF2-40B4-BE49-F238E27FC236}">
                  <a16:creationId xmlns="" xmlns:a16="http://schemas.microsoft.com/office/drawing/2014/main" id="{C15BCD42-0F15-423B-86FA-EF21CAA725B4}"/>
                </a:ext>
              </a:extLst>
            </p:cNvPr>
            <p:cNvSpPr/>
            <p:nvPr/>
          </p:nvSpPr>
          <p:spPr bwMode="auto">
            <a:xfrm>
              <a:off x="4456907" y="3317760"/>
              <a:ext cx="122238" cy="92075"/>
            </a:xfrm>
            <a:custGeom>
              <a:avLst/>
              <a:gdLst>
                <a:gd name="T0" fmla="*/ 0 w 66"/>
                <a:gd name="T1" fmla="*/ 22 h 50"/>
                <a:gd name="T2" fmla="*/ 54 w 66"/>
                <a:gd name="T3" fmla="*/ 5 h 50"/>
                <a:gd name="T4" fmla="*/ 66 w 66"/>
                <a:gd name="T5" fmla="*/ 37 h 50"/>
                <a:gd name="T6" fmla="*/ 39 w 66"/>
                <a:gd name="T7" fmla="*/ 50 h 50"/>
                <a:gd name="T8" fmla="*/ 0 w 66"/>
                <a:gd name="T9" fmla="*/ 2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0">
                  <a:moveTo>
                    <a:pt x="0" y="22"/>
                  </a:moveTo>
                  <a:cubicBezTo>
                    <a:pt x="0" y="22"/>
                    <a:pt x="29" y="0"/>
                    <a:pt x="54" y="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39" y="50"/>
                    <a:pt x="39" y="50"/>
                    <a:pt x="39" y="5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2" name="îṩliḓè">
              <a:extLst>
                <a:ext uri="{FF2B5EF4-FFF2-40B4-BE49-F238E27FC236}">
                  <a16:creationId xmlns="" xmlns:a16="http://schemas.microsoft.com/office/drawing/2014/main" id="{947CC498-09B2-4654-AFAA-FF3A9666765D}"/>
                </a:ext>
              </a:extLst>
            </p:cNvPr>
            <p:cNvSpPr/>
            <p:nvPr/>
          </p:nvSpPr>
          <p:spPr bwMode="auto">
            <a:xfrm>
              <a:off x="4529932" y="3386022"/>
              <a:ext cx="209550" cy="392113"/>
            </a:xfrm>
            <a:custGeom>
              <a:avLst/>
              <a:gdLst>
                <a:gd name="T0" fmla="*/ 11 w 113"/>
                <a:gd name="T1" fmla="*/ 95 h 212"/>
                <a:gd name="T2" fmla="*/ 0 w 113"/>
                <a:gd name="T3" fmla="*/ 13 h 212"/>
                <a:gd name="T4" fmla="*/ 27 w 113"/>
                <a:gd name="T5" fmla="*/ 0 h 212"/>
                <a:gd name="T6" fmla="*/ 94 w 113"/>
                <a:gd name="T7" fmla="*/ 109 h 212"/>
                <a:gd name="T8" fmla="*/ 113 w 113"/>
                <a:gd name="T9" fmla="*/ 212 h 212"/>
                <a:gd name="T10" fmla="*/ 11 w 113"/>
                <a:gd name="T11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12">
                  <a:moveTo>
                    <a:pt x="11" y="95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79" y="86"/>
                    <a:pt x="94" y="109"/>
                  </a:cubicBezTo>
                  <a:cubicBezTo>
                    <a:pt x="113" y="212"/>
                    <a:pt x="113" y="212"/>
                    <a:pt x="113" y="212"/>
                  </a:cubicBezTo>
                  <a:lnTo>
                    <a:pt x="11" y="95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3" name="ïṩľîḍe">
              <a:extLst>
                <a:ext uri="{FF2B5EF4-FFF2-40B4-BE49-F238E27FC236}">
                  <a16:creationId xmlns="" xmlns:a16="http://schemas.microsoft.com/office/drawing/2014/main" id="{D390A215-8EEE-422F-9A5F-0D9F6B3B9208}"/>
                </a:ext>
              </a:extLst>
            </p:cNvPr>
            <p:cNvSpPr/>
            <p:nvPr/>
          </p:nvSpPr>
          <p:spPr bwMode="auto">
            <a:xfrm>
              <a:off x="4218782" y="3227272"/>
              <a:ext cx="520700" cy="550863"/>
            </a:xfrm>
            <a:custGeom>
              <a:avLst/>
              <a:gdLst>
                <a:gd name="T0" fmla="*/ 34 w 281"/>
                <a:gd name="T1" fmla="*/ 0 h 298"/>
                <a:gd name="T2" fmla="*/ 0 w 281"/>
                <a:gd name="T3" fmla="*/ 99 h 298"/>
                <a:gd name="T4" fmla="*/ 102 w 281"/>
                <a:gd name="T5" fmla="*/ 122 h 298"/>
                <a:gd name="T6" fmla="*/ 84 w 281"/>
                <a:gd name="T7" fmla="*/ 221 h 298"/>
                <a:gd name="T8" fmla="*/ 281 w 281"/>
                <a:gd name="T9" fmla="*/ 298 h 298"/>
                <a:gd name="T10" fmla="*/ 42 w 281"/>
                <a:gd name="T11" fmla="*/ 35 h 298"/>
                <a:gd name="T12" fmla="*/ 34 w 281"/>
                <a:gd name="T1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98">
                  <a:moveTo>
                    <a:pt x="34" y="0"/>
                  </a:moveTo>
                  <a:cubicBezTo>
                    <a:pt x="34" y="0"/>
                    <a:pt x="11" y="60"/>
                    <a:pt x="0" y="99"/>
                  </a:cubicBezTo>
                  <a:cubicBezTo>
                    <a:pt x="0" y="99"/>
                    <a:pt x="47" y="116"/>
                    <a:pt x="102" y="122"/>
                  </a:cubicBezTo>
                  <a:cubicBezTo>
                    <a:pt x="102" y="122"/>
                    <a:pt x="81" y="214"/>
                    <a:pt x="84" y="221"/>
                  </a:cubicBezTo>
                  <a:cubicBezTo>
                    <a:pt x="84" y="221"/>
                    <a:pt x="221" y="265"/>
                    <a:pt x="281" y="298"/>
                  </a:cubicBezTo>
                  <a:cubicBezTo>
                    <a:pt x="241" y="251"/>
                    <a:pt x="82" y="73"/>
                    <a:pt x="42" y="35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4" name="îSľïďé">
              <a:extLst>
                <a:ext uri="{FF2B5EF4-FFF2-40B4-BE49-F238E27FC236}">
                  <a16:creationId xmlns="" xmlns:a16="http://schemas.microsoft.com/office/drawing/2014/main" id="{0CAE0524-BB2F-4AE9-891F-61F9A07A2199}"/>
                </a:ext>
              </a:extLst>
            </p:cNvPr>
            <p:cNvSpPr/>
            <p:nvPr/>
          </p:nvSpPr>
          <p:spPr bwMode="auto">
            <a:xfrm>
              <a:off x="4550569" y="3197110"/>
              <a:ext cx="239713" cy="581025"/>
            </a:xfrm>
            <a:custGeom>
              <a:avLst/>
              <a:gdLst>
                <a:gd name="T0" fmla="*/ 0 w 130"/>
                <a:gd name="T1" fmla="*/ 0 h 314"/>
                <a:gd name="T2" fmla="*/ 73 w 130"/>
                <a:gd name="T3" fmla="*/ 53 h 314"/>
                <a:gd name="T4" fmla="*/ 55 w 130"/>
                <a:gd name="T5" fmla="*/ 102 h 314"/>
                <a:gd name="T6" fmla="*/ 130 w 130"/>
                <a:gd name="T7" fmla="*/ 159 h 314"/>
                <a:gd name="T8" fmla="*/ 102 w 130"/>
                <a:gd name="T9" fmla="*/ 314 h 314"/>
                <a:gd name="T10" fmla="*/ 0 w 130"/>
                <a:gd name="T1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14">
                  <a:moveTo>
                    <a:pt x="0" y="0"/>
                  </a:moveTo>
                  <a:cubicBezTo>
                    <a:pt x="0" y="0"/>
                    <a:pt x="39" y="36"/>
                    <a:pt x="73" y="53"/>
                  </a:cubicBezTo>
                  <a:cubicBezTo>
                    <a:pt x="73" y="53"/>
                    <a:pt x="66" y="84"/>
                    <a:pt x="55" y="102"/>
                  </a:cubicBezTo>
                  <a:cubicBezTo>
                    <a:pt x="55" y="102"/>
                    <a:pt x="108" y="138"/>
                    <a:pt x="130" y="159"/>
                  </a:cubicBezTo>
                  <a:cubicBezTo>
                    <a:pt x="130" y="159"/>
                    <a:pt x="102" y="239"/>
                    <a:pt x="102" y="314"/>
                  </a:cubicBezTo>
                  <a:cubicBezTo>
                    <a:pt x="102" y="314"/>
                    <a:pt x="20" y="30"/>
                    <a:pt x="0" y="0"/>
                  </a:cubicBez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5" name="ïš1ïďê">
              <a:extLst>
                <a:ext uri="{FF2B5EF4-FFF2-40B4-BE49-F238E27FC236}">
                  <a16:creationId xmlns="" xmlns:a16="http://schemas.microsoft.com/office/drawing/2014/main" id="{D1177C69-171C-4034-9D98-1FAC9C5A89E5}"/>
                </a:ext>
              </a:extLst>
            </p:cNvPr>
            <p:cNvSpPr/>
            <p:nvPr/>
          </p:nvSpPr>
          <p:spPr bwMode="auto">
            <a:xfrm>
              <a:off x="4745832" y="3800360"/>
              <a:ext cx="160338" cy="396875"/>
            </a:xfrm>
            <a:custGeom>
              <a:avLst/>
              <a:gdLst>
                <a:gd name="T0" fmla="*/ 0 w 86"/>
                <a:gd name="T1" fmla="*/ 0 h 214"/>
                <a:gd name="T2" fmla="*/ 86 w 86"/>
                <a:gd name="T3" fmla="*/ 214 h 214"/>
                <a:gd name="T4" fmla="*/ 0 w 86"/>
                <a:gd name="T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14">
                  <a:moveTo>
                    <a:pt x="0" y="0"/>
                  </a:moveTo>
                  <a:cubicBezTo>
                    <a:pt x="0" y="0"/>
                    <a:pt x="75" y="154"/>
                    <a:pt x="86" y="214"/>
                  </a:cubicBezTo>
                  <a:cubicBezTo>
                    <a:pt x="86" y="214"/>
                    <a:pt x="9" y="35"/>
                    <a:pt x="0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6" name="îŝḻîḑè">
              <a:extLst>
                <a:ext uri="{FF2B5EF4-FFF2-40B4-BE49-F238E27FC236}">
                  <a16:creationId xmlns="" xmlns:a16="http://schemas.microsoft.com/office/drawing/2014/main" id="{DF85DC24-9052-498D-BDBC-89266BE88155}"/>
                </a:ext>
              </a:extLst>
            </p:cNvPr>
            <p:cNvSpPr/>
            <p:nvPr/>
          </p:nvSpPr>
          <p:spPr bwMode="auto">
            <a:xfrm>
              <a:off x="4774407" y="4081347"/>
              <a:ext cx="55563" cy="58738"/>
            </a:xfrm>
            <a:custGeom>
              <a:avLst/>
              <a:gdLst>
                <a:gd name="T0" fmla="*/ 27 w 30"/>
                <a:gd name="T1" fmla="*/ 11 h 32"/>
                <a:gd name="T2" fmla="*/ 21 w 30"/>
                <a:gd name="T3" fmla="*/ 30 h 32"/>
                <a:gd name="T4" fmla="*/ 3 w 30"/>
                <a:gd name="T5" fmla="*/ 21 h 32"/>
                <a:gd name="T6" fmla="*/ 9 w 30"/>
                <a:gd name="T7" fmla="*/ 2 h 32"/>
                <a:gd name="T8" fmla="*/ 27 w 30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2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2"/>
                    <a:pt x="6" y="29"/>
                    <a:pt x="3" y="21"/>
                  </a:cubicBezTo>
                  <a:cubicBezTo>
                    <a:pt x="0" y="14"/>
                    <a:pt x="3" y="5"/>
                    <a:pt x="9" y="2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7" name="ï$lîďè">
              <a:extLst>
                <a:ext uri="{FF2B5EF4-FFF2-40B4-BE49-F238E27FC236}">
                  <a16:creationId xmlns="" xmlns:a16="http://schemas.microsoft.com/office/drawing/2014/main" id="{7040D7DC-1ED2-4730-A73F-775E2C92D588}"/>
                </a:ext>
              </a:extLst>
            </p:cNvPr>
            <p:cNvSpPr/>
            <p:nvPr/>
          </p:nvSpPr>
          <p:spPr bwMode="auto">
            <a:xfrm>
              <a:off x="4710907" y="3892435"/>
              <a:ext cx="55563" cy="60325"/>
            </a:xfrm>
            <a:custGeom>
              <a:avLst/>
              <a:gdLst>
                <a:gd name="T0" fmla="*/ 27 w 30"/>
                <a:gd name="T1" fmla="*/ 11 h 33"/>
                <a:gd name="T2" fmla="*/ 21 w 30"/>
                <a:gd name="T3" fmla="*/ 30 h 33"/>
                <a:gd name="T4" fmla="*/ 3 w 30"/>
                <a:gd name="T5" fmla="*/ 21 h 33"/>
                <a:gd name="T6" fmla="*/ 10 w 30"/>
                <a:gd name="T7" fmla="*/ 3 h 33"/>
                <a:gd name="T8" fmla="*/ 27 w 30"/>
                <a:gd name="T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3"/>
                    <a:pt x="6" y="29"/>
                    <a:pt x="3" y="21"/>
                  </a:cubicBezTo>
                  <a:cubicBezTo>
                    <a:pt x="0" y="14"/>
                    <a:pt x="3" y="6"/>
                    <a:pt x="10" y="3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8" name="îṧḷidè">
              <a:extLst>
                <a:ext uri="{FF2B5EF4-FFF2-40B4-BE49-F238E27FC236}">
                  <a16:creationId xmlns="" xmlns:a16="http://schemas.microsoft.com/office/drawing/2014/main" id="{CBE5D7E4-A868-436E-82F7-70F23D44B515}"/>
                </a:ext>
              </a:extLst>
            </p:cNvPr>
            <p:cNvSpPr/>
            <p:nvPr/>
          </p:nvSpPr>
          <p:spPr bwMode="auto">
            <a:xfrm>
              <a:off x="4474369" y="3170122"/>
              <a:ext cx="96838" cy="144463"/>
            </a:xfrm>
            <a:custGeom>
              <a:avLst/>
              <a:gdLst>
                <a:gd name="T0" fmla="*/ 0 w 52"/>
                <a:gd name="T1" fmla="*/ 31 h 78"/>
                <a:gd name="T2" fmla="*/ 45 w 52"/>
                <a:gd name="T3" fmla="*/ 78 h 78"/>
                <a:gd name="T4" fmla="*/ 48 w 52"/>
                <a:gd name="T5" fmla="*/ 18 h 78"/>
                <a:gd name="T6" fmla="*/ 25 w 52"/>
                <a:gd name="T7" fmla="*/ 0 h 78"/>
                <a:gd name="T8" fmla="*/ 0 w 52"/>
                <a:gd name="T9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8">
                  <a:moveTo>
                    <a:pt x="0" y="31"/>
                  </a:move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52" y="31"/>
                    <a:pt x="48" y="18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89" name="iṣľîḋé">
              <a:extLst>
                <a:ext uri="{FF2B5EF4-FFF2-40B4-BE49-F238E27FC236}">
                  <a16:creationId xmlns="" xmlns:a16="http://schemas.microsoft.com/office/drawing/2014/main" id="{2317B207-9885-41E7-9C0C-53D416F877A4}"/>
                </a:ext>
              </a:extLst>
            </p:cNvPr>
            <p:cNvSpPr/>
            <p:nvPr/>
          </p:nvSpPr>
          <p:spPr bwMode="auto">
            <a:xfrm>
              <a:off x="4550569" y="4211522"/>
              <a:ext cx="557213" cy="161925"/>
            </a:xfrm>
            <a:custGeom>
              <a:avLst/>
              <a:gdLst>
                <a:gd name="T0" fmla="*/ 0 w 301"/>
                <a:gd name="T1" fmla="*/ 87 h 87"/>
                <a:gd name="T2" fmla="*/ 188 w 301"/>
                <a:gd name="T3" fmla="*/ 43 h 87"/>
                <a:gd name="T4" fmla="*/ 194 w 301"/>
                <a:gd name="T5" fmla="*/ 0 h 87"/>
                <a:gd name="T6" fmla="*/ 211 w 301"/>
                <a:gd name="T7" fmla="*/ 41 h 87"/>
                <a:gd name="T8" fmla="*/ 301 w 301"/>
                <a:gd name="T9" fmla="*/ 40 h 87"/>
                <a:gd name="T10" fmla="*/ 207 w 301"/>
                <a:gd name="T11" fmla="*/ 49 h 87"/>
                <a:gd name="T12" fmla="*/ 200 w 301"/>
                <a:gd name="T13" fmla="*/ 32 h 87"/>
                <a:gd name="T14" fmla="*/ 197 w 301"/>
                <a:gd name="T15" fmla="*/ 52 h 87"/>
                <a:gd name="T16" fmla="*/ 0 w 30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87">
                  <a:moveTo>
                    <a:pt x="0" y="87"/>
                  </a:moveTo>
                  <a:cubicBezTo>
                    <a:pt x="0" y="87"/>
                    <a:pt x="85" y="58"/>
                    <a:pt x="188" y="43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206" y="28"/>
                    <a:pt x="211" y="41"/>
                  </a:cubicBezTo>
                  <a:cubicBezTo>
                    <a:pt x="211" y="41"/>
                    <a:pt x="283" y="38"/>
                    <a:pt x="301" y="40"/>
                  </a:cubicBezTo>
                  <a:cubicBezTo>
                    <a:pt x="301" y="40"/>
                    <a:pt x="217" y="47"/>
                    <a:pt x="207" y="49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32"/>
                    <a:pt x="198" y="46"/>
                    <a:pt x="197" y="52"/>
                  </a:cubicBezTo>
                  <a:cubicBezTo>
                    <a:pt x="194" y="55"/>
                    <a:pt x="45" y="67"/>
                    <a:pt x="0" y="87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0" name="i$1iḋe">
              <a:extLst>
                <a:ext uri="{FF2B5EF4-FFF2-40B4-BE49-F238E27FC236}">
                  <a16:creationId xmlns="" xmlns:a16="http://schemas.microsoft.com/office/drawing/2014/main" id="{D625D49E-FCA2-4677-8F6F-AA1E625AE04D}"/>
                </a:ext>
              </a:extLst>
            </p:cNvPr>
            <p:cNvSpPr/>
            <p:nvPr/>
          </p:nvSpPr>
          <p:spPr bwMode="auto">
            <a:xfrm>
              <a:off x="3686969" y="3260610"/>
              <a:ext cx="644525" cy="969963"/>
            </a:xfrm>
            <a:custGeom>
              <a:avLst/>
              <a:gdLst>
                <a:gd name="T0" fmla="*/ 221 w 348"/>
                <a:gd name="T1" fmla="*/ 17 h 524"/>
                <a:gd name="T2" fmla="*/ 20 w 348"/>
                <a:gd name="T3" fmla="*/ 356 h 524"/>
                <a:gd name="T4" fmla="*/ 289 w 348"/>
                <a:gd name="T5" fmla="*/ 456 h 524"/>
                <a:gd name="T6" fmla="*/ 306 w 348"/>
                <a:gd name="T7" fmla="*/ 356 h 524"/>
                <a:gd name="T8" fmla="*/ 116 w 348"/>
                <a:gd name="T9" fmla="*/ 380 h 524"/>
                <a:gd name="T10" fmla="*/ 257 w 348"/>
                <a:gd name="T11" fmla="*/ 104 h 524"/>
                <a:gd name="T12" fmla="*/ 221 w 348"/>
                <a:gd name="T13" fmla="*/ 1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524">
                  <a:moveTo>
                    <a:pt x="221" y="17"/>
                  </a:moveTo>
                  <a:cubicBezTo>
                    <a:pt x="221" y="17"/>
                    <a:pt x="39" y="246"/>
                    <a:pt x="20" y="356"/>
                  </a:cubicBezTo>
                  <a:cubicBezTo>
                    <a:pt x="0" y="466"/>
                    <a:pt x="68" y="524"/>
                    <a:pt x="289" y="456"/>
                  </a:cubicBezTo>
                  <a:cubicBezTo>
                    <a:pt x="289" y="456"/>
                    <a:pt x="348" y="383"/>
                    <a:pt x="306" y="356"/>
                  </a:cubicBezTo>
                  <a:cubicBezTo>
                    <a:pt x="306" y="356"/>
                    <a:pt x="153" y="448"/>
                    <a:pt x="116" y="380"/>
                  </a:cubicBezTo>
                  <a:cubicBezTo>
                    <a:pt x="78" y="313"/>
                    <a:pt x="186" y="215"/>
                    <a:pt x="257" y="104"/>
                  </a:cubicBezTo>
                  <a:cubicBezTo>
                    <a:pt x="257" y="104"/>
                    <a:pt x="296" y="0"/>
                    <a:pt x="221" y="17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1" name="îŝļíḍe">
              <a:extLst>
                <a:ext uri="{FF2B5EF4-FFF2-40B4-BE49-F238E27FC236}">
                  <a16:creationId xmlns="" xmlns:a16="http://schemas.microsoft.com/office/drawing/2014/main" id="{EAAAC49B-FA59-465C-BDCE-D8237E45308B}"/>
                </a:ext>
              </a:extLst>
            </p:cNvPr>
            <p:cNvSpPr/>
            <p:nvPr/>
          </p:nvSpPr>
          <p:spPr bwMode="auto">
            <a:xfrm>
              <a:off x="4063207" y="3732097"/>
              <a:ext cx="452438" cy="382588"/>
            </a:xfrm>
            <a:custGeom>
              <a:avLst/>
              <a:gdLst>
                <a:gd name="T0" fmla="*/ 134 w 244"/>
                <a:gd name="T1" fmla="*/ 188 h 206"/>
                <a:gd name="T2" fmla="*/ 36 w 244"/>
                <a:gd name="T3" fmla="*/ 162 h 206"/>
                <a:gd name="T4" fmla="*/ 26 w 244"/>
                <a:gd name="T5" fmla="*/ 46 h 206"/>
                <a:gd name="T6" fmla="*/ 48 w 244"/>
                <a:gd name="T7" fmla="*/ 80 h 206"/>
                <a:gd name="T8" fmla="*/ 65 w 244"/>
                <a:gd name="T9" fmla="*/ 109 h 206"/>
                <a:gd name="T10" fmla="*/ 73 w 244"/>
                <a:gd name="T11" fmla="*/ 21 h 206"/>
                <a:gd name="T12" fmla="*/ 107 w 244"/>
                <a:gd name="T13" fmla="*/ 30 h 206"/>
                <a:gd name="T14" fmla="*/ 113 w 244"/>
                <a:gd name="T15" fmla="*/ 103 h 206"/>
                <a:gd name="T16" fmla="*/ 138 w 244"/>
                <a:gd name="T17" fmla="*/ 34 h 206"/>
                <a:gd name="T18" fmla="*/ 164 w 244"/>
                <a:gd name="T19" fmla="*/ 52 h 206"/>
                <a:gd name="T20" fmla="*/ 149 w 244"/>
                <a:gd name="T21" fmla="*/ 103 h 206"/>
                <a:gd name="T22" fmla="*/ 172 w 244"/>
                <a:gd name="T23" fmla="*/ 129 h 206"/>
                <a:gd name="T24" fmla="*/ 228 w 244"/>
                <a:gd name="T25" fmla="*/ 111 h 206"/>
                <a:gd name="T26" fmla="*/ 244 w 244"/>
                <a:gd name="T27" fmla="*/ 139 h 206"/>
                <a:gd name="T28" fmla="*/ 187 w 244"/>
                <a:gd name="T29" fmla="*/ 166 h 206"/>
                <a:gd name="T30" fmla="*/ 134 w 244"/>
                <a:gd name="T31" fmla="*/ 18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06">
                  <a:moveTo>
                    <a:pt x="134" y="188"/>
                  </a:moveTo>
                  <a:cubicBezTo>
                    <a:pt x="109" y="197"/>
                    <a:pt x="71" y="206"/>
                    <a:pt x="36" y="162"/>
                  </a:cubicBezTo>
                  <a:cubicBezTo>
                    <a:pt x="0" y="119"/>
                    <a:pt x="0" y="60"/>
                    <a:pt x="26" y="46"/>
                  </a:cubicBezTo>
                  <a:cubicBezTo>
                    <a:pt x="43" y="37"/>
                    <a:pt x="47" y="51"/>
                    <a:pt x="48" y="80"/>
                  </a:cubicBezTo>
                  <a:cubicBezTo>
                    <a:pt x="48" y="108"/>
                    <a:pt x="65" y="109"/>
                    <a:pt x="65" y="109"/>
                  </a:cubicBezTo>
                  <a:cubicBezTo>
                    <a:pt x="65" y="109"/>
                    <a:pt x="53" y="45"/>
                    <a:pt x="73" y="21"/>
                  </a:cubicBezTo>
                  <a:cubicBezTo>
                    <a:pt x="90" y="0"/>
                    <a:pt x="117" y="11"/>
                    <a:pt x="107" y="30"/>
                  </a:cubicBezTo>
                  <a:cubicBezTo>
                    <a:pt x="98" y="48"/>
                    <a:pt x="110" y="93"/>
                    <a:pt x="113" y="103"/>
                  </a:cubicBezTo>
                  <a:cubicBezTo>
                    <a:pt x="113" y="103"/>
                    <a:pt x="115" y="43"/>
                    <a:pt x="138" y="34"/>
                  </a:cubicBezTo>
                  <a:cubicBezTo>
                    <a:pt x="158" y="26"/>
                    <a:pt x="165" y="41"/>
                    <a:pt x="164" y="52"/>
                  </a:cubicBezTo>
                  <a:cubicBezTo>
                    <a:pt x="162" y="62"/>
                    <a:pt x="153" y="67"/>
                    <a:pt x="149" y="103"/>
                  </a:cubicBezTo>
                  <a:cubicBezTo>
                    <a:pt x="146" y="140"/>
                    <a:pt x="169" y="134"/>
                    <a:pt x="172" y="129"/>
                  </a:cubicBezTo>
                  <a:cubicBezTo>
                    <a:pt x="176" y="124"/>
                    <a:pt x="215" y="103"/>
                    <a:pt x="228" y="111"/>
                  </a:cubicBezTo>
                  <a:cubicBezTo>
                    <a:pt x="240" y="118"/>
                    <a:pt x="244" y="139"/>
                    <a:pt x="244" y="139"/>
                  </a:cubicBezTo>
                  <a:cubicBezTo>
                    <a:pt x="244" y="139"/>
                    <a:pt x="206" y="156"/>
                    <a:pt x="187" y="166"/>
                  </a:cubicBezTo>
                  <a:cubicBezTo>
                    <a:pt x="167" y="176"/>
                    <a:pt x="151" y="181"/>
                    <a:pt x="134" y="18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92" name="íSḻiḓe">
              <a:extLst>
                <a:ext uri="{FF2B5EF4-FFF2-40B4-BE49-F238E27FC236}">
                  <a16:creationId xmlns="" xmlns:a16="http://schemas.microsoft.com/office/drawing/2014/main" id="{03E6DAE6-5D3A-445D-BF5E-747ED480B6D9}"/>
                </a:ext>
              </a:extLst>
            </p:cNvPr>
            <p:cNvSpPr/>
            <p:nvPr/>
          </p:nvSpPr>
          <p:spPr bwMode="auto">
            <a:xfrm>
              <a:off x="4217194" y="3944822"/>
              <a:ext cx="85725" cy="111125"/>
            </a:xfrm>
            <a:custGeom>
              <a:avLst/>
              <a:gdLst>
                <a:gd name="T0" fmla="*/ 0 w 46"/>
                <a:gd name="T1" fmla="*/ 24 h 60"/>
                <a:gd name="T2" fmla="*/ 45 w 46"/>
                <a:gd name="T3" fmla="*/ 60 h 60"/>
                <a:gd name="T4" fmla="*/ 0 w 46"/>
                <a:gd name="T5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0">
                  <a:moveTo>
                    <a:pt x="0" y="24"/>
                  </a:moveTo>
                  <a:cubicBezTo>
                    <a:pt x="0" y="24"/>
                    <a:pt x="40" y="12"/>
                    <a:pt x="45" y="60"/>
                  </a:cubicBezTo>
                  <a:cubicBezTo>
                    <a:pt x="45" y="60"/>
                    <a:pt x="46" y="0"/>
                    <a:pt x="0" y="24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93" name="组合 192">
            <a:extLst>
              <a:ext uri="{FF2B5EF4-FFF2-40B4-BE49-F238E27FC236}">
                <a16:creationId xmlns="" xmlns:a16="http://schemas.microsoft.com/office/drawing/2014/main" id="{1F51C437-AC70-48C7-9ACE-6B484A6AA8A1}"/>
              </a:ext>
            </a:extLst>
          </p:cNvPr>
          <p:cNvGrpSpPr/>
          <p:nvPr/>
        </p:nvGrpSpPr>
        <p:grpSpPr>
          <a:xfrm>
            <a:off x="8373784" y="3301973"/>
            <a:ext cx="2381517" cy="971342"/>
            <a:chOff x="3389687" y="2343753"/>
            <a:chExt cx="3012520" cy="971342"/>
          </a:xfrm>
        </p:grpSpPr>
        <p:sp>
          <p:nvSpPr>
            <p:cNvPr id="194" name="文本框 90">
              <a:extLst>
                <a:ext uri="{FF2B5EF4-FFF2-40B4-BE49-F238E27FC236}">
                  <a16:creationId xmlns="" xmlns:a16="http://schemas.microsoft.com/office/drawing/2014/main" id="{BCF90B9E-C438-45C0-8F44-6D7166C8159E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95" name="文本框 91">
              <a:extLst>
                <a:ext uri="{FF2B5EF4-FFF2-40B4-BE49-F238E27FC236}">
                  <a16:creationId xmlns="" xmlns:a16="http://schemas.microsoft.com/office/drawing/2014/main" id="{D3D799D1-477A-4A0B-B3BA-588386CDBC65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96" name="组合 195">
            <a:extLst>
              <a:ext uri="{FF2B5EF4-FFF2-40B4-BE49-F238E27FC236}">
                <a16:creationId xmlns="" xmlns:a16="http://schemas.microsoft.com/office/drawing/2014/main" id="{3DC2AC47-B459-4EE3-A629-4DEBEB14A4BB}"/>
              </a:ext>
            </a:extLst>
          </p:cNvPr>
          <p:cNvGrpSpPr/>
          <p:nvPr/>
        </p:nvGrpSpPr>
        <p:grpSpPr>
          <a:xfrm>
            <a:off x="8373784" y="5869319"/>
            <a:ext cx="2381517" cy="971342"/>
            <a:chOff x="3389687" y="2343753"/>
            <a:chExt cx="3012520" cy="971342"/>
          </a:xfrm>
        </p:grpSpPr>
        <p:sp>
          <p:nvSpPr>
            <p:cNvPr id="197" name="文本框 93">
              <a:extLst>
                <a:ext uri="{FF2B5EF4-FFF2-40B4-BE49-F238E27FC236}">
                  <a16:creationId xmlns="" xmlns:a16="http://schemas.microsoft.com/office/drawing/2014/main" id="{8A9E610F-AA58-4CF6-BC2F-4033D4A24D5B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198" name="文本框 94">
              <a:extLst>
                <a:ext uri="{FF2B5EF4-FFF2-40B4-BE49-F238E27FC236}">
                  <a16:creationId xmlns="" xmlns:a16="http://schemas.microsoft.com/office/drawing/2014/main" id="{A2A8C0D8-6CF1-465A-B834-363F16CDC1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99" name="组合 198">
            <a:extLst>
              <a:ext uri="{FF2B5EF4-FFF2-40B4-BE49-F238E27FC236}">
                <a16:creationId xmlns="" xmlns:a16="http://schemas.microsoft.com/office/drawing/2014/main" id="{15F6D210-AE52-4082-A92B-01D70FA75A90}"/>
              </a:ext>
            </a:extLst>
          </p:cNvPr>
          <p:cNvGrpSpPr/>
          <p:nvPr/>
        </p:nvGrpSpPr>
        <p:grpSpPr>
          <a:xfrm>
            <a:off x="1224533" y="3301973"/>
            <a:ext cx="2381517" cy="971342"/>
            <a:chOff x="3389687" y="2343753"/>
            <a:chExt cx="3012520" cy="971342"/>
          </a:xfrm>
        </p:grpSpPr>
        <p:sp>
          <p:nvSpPr>
            <p:cNvPr id="200" name="文本框 96">
              <a:extLst>
                <a:ext uri="{FF2B5EF4-FFF2-40B4-BE49-F238E27FC236}">
                  <a16:creationId xmlns="" xmlns:a16="http://schemas.microsoft.com/office/drawing/2014/main" id="{2F00D523-A2B3-40C7-BD67-1671E34EC5B4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1" name="文本框 97">
              <a:extLst>
                <a:ext uri="{FF2B5EF4-FFF2-40B4-BE49-F238E27FC236}">
                  <a16:creationId xmlns="" xmlns:a16="http://schemas.microsoft.com/office/drawing/2014/main" id="{F19C37E3-1917-495B-BADD-2E3AE46F216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02" name="组合 201">
            <a:extLst>
              <a:ext uri="{FF2B5EF4-FFF2-40B4-BE49-F238E27FC236}">
                <a16:creationId xmlns="" xmlns:a16="http://schemas.microsoft.com/office/drawing/2014/main" id="{CBCEE18E-17E0-47E3-ACA1-5483C17250CA}"/>
              </a:ext>
            </a:extLst>
          </p:cNvPr>
          <p:cNvGrpSpPr/>
          <p:nvPr/>
        </p:nvGrpSpPr>
        <p:grpSpPr>
          <a:xfrm>
            <a:off x="1224533" y="5869319"/>
            <a:ext cx="2381517" cy="971342"/>
            <a:chOff x="3389687" y="2343753"/>
            <a:chExt cx="3012520" cy="971342"/>
          </a:xfrm>
        </p:grpSpPr>
        <p:sp>
          <p:nvSpPr>
            <p:cNvPr id="203" name="文本框 99">
              <a:extLst>
                <a:ext uri="{FF2B5EF4-FFF2-40B4-BE49-F238E27FC236}">
                  <a16:creationId xmlns="" xmlns:a16="http://schemas.microsoft.com/office/drawing/2014/main" id="{FA5FE448-01FD-400B-B653-7EE3AA9277B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04" name="文本框 100">
              <a:extLst>
                <a:ext uri="{FF2B5EF4-FFF2-40B4-BE49-F238E27FC236}">
                  <a16:creationId xmlns="" xmlns:a16="http://schemas.microsoft.com/office/drawing/2014/main" id="{E865FDF2-E148-45B4-933A-22D16D07E7E0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05" name="组合 204">
            <a:extLst>
              <a:ext uri="{FF2B5EF4-FFF2-40B4-BE49-F238E27FC236}">
                <a16:creationId xmlns="" xmlns:a16="http://schemas.microsoft.com/office/drawing/2014/main" id="{27B5AF99-12AA-4567-BEE6-EB6C78CE98A3}"/>
              </a:ext>
            </a:extLst>
          </p:cNvPr>
          <p:cNvGrpSpPr/>
          <p:nvPr/>
        </p:nvGrpSpPr>
        <p:grpSpPr>
          <a:xfrm>
            <a:off x="3471787" y="1668643"/>
            <a:ext cx="5012652" cy="759961"/>
            <a:chOff x="3389687" y="2200691"/>
            <a:chExt cx="5012652" cy="759961"/>
          </a:xfrm>
        </p:grpSpPr>
        <p:sp>
          <p:nvSpPr>
            <p:cNvPr id="206" name="文本框 102">
              <a:extLst>
                <a:ext uri="{FF2B5EF4-FFF2-40B4-BE49-F238E27FC236}">
                  <a16:creationId xmlns="" xmlns:a16="http://schemas.microsoft.com/office/drawing/2014/main" id="{C0B2A93E-2C09-4F13-8C47-E49F019ADA8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认知自我</a:t>
              </a:r>
            </a:p>
          </p:txBody>
        </p:sp>
        <p:sp>
          <p:nvSpPr>
            <p:cNvPr id="207" name="文本框 103">
              <a:extLst>
                <a:ext uri="{FF2B5EF4-FFF2-40B4-BE49-F238E27FC236}">
                  <a16:creationId xmlns="" xmlns:a16="http://schemas.microsoft.com/office/drawing/2014/main" id="{A13E5E76-6E01-4281-A8A2-7766085A73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8A765999-D2B9-41D9-ADE7-A99F2C4338E6}"/>
              </a:ext>
            </a:extLst>
          </p:cNvPr>
          <p:cNvGrpSpPr/>
          <p:nvPr/>
        </p:nvGrpSpPr>
        <p:grpSpPr>
          <a:xfrm>
            <a:off x="9321893" y="5162093"/>
            <a:ext cx="579769" cy="1741039"/>
            <a:chOff x="9501214" y="4160556"/>
            <a:chExt cx="579769" cy="1741039"/>
          </a:xfrm>
        </p:grpSpPr>
        <p:cxnSp>
          <p:nvCxnSpPr>
            <p:cNvPr id="40" name="直接箭头连接符 39">
              <a:extLst>
                <a:ext uri="{FF2B5EF4-FFF2-40B4-BE49-F238E27FC236}">
                  <a16:creationId xmlns="" xmlns:a16="http://schemas.microsoft.com/office/drawing/2014/main" id="{2AEF6ACC-B133-488C-A114-77827A4419AA}"/>
                </a:ext>
              </a:extLst>
            </p:cNvPr>
            <p:cNvCxnSpPr/>
            <p:nvPr/>
          </p:nvCxnSpPr>
          <p:spPr>
            <a:xfrm>
              <a:off x="9791099" y="4160556"/>
              <a:ext cx="0" cy="1487795"/>
            </a:xfrm>
            <a:prstGeom prst="straightConnector1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  <a:headEnd type="oval"/>
              <a:tailEnd type="none"/>
            </a:ln>
            <a:effectLst/>
          </p:spPr>
        </p:cxn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50AFFBCC-DE9E-49A7-8567-85EEF73A4B91}"/>
                </a:ext>
              </a:extLst>
            </p:cNvPr>
            <p:cNvSpPr/>
            <p:nvPr/>
          </p:nvSpPr>
          <p:spPr>
            <a:xfrm>
              <a:off x="9501214" y="5321827"/>
              <a:ext cx="579769" cy="579768"/>
            </a:xfrm>
            <a:prstGeom prst="ellipse">
              <a:avLst/>
            </a:prstGeom>
            <a:solidFill>
              <a:srgbClr val="F9B439"/>
            </a:solidFill>
            <a:ln w="25400" cap="flat" cmpd="sng" algn="ctr">
              <a:noFill/>
              <a:prstDash val="solid"/>
              <a:miter lim="800000"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04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E5678EE9-FD76-48BA-AF06-96B737E2D3C7}"/>
              </a:ext>
            </a:extLst>
          </p:cNvPr>
          <p:cNvGrpSpPr/>
          <p:nvPr/>
        </p:nvGrpSpPr>
        <p:grpSpPr>
          <a:xfrm>
            <a:off x="6812716" y="2873836"/>
            <a:ext cx="579769" cy="1528420"/>
            <a:chOff x="6992037" y="1872299"/>
            <a:chExt cx="579769" cy="1528420"/>
          </a:xfrm>
        </p:grpSpPr>
        <p:cxnSp>
          <p:nvCxnSpPr>
            <p:cNvPr id="43" name="直接箭头连接符 42">
              <a:extLst>
                <a:ext uri="{FF2B5EF4-FFF2-40B4-BE49-F238E27FC236}">
                  <a16:creationId xmlns="" xmlns:a16="http://schemas.microsoft.com/office/drawing/2014/main" id="{36A5E7EA-ACE3-4979-B1D9-2CA1A287C47E}"/>
                </a:ext>
              </a:extLst>
            </p:cNvPr>
            <p:cNvCxnSpPr/>
            <p:nvPr/>
          </p:nvCxnSpPr>
          <p:spPr>
            <a:xfrm>
              <a:off x="7281922" y="1912924"/>
              <a:ext cx="0" cy="1487795"/>
            </a:xfrm>
            <a:prstGeom prst="straightConnector1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  <a:headEnd type="none"/>
              <a:tailEnd type="oval"/>
            </a:ln>
            <a:effectLst/>
          </p:spPr>
        </p:cxnSp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88D202BF-3519-4A8F-800A-50E34DAB45B0}"/>
                </a:ext>
              </a:extLst>
            </p:cNvPr>
            <p:cNvSpPr/>
            <p:nvPr/>
          </p:nvSpPr>
          <p:spPr>
            <a:xfrm>
              <a:off x="6992037" y="1872299"/>
              <a:ext cx="579769" cy="579768"/>
            </a:xfrm>
            <a:prstGeom prst="ellipse">
              <a:avLst/>
            </a:prstGeom>
            <a:solidFill>
              <a:srgbClr val="E5583A"/>
            </a:solidFill>
            <a:ln w="25400" cap="flat" cmpd="sng" algn="ctr">
              <a:noFill/>
              <a:prstDash val="solid"/>
              <a:miter lim="800000"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03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BBBAA697-B533-42C6-85DD-74930F858BFA}"/>
              </a:ext>
            </a:extLst>
          </p:cNvPr>
          <p:cNvGrpSpPr/>
          <p:nvPr/>
        </p:nvGrpSpPr>
        <p:grpSpPr>
          <a:xfrm>
            <a:off x="4305900" y="5162093"/>
            <a:ext cx="579769" cy="1741039"/>
            <a:chOff x="4485221" y="4160556"/>
            <a:chExt cx="579769" cy="1741039"/>
          </a:xfrm>
        </p:grpSpPr>
        <p:cxnSp>
          <p:nvCxnSpPr>
            <p:cNvPr id="46" name="直接箭头连接符 45">
              <a:extLst>
                <a:ext uri="{FF2B5EF4-FFF2-40B4-BE49-F238E27FC236}">
                  <a16:creationId xmlns="" xmlns:a16="http://schemas.microsoft.com/office/drawing/2014/main" id="{414FD81D-068A-4AEA-86C9-0EA2CA8C6F90}"/>
                </a:ext>
              </a:extLst>
            </p:cNvPr>
            <p:cNvCxnSpPr/>
            <p:nvPr/>
          </p:nvCxnSpPr>
          <p:spPr>
            <a:xfrm>
              <a:off x="4775106" y="4160556"/>
              <a:ext cx="0" cy="1487795"/>
            </a:xfrm>
            <a:prstGeom prst="straightConnector1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  <a:headEnd type="oval"/>
              <a:tailEnd type="none"/>
            </a:ln>
            <a:effectLst/>
          </p:spPr>
        </p:cxnSp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4C4C33E0-E1C1-4A85-9E60-01EDE953E53B}"/>
                </a:ext>
              </a:extLst>
            </p:cNvPr>
            <p:cNvSpPr/>
            <p:nvPr/>
          </p:nvSpPr>
          <p:spPr>
            <a:xfrm>
              <a:off x="4485221" y="5321827"/>
              <a:ext cx="579769" cy="579768"/>
            </a:xfrm>
            <a:prstGeom prst="ellipse">
              <a:avLst/>
            </a:prstGeom>
            <a:solidFill>
              <a:srgbClr val="46A4DB"/>
            </a:solidFill>
            <a:ln w="25400" cap="flat" cmpd="sng" algn="ctr">
              <a:noFill/>
              <a:prstDash val="solid"/>
              <a:miter lim="800000"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02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204E483-93B2-4B46-9A93-71489D158640}"/>
              </a:ext>
            </a:extLst>
          </p:cNvPr>
          <p:cNvGrpSpPr/>
          <p:nvPr/>
        </p:nvGrpSpPr>
        <p:grpSpPr>
          <a:xfrm>
            <a:off x="1797773" y="2873836"/>
            <a:ext cx="579769" cy="1528420"/>
            <a:chOff x="1977094" y="1872299"/>
            <a:chExt cx="579769" cy="1528420"/>
          </a:xfrm>
        </p:grpSpPr>
        <p:cxnSp>
          <p:nvCxnSpPr>
            <p:cNvPr id="49" name="直接箭头连接符 48">
              <a:extLst>
                <a:ext uri="{FF2B5EF4-FFF2-40B4-BE49-F238E27FC236}">
                  <a16:creationId xmlns="" xmlns:a16="http://schemas.microsoft.com/office/drawing/2014/main" id="{FECD389B-F720-4DCC-BD40-06DAA4B43060}"/>
                </a:ext>
              </a:extLst>
            </p:cNvPr>
            <p:cNvCxnSpPr/>
            <p:nvPr/>
          </p:nvCxnSpPr>
          <p:spPr>
            <a:xfrm>
              <a:off x="2265928" y="1912924"/>
              <a:ext cx="0" cy="1487795"/>
            </a:xfrm>
            <a:prstGeom prst="straightConnector1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ysDash"/>
              <a:miter lim="800000"/>
              <a:headEnd type="none"/>
              <a:tailEnd type="oval"/>
            </a:ln>
            <a:effectLst/>
          </p:spPr>
        </p:cxn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63B64481-6F5B-49F4-8915-532F1AF022BD}"/>
                </a:ext>
              </a:extLst>
            </p:cNvPr>
            <p:cNvSpPr/>
            <p:nvPr/>
          </p:nvSpPr>
          <p:spPr>
            <a:xfrm>
              <a:off x="1977094" y="1872299"/>
              <a:ext cx="579769" cy="579768"/>
            </a:xfrm>
            <a:prstGeom prst="ellipse">
              <a:avLst/>
            </a:prstGeom>
            <a:solidFill>
              <a:srgbClr val="81B94F"/>
            </a:solidFill>
            <a:ln w="25400" cap="flat" cmpd="sng" algn="ctr">
              <a:noFill/>
              <a:prstDash val="solid"/>
              <a:miter lim="800000"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01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C55C3BB2-D89D-4AF9-8A1B-3153B8D11E1D}"/>
              </a:ext>
            </a:extLst>
          </p:cNvPr>
          <p:cNvGrpSpPr/>
          <p:nvPr/>
        </p:nvGrpSpPr>
        <p:grpSpPr>
          <a:xfrm>
            <a:off x="1512565" y="4217445"/>
            <a:ext cx="8684014" cy="1157797"/>
            <a:chOff x="1691886" y="3215908"/>
            <a:chExt cx="8684014" cy="1157797"/>
          </a:xfrm>
        </p:grpSpPr>
        <p:sp>
          <p:nvSpPr>
            <p:cNvPr id="52" name="任意多边形: 形状 46">
              <a:extLst>
                <a:ext uri="{FF2B5EF4-FFF2-40B4-BE49-F238E27FC236}">
                  <a16:creationId xmlns="" xmlns:a16="http://schemas.microsoft.com/office/drawing/2014/main" id="{3C1F7B4F-23C3-46FD-AB72-32AEC280F4EE}"/>
                </a:ext>
              </a:extLst>
            </p:cNvPr>
            <p:cNvSpPr/>
            <p:nvPr/>
          </p:nvSpPr>
          <p:spPr>
            <a:xfrm flipV="1">
              <a:off x="1691886" y="3215908"/>
              <a:ext cx="8684014" cy="1157797"/>
            </a:xfrm>
            <a:custGeom>
              <a:avLst/>
              <a:gdLst>
                <a:gd name="connsiteX0" fmla="*/ 3089123 w 8684014"/>
                <a:gd name="connsiteY0" fmla="*/ 1157797 h 1157797"/>
                <a:gd name="connsiteX1" fmla="*/ 3196046 w 8684014"/>
                <a:gd name="connsiteY1" fmla="*/ 1113508 h 1157797"/>
                <a:gd name="connsiteX2" fmla="*/ 3590137 w 8684014"/>
                <a:gd name="connsiteY2" fmla="*/ 719418 h 1157797"/>
                <a:gd name="connsiteX3" fmla="*/ 3757925 w 8684014"/>
                <a:gd name="connsiteY3" fmla="*/ 679122 h 1157797"/>
                <a:gd name="connsiteX4" fmla="*/ 4349855 w 8684014"/>
                <a:gd name="connsiteY4" fmla="*/ 630611 h 1157797"/>
                <a:gd name="connsiteX5" fmla="*/ 4351273 w 8684014"/>
                <a:gd name="connsiteY5" fmla="*/ 630691 h 1157797"/>
                <a:gd name="connsiteX6" fmla="*/ 4353895 w 8684014"/>
                <a:gd name="connsiteY6" fmla="*/ 630558 h 1157797"/>
                <a:gd name="connsiteX7" fmla="*/ 5188298 w 8684014"/>
                <a:gd name="connsiteY7" fmla="*/ 841837 h 1157797"/>
                <a:gd name="connsiteX8" fmla="*/ 5262302 w 8684014"/>
                <a:gd name="connsiteY8" fmla="*/ 886795 h 1157797"/>
                <a:gd name="connsiteX9" fmla="*/ 5489014 w 8684014"/>
                <a:gd name="connsiteY9" fmla="*/ 1113508 h 1157797"/>
                <a:gd name="connsiteX10" fmla="*/ 5595939 w 8684014"/>
                <a:gd name="connsiteY10" fmla="*/ 1157797 h 1157797"/>
                <a:gd name="connsiteX11" fmla="*/ 5702862 w 8684014"/>
                <a:gd name="connsiteY11" fmla="*/ 1113508 h 1157797"/>
                <a:gd name="connsiteX12" fmla="*/ 6096207 w 8684014"/>
                <a:gd name="connsiteY12" fmla="*/ 720164 h 1157797"/>
                <a:gd name="connsiteX13" fmla="*/ 6267102 w 8684014"/>
                <a:gd name="connsiteY13" fmla="*/ 679122 h 1157797"/>
                <a:gd name="connsiteX14" fmla="*/ 6859032 w 8684014"/>
                <a:gd name="connsiteY14" fmla="*/ 630611 h 1157797"/>
                <a:gd name="connsiteX15" fmla="*/ 6860451 w 8684014"/>
                <a:gd name="connsiteY15" fmla="*/ 630691 h 1157797"/>
                <a:gd name="connsiteX16" fmla="*/ 6863072 w 8684014"/>
                <a:gd name="connsiteY16" fmla="*/ 630558 h 1157797"/>
                <a:gd name="connsiteX17" fmla="*/ 7697475 w 8684014"/>
                <a:gd name="connsiteY17" fmla="*/ 841837 h 1157797"/>
                <a:gd name="connsiteX18" fmla="*/ 7771479 w 8684014"/>
                <a:gd name="connsiteY18" fmla="*/ 886795 h 1157797"/>
                <a:gd name="connsiteX19" fmla="*/ 7998191 w 8684014"/>
                <a:gd name="connsiteY19" fmla="*/ 1113508 h 1157797"/>
                <a:gd name="connsiteX20" fmla="*/ 8105116 w 8684014"/>
                <a:gd name="connsiteY20" fmla="*/ 1157797 h 1157797"/>
                <a:gd name="connsiteX21" fmla="*/ 8212040 w 8684014"/>
                <a:gd name="connsiteY21" fmla="*/ 1113508 h 1157797"/>
                <a:gd name="connsiteX22" fmla="*/ 8639725 w 8684014"/>
                <a:gd name="connsiteY22" fmla="*/ 685823 h 1157797"/>
                <a:gd name="connsiteX23" fmla="*/ 8639725 w 8684014"/>
                <a:gd name="connsiteY23" fmla="*/ 471974 h 1157797"/>
                <a:gd name="connsiteX24" fmla="*/ 8212040 w 8684014"/>
                <a:gd name="connsiteY24" fmla="*/ 44289 h 1157797"/>
                <a:gd name="connsiteX25" fmla="*/ 7998191 w 8684014"/>
                <a:gd name="connsiteY25" fmla="*/ 44289 h 1157797"/>
                <a:gd name="connsiteX26" fmla="*/ 7765836 w 8684014"/>
                <a:gd name="connsiteY26" fmla="*/ 276645 h 1157797"/>
                <a:gd name="connsiteX27" fmla="*/ 7697475 w 8684014"/>
                <a:gd name="connsiteY27" fmla="*/ 318175 h 1157797"/>
                <a:gd name="connsiteX28" fmla="*/ 6863072 w 8684014"/>
                <a:gd name="connsiteY28" fmla="*/ 529454 h 1157797"/>
                <a:gd name="connsiteX29" fmla="*/ 6860451 w 8684014"/>
                <a:gd name="connsiteY29" fmla="*/ 529321 h 1157797"/>
                <a:gd name="connsiteX30" fmla="*/ 6859032 w 8684014"/>
                <a:gd name="connsiteY30" fmla="*/ 529401 h 1157797"/>
                <a:gd name="connsiteX31" fmla="*/ 6267102 w 8684014"/>
                <a:gd name="connsiteY31" fmla="*/ 480890 h 1157797"/>
                <a:gd name="connsiteX32" fmla="*/ 6099122 w 8684014"/>
                <a:gd name="connsiteY32" fmla="*/ 440548 h 1157797"/>
                <a:gd name="connsiteX33" fmla="*/ 5702862 w 8684014"/>
                <a:gd name="connsiteY33" fmla="*/ 44289 h 1157797"/>
                <a:gd name="connsiteX34" fmla="*/ 5489014 w 8684014"/>
                <a:gd name="connsiteY34" fmla="*/ 44289 h 1157797"/>
                <a:gd name="connsiteX35" fmla="*/ 5256659 w 8684014"/>
                <a:gd name="connsiteY35" fmla="*/ 276645 h 1157797"/>
                <a:gd name="connsiteX36" fmla="*/ 5188298 w 8684014"/>
                <a:gd name="connsiteY36" fmla="*/ 318175 h 1157797"/>
                <a:gd name="connsiteX37" fmla="*/ 4353895 w 8684014"/>
                <a:gd name="connsiteY37" fmla="*/ 529454 h 1157797"/>
                <a:gd name="connsiteX38" fmla="*/ 4351273 w 8684014"/>
                <a:gd name="connsiteY38" fmla="*/ 529321 h 1157797"/>
                <a:gd name="connsiteX39" fmla="*/ 4349855 w 8684014"/>
                <a:gd name="connsiteY39" fmla="*/ 529401 h 1157797"/>
                <a:gd name="connsiteX40" fmla="*/ 3757925 w 8684014"/>
                <a:gd name="connsiteY40" fmla="*/ 480890 h 1157797"/>
                <a:gd name="connsiteX41" fmla="*/ 3593052 w 8684014"/>
                <a:gd name="connsiteY41" fmla="*/ 441294 h 1157797"/>
                <a:gd name="connsiteX42" fmla="*/ 3196046 w 8684014"/>
                <a:gd name="connsiteY42" fmla="*/ 44289 h 1157797"/>
                <a:gd name="connsiteX43" fmla="*/ 2982198 w 8684014"/>
                <a:gd name="connsiteY43" fmla="*/ 44289 h 1157797"/>
                <a:gd name="connsiteX44" fmla="*/ 2749843 w 8684014"/>
                <a:gd name="connsiteY44" fmla="*/ 276645 h 1157797"/>
                <a:gd name="connsiteX45" fmla="*/ 2681482 w 8684014"/>
                <a:gd name="connsiteY45" fmla="*/ 318175 h 1157797"/>
                <a:gd name="connsiteX46" fmla="*/ 1847080 w 8684014"/>
                <a:gd name="connsiteY46" fmla="*/ 529454 h 1157797"/>
                <a:gd name="connsiteX47" fmla="*/ 1844458 w 8684014"/>
                <a:gd name="connsiteY47" fmla="*/ 529321 h 1157797"/>
                <a:gd name="connsiteX48" fmla="*/ 1843039 w 8684014"/>
                <a:gd name="connsiteY48" fmla="*/ 529401 h 1157797"/>
                <a:gd name="connsiteX49" fmla="*/ 1072482 w 8684014"/>
                <a:gd name="connsiteY49" fmla="*/ 437991 h 1157797"/>
                <a:gd name="connsiteX50" fmla="*/ 1067776 w 8684014"/>
                <a:gd name="connsiteY50" fmla="*/ 436482 h 1157797"/>
                <a:gd name="connsiteX51" fmla="*/ 680070 w 8684014"/>
                <a:gd name="connsiteY51" fmla="*/ 48776 h 1157797"/>
                <a:gd name="connsiteX52" fmla="*/ 468015 w 8684014"/>
                <a:gd name="connsiteY52" fmla="*/ 48776 h 1157797"/>
                <a:gd name="connsiteX53" fmla="*/ 43917 w 8684014"/>
                <a:gd name="connsiteY53" fmla="*/ 472875 h 1157797"/>
                <a:gd name="connsiteX54" fmla="*/ 43917 w 8684014"/>
                <a:gd name="connsiteY54" fmla="*/ 684929 h 1157797"/>
                <a:gd name="connsiteX55" fmla="*/ 468014 w 8684014"/>
                <a:gd name="connsiteY55" fmla="*/ 1109027 h 1157797"/>
                <a:gd name="connsiteX56" fmla="*/ 680069 w 8684014"/>
                <a:gd name="connsiteY56" fmla="*/ 1109027 h 1157797"/>
                <a:gd name="connsiteX57" fmla="*/ 1066285 w 8684014"/>
                <a:gd name="connsiteY57" fmla="*/ 722811 h 1157797"/>
                <a:gd name="connsiteX58" fmla="*/ 1066285 w 8684014"/>
                <a:gd name="connsiteY58" fmla="*/ 724008 h 1157797"/>
                <a:gd name="connsiteX59" fmla="*/ 1072482 w 8684014"/>
                <a:gd name="connsiteY59" fmla="*/ 722021 h 1157797"/>
                <a:gd name="connsiteX60" fmla="*/ 1843039 w 8684014"/>
                <a:gd name="connsiteY60" fmla="*/ 630611 h 1157797"/>
                <a:gd name="connsiteX61" fmla="*/ 1844458 w 8684014"/>
                <a:gd name="connsiteY61" fmla="*/ 630691 h 1157797"/>
                <a:gd name="connsiteX62" fmla="*/ 1847080 w 8684014"/>
                <a:gd name="connsiteY62" fmla="*/ 630558 h 1157797"/>
                <a:gd name="connsiteX63" fmla="*/ 2681482 w 8684014"/>
                <a:gd name="connsiteY63" fmla="*/ 841837 h 1157797"/>
                <a:gd name="connsiteX64" fmla="*/ 2755486 w 8684014"/>
                <a:gd name="connsiteY64" fmla="*/ 886795 h 1157797"/>
                <a:gd name="connsiteX65" fmla="*/ 2982198 w 8684014"/>
                <a:gd name="connsiteY65" fmla="*/ 1113508 h 1157797"/>
                <a:gd name="connsiteX66" fmla="*/ 3089123 w 8684014"/>
                <a:gd name="connsiteY66" fmla="*/ 1157797 h 115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8684014" h="1157797">
                  <a:moveTo>
                    <a:pt x="3089123" y="1157797"/>
                  </a:moveTo>
                  <a:cubicBezTo>
                    <a:pt x="3127821" y="1157797"/>
                    <a:pt x="3166520" y="1143035"/>
                    <a:pt x="3196046" y="1113508"/>
                  </a:cubicBezTo>
                  <a:lnTo>
                    <a:pt x="3590137" y="719418"/>
                  </a:lnTo>
                  <a:lnTo>
                    <a:pt x="3757925" y="679122"/>
                  </a:lnTo>
                  <a:cubicBezTo>
                    <a:pt x="3941968" y="642541"/>
                    <a:pt x="4141517" y="625277"/>
                    <a:pt x="4349855" y="630611"/>
                  </a:cubicBezTo>
                  <a:lnTo>
                    <a:pt x="4351273" y="630691"/>
                  </a:lnTo>
                  <a:lnTo>
                    <a:pt x="4353895" y="630558"/>
                  </a:lnTo>
                  <a:cubicBezTo>
                    <a:pt x="4656017" y="630558"/>
                    <a:pt x="4940260" y="707095"/>
                    <a:pt x="5188298" y="841837"/>
                  </a:cubicBezTo>
                  <a:lnTo>
                    <a:pt x="5262302" y="886795"/>
                  </a:lnTo>
                  <a:lnTo>
                    <a:pt x="5489014" y="1113508"/>
                  </a:lnTo>
                  <a:cubicBezTo>
                    <a:pt x="5518540" y="1143035"/>
                    <a:pt x="5557239" y="1157797"/>
                    <a:pt x="5595939" y="1157797"/>
                  </a:cubicBezTo>
                  <a:cubicBezTo>
                    <a:pt x="5634637" y="1157797"/>
                    <a:pt x="5673336" y="1143035"/>
                    <a:pt x="5702862" y="1113508"/>
                  </a:cubicBezTo>
                  <a:lnTo>
                    <a:pt x="6096207" y="720164"/>
                  </a:lnTo>
                  <a:lnTo>
                    <a:pt x="6267102" y="679122"/>
                  </a:lnTo>
                  <a:cubicBezTo>
                    <a:pt x="6451146" y="642541"/>
                    <a:pt x="6650694" y="625277"/>
                    <a:pt x="6859032" y="630611"/>
                  </a:cubicBezTo>
                  <a:lnTo>
                    <a:pt x="6860451" y="630691"/>
                  </a:lnTo>
                  <a:lnTo>
                    <a:pt x="6863072" y="630558"/>
                  </a:lnTo>
                  <a:cubicBezTo>
                    <a:pt x="7165194" y="630558"/>
                    <a:pt x="7449438" y="707095"/>
                    <a:pt x="7697475" y="841837"/>
                  </a:cubicBezTo>
                  <a:lnTo>
                    <a:pt x="7771479" y="886795"/>
                  </a:lnTo>
                  <a:lnTo>
                    <a:pt x="7998191" y="1113508"/>
                  </a:lnTo>
                  <a:cubicBezTo>
                    <a:pt x="8027717" y="1143035"/>
                    <a:pt x="8066417" y="1157797"/>
                    <a:pt x="8105116" y="1157797"/>
                  </a:cubicBezTo>
                  <a:cubicBezTo>
                    <a:pt x="8143814" y="1157797"/>
                    <a:pt x="8182513" y="1143035"/>
                    <a:pt x="8212040" y="1113508"/>
                  </a:cubicBezTo>
                  <a:lnTo>
                    <a:pt x="8639725" y="685823"/>
                  </a:lnTo>
                  <a:cubicBezTo>
                    <a:pt x="8698778" y="626770"/>
                    <a:pt x="8698778" y="531027"/>
                    <a:pt x="8639725" y="471974"/>
                  </a:cubicBezTo>
                  <a:lnTo>
                    <a:pt x="8212040" y="44289"/>
                  </a:lnTo>
                  <a:cubicBezTo>
                    <a:pt x="8152987" y="-14764"/>
                    <a:pt x="8057244" y="-14764"/>
                    <a:pt x="7998191" y="44289"/>
                  </a:cubicBezTo>
                  <a:lnTo>
                    <a:pt x="7765836" y="276645"/>
                  </a:lnTo>
                  <a:lnTo>
                    <a:pt x="7697475" y="318175"/>
                  </a:lnTo>
                  <a:cubicBezTo>
                    <a:pt x="7449438" y="452917"/>
                    <a:pt x="7165194" y="529454"/>
                    <a:pt x="6863072" y="529454"/>
                  </a:cubicBezTo>
                  <a:lnTo>
                    <a:pt x="6860451" y="529321"/>
                  </a:lnTo>
                  <a:lnTo>
                    <a:pt x="6859032" y="529401"/>
                  </a:lnTo>
                  <a:cubicBezTo>
                    <a:pt x="6650694" y="534735"/>
                    <a:pt x="6451146" y="517471"/>
                    <a:pt x="6267102" y="480890"/>
                  </a:cubicBezTo>
                  <a:lnTo>
                    <a:pt x="6099122" y="440548"/>
                  </a:lnTo>
                  <a:lnTo>
                    <a:pt x="5702862" y="44289"/>
                  </a:lnTo>
                  <a:cubicBezTo>
                    <a:pt x="5643810" y="-14764"/>
                    <a:pt x="5548066" y="-14764"/>
                    <a:pt x="5489014" y="44289"/>
                  </a:cubicBezTo>
                  <a:lnTo>
                    <a:pt x="5256659" y="276645"/>
                  </a:lnTo>
                  <a:lnTo>
                    <a:pt x="5188298" y="318175"/>
                  </a:lnTo>
                  <a:cubicBezTo>
                    <a:pt x="4940260" y="452917"/>
                    <a:pt x="4656017" y="529454"/>
                    <a:pt x="4353895" y="529454"/>
                  </a:cubicBezTo>
                  <a:lnTo>
                    <a:pt x="4351273" y="529321"/>
                  </a:lnTo>
                  <a:lnTo>
                    <a:pt x="4349855" y="529401"/>
                  </a:lnTo>
                  <a:cubicBezTo>
                    <a:pt x="4141517" y="534735"/>
                    <a:pt x="3941968" y="517471"/>
                    <a:pt x="3757925" y="480890"/>
                  </a:cubicBezTo>
                  <a:lnTo>
                    <a:pt x="3593052" y="441294"/>
                  </a:lnTo>
                  <a:lnTo>
                    <a:pt x="3196046" y="44289"/>
                  </a:lnTo>
                  <a:cubicBezTo>
                    <a:pt x="3136994" y="-14764"/>
                    <a:pt x="3041250" y="-14764"/>
                    <a:pt x="2982198" y="44289"/>
                  </a:cubicBezTo>
                  <a:lnTo>
                    <a:pt x="2749843" y="276645"/>
                  </a:lnTo>
                  <a:lnTo>
                    <a:pt x="2681482" y="318175"/>
                  </a:lnTo>
                  <a:cubicBezTo>
                    <a:pt x="2433445" y="452917"/>
                    <a:pt x="2149201" y="529454"/>
                    <a:pt x="1847080" y="529454"/>
                  </a:cubicBezTo>
                  <a:lnTo>
                    <a:pt x="1844458" y="529321"/>
                  </a:lnTo>
                  <a:lnTo>
                    <a:pt x="1843039" y="529401"/>
                  </a:lnTo>
                  <a:cubicBezTo>
                    <a:pt x="1565255" y="536513"/>
                    <a:pt x="1303097" y="503451"/>
                    <a:pt x="1072482" y="437991"/>
                  </a:cubicBezTo>
                  <a:lnTo>
                    <a:pt x="1067776" y="436482"/>
                  </a:lnTo>
                  <a:lnTo>
                    <a:pt x="680070" y="48776"/>
                  </a:lnTo>
                  <a:cubicBezTo>
                    <a:pt x="621513" y="-9781"/>
                    <a:pt x="526572" y="-9781"/>
                    <a:pt x="468015" y="48776"/>
                  </a:cubicBezTo>
                  <a:lnTo>
                    <a:pt x="43917" y="472875"/>
                  </a:lnTo>
                  <a:cubicBezTo>
                    <a:pt x="-14640" y="531432"/>
                    <a:pt x="-14640" y="626372"/>
                    <a:pt x="43917" y="684929"/>
                  </a:cubicBezTo>
                  <a:lnTo>
                    <a:pt x="468014" y="1109027"/>
                  </a:lnTo>
                  <a:cubicBezTo>
                    <a:pt x="526572" y="1167584"/>
                    <a:pt x="621512" y="1167584"/>
                    <a:pt x="680069" y="1109027"/>
                  </a:cubicBezTo>
                  <a:lnTo>
                    <a:pt x="1066285" y="722811"/>
                  </a:lnTo>
                  <a:lnTo>
                    <a:pt x="1066285" y="724008"/>
                  </a:lnTo>
                  <a:lnTo>
                    <a:pt x="1072482" y="722021"/>
                  </a:lnTo>
                  <a:cubicBezTo>
                    <a:pt x="1303097" y="656561"/>
                    <a:pt x="1565255" y="623499"/>
                    <a:pt x="1843039" y="630611"/>
                  </a:cubicBezTo>
                  <a:lnTo>
                    <a:pt x="1844458" y="630691"/>
                  </a:lnTo>
                  <a:lnTo>
                    <a:pt x="1847080" y="630558"/>
                  </a:lnTo>
                  <a:cubicBezTo>
                    <a:pt x="2149201" y="630558"/>
                    <a:pt x="2433445" y="707095"/>
                    <a:pt x="2681482" y="841837"/>
                  </a:cubicBezTo>
                  <a:lnTo>
                    <a:pt x="2755486" y="886795"/>
                  </a:lnTo>
                  <a:lnTo>
                    <a:pt x="2982198" y="1113508"/>
                  </a:lnTo>
                  <a:cubicBezTo>
                    <a:pt x="3011724" y="1143035"/>
                    <a:pt x="3050423" y="1157797"/>
                    <a:pt x="3089123" y="1157797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53" name="圆角矩形 36">
              <a:extLst>
                <a:ext uri="{FF2B5EF4-FFF2-40B4-BE49-F238E27FC236}">
                  <a16:creationId xmlns="" xmlns:a16="http://schemas.microsoft.com/office/drawing/2014/main" id="{4D4A515B-06C0-4EB7-BFD9-AC227769EB3C}"/>
                </a:ext>
              </a:extLst>
            </p:cNvPr>
            <p:cNvSpPr/>
            <p:nvPr/>
          </p:nvSpPr>
          <p:spPr>
            <a:xfrm rot="2700000">
              <a:off x="9422563" y="3426269"/>
              <a:ext cx="737071" cy="737071"/>
            </a:xfrm>
            <a:prstGeom prst="roundRect">
              <a:avLst/>
            </a:prstGeom>
            <a:solidFill>
              <a:srgbClr val="F9B43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54" name="圆角矩形 29">
              <a:extLst>
                <a:ext uri="{FF2B5EF4-FFF2-40B4-BE49-F238E27FC236}">
                  <a16:creationId xmlns="" xmlns:a16="http://schemas.microsoft.com/office/drawing/2014/main" id="{902CDA71-123E-493A-80EE-09BFD0E0DB95}"/>
                </a:ext>
              </a:extLst>
            </p:cNvPr>
            <p:cNvSpPr/>
            <p:nvPr/>
          </p:nvSpPr>
          <p:spPr>
            <a:xfrm rot="2700000">
              <a:off x="6913386" y="3426269"/>
              <a:ext cx="737071" cy="737071"/>
            </a:xfrm>
            <a:prstGeom prst="roundRect">
              <a:avLst/>
            </a:prstGeom>
            <a:solidFill>
              <a:srgbClr val="E558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55" name="圆角矩形 42">
              <a:extLst>
                <a:ext uri="{FF2B5EF4-FFF2-40B4-BE49-F238E27FC236}">
                  <a16:creationId xmlns="" xmlns:a16="http://schemas.microsoft.com/office/drawing/2014/main" id="{1CE7012B-17D3-4346-8289-82F637744A11}"/>
                </a:ext>
              </a:extLst>
            </p:cNvPr>
            <p:cNvSpPr/>
            <p:nvPr/>
          </p:nvSpPr>
          <p:spPr>
            <a:xfrm rot="2700000">
              <a:off x="4406570" y="3426269"/>
              <a:ext cx="737071" cy="737071"/>
            </a:xfrm>
            <a:prstGeom prst="roundRect">
              <a:avLst/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56" name="圆角矩形 39">
              <a:extLst>
                <a:ext uri="{FF2B5EF4-FFF2-40B4-BE49-F238E27FC236}">
                  <a16:creationId xmlns="" xmlns:a16="http://schemas.microsoft.com/office/drawing/2014/main" id="{F794D1A7-AEB2-482C-986F-0412BE2FC4EE}"/>
                </a:ext>
              </a:extLst>
            </p:cNvPr>
            <p:cNvSpPr/>
            <p:nvPr/>
          </p:nvSpPr>
          <p:spPr>
            <a:xfrm rot="2700000">
              <a:off x="1897393" y="3426269"/>
              <a:ext cx="737071" cy="737071"/>
            </a:xfrm>
            <a:prstGeom prst="roundRect">
              <a:avLst/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57" name="任意多边形 76">
              <a:extLst>
                <a:ext uri="{FF2B5EF4-FFF2-40B4-BE49-F238E27FC236}">
                  <a16:creationId xmlns="" xmlns:a16="http://schemas.microsoft.com/office/drawing/2014/main" id="{809164AE-FDC8-4432-BEE0-6B66E269D4D8}"/>
                </a:ext>
              </a:extLst>
            </p:cNvPr>
            <p:cNvSpPr/>
            <p:nvPr/>
          </p:nvSpPr>
          <p:spPr>
            <a:xfrm>
              <a:off x="2148460" y="3680993"/>
              <a:ext cx="234811" cy="227620"/>
            </a:xfrm>
            <a:custGeom>
              <a:avLst/>
              <a:gdLst/>
              <a:ahLst/>
              <a:cxnLst/>
              <a:rect l="l" t="t" r="r" b="b"/>
              <a:pathLst>
                <a:path w="252551" h="244817">
                  <a:moveTo>
                    <a:pt x="44632" y="163733"/>
                  </a:moveTo>
                  <a:cubicBezTo>
                    <a:pt x="52095" y="164881"/>
                    <a:pt x="76444" y="166220"/>
                    <a:pt x="117680" y="167751"/>
                  </a:cubicBezTo>
                  <a:lnTo>
                    <a:pt x="115528" y="220564"/>
                  </a:lnTo>
                  <a:lnTo>
                    <a:pt x="115241" y="223721"/>
                  </a:lnTo>
                  <a:lnTo>
                    <a:pt x="54965" y="219559"/>
                  </a:lnTo>
                  <a:cubicBezTo>
                    <a:pt x="51521" y="219272"/>
                    <a:pt x="48316" y="217765"/>
                    <a:pt x="45350" y="215039"/>
                  </a:cubicBezTo>
                  <a:cubicBezTo>
                    <a:pt x="42384" y="212312"/>
                    <a:pt x="40136" y="209178"/>
                    <a:pt x="38605" y="205638"/>
                  </a:cubicBezTo>
                  <a:cubicBezTo>
                    <a:pt x="37552" y="203055"/>
                    <a:pt x="36859" y="200424"/>
                    <a:pt x="36524" y="197745"/>
                  </a:cubicBezTo>
                  <a:cubicBezTo>
                    <a:pt x="36189" y="195066"/>
                    <a:pt x="36380" y="191957"/>
                    <a:pt x="37098" y="188417"/>
                  </a:cubicBezTo>
                  <a:cubicBezTo>
                    <a:pt x="37815" y="184877"/>
                    <a:pt x="38389" y="182246"/>
                    <a:pt x="38820" y="180524"/>
                  </a:cubicBezTo>
                  <a:cubicBezTo>
                    <a:pt x="39251" y="178802"/>
                    <a:pt x="40279" y="175740"/>
                    <a:pt x="41906" y="171339"/>
                  </a:cubicBezTo>
                  <a:cubicBezTo>
                    <a:pt x="43532" y="166938"/>
                    <a:pt x="44441" y="164402"/>
                    <a:pt x="44632" y="163733"/>
                  </a:cubicBezTo>
                  <a:close/>
                  <a:moveTo>
                    <a:pt x="164753" y="140197"/>
                  </a:moveTo>
                  <a:lnTo>
                    <a:pt x="165757" y="165024"/>
                  </a:lnTo>
                  <a:cubicBezTo>
                    <a:pt x="182022" y="166555"/>
                    <a:pt x="195560" y="166794"/>
                    <a:pt x="206371" y="165742"/>
                  </a:cubicBezTo>
                  <a:cubicBezTo>
                    <a:pt x="217183" y="164689"/>
                    <a:pt x="225315" y="163111"/>
                    <a:pt x="230768" y="161006"/>
                  </a:cubicBezTo>
                  <a:lnTo>
                    <a:pt x="238805" y="157849"/>
                  </a:lnTo>
                  <a:lnTo>
                    <a:pt x="211825" y="209370"/>
                  </a:lnTo>
                  <a:cubicBezTo>
                    <a:pt x="210677" y="212144"/>
                    <a:pt x="208931" y="214369"/>
                    <a:pt x="206587" y="216043"/>
                  </a:cubicBezTo>
                  <a:cubicBezTo>
                    <a:pt x="204242" y="217717"/>
                    <a:pt x="202162" y="218698"/>
                    <a:pt x="200344" y="218985"/>
                  </a:cubicBezTo>
                  <a:lnTo>
                    <a:pt x="197760" y="219559"/>
                  </a:lnTo>
                  <a:cubicBezTo>
                    <a:pt x="190968" y="220229"/>
                    <a:pt x="180491" y="220803"/>
                    <a:pt x="166331" y="221281"/>
                  </a:cubicBezTo>
                  <a:lnTo>
                    <a:pt x="167479" y="244817"/>
                  </a:lnTo>
                  <a:lnTo>
                    <a:pt x="134471" y="192148"/>
                  </a:lnTo>
                  <a:close/>
                  <a:moveTo>
                    <a:pt x="0" y="81213"/>
                  </a:moveTo>
                  <a:lnTo>
                    <a:pt x="62141" y="83653"/>
                  </a:lnTo>
                  <a:lnTo>
                    <a:pt x="87973" y="138044"/>
                  </a:lnTo>
                  <a:lnTo>
                    <a:pt x="66877" y="124841"/>
                  </a:lnTo>
                  <a:cubicBezTo>
                    <a:pt x="60849" y="131729"/>
                    <a:pt x="55515" y="138642"/>
                    <a:pt x="50875" y="145578"/>
                  </a:cubicBezTo>
                  <a:cubicBezTo>
                    <a:pt x="46235" y="152515"/>
                    <a:pt x="42767" y="158494"/>
                    <a:pt x="40470" y="163517"/>
                  </a:cubicBezTo>
                  <a:cubicBezTo>
                    <a:pt x="38174" y="168540"/>
                    <a:pt x="36285" y="173061"/>
                    <a:pt x="34802" y="177079"/>
                  </a:cubicBezTo>
                  <a:cubicBezTo>
                    <a:pt x="33319" y="181098"/>
                    <a:pt x="32434" y="184111"/>
                    <a:pt x="32147" y="186121"/>
                  </a:cubicBezTo>
                  <a:lnTo>
                    <a:pt x="31573" y="189134"/>
                  </a:lnTo>
                  <a:lnTo>
                    <a:pt x="4305" y="137900"/>
                  </a:lnTo>
                  <a:cubicBezTo>
                    <a:pt x="2679" y="135413"/>
                    <a:pt x="1818" y="132734"/>
                    <a:pt x="1722" y="129864"/>
                  </a:cubicBezTo>
                  <a:cubicBezTo>
                    <a:pt x="1626" y="126993"/>
                    <a:pt x="1913" y="124745"/>
                    <a:pt x="2583" y="123119"/>
                  </a:cubicBezTo>
                  <a:lnTo>
                    <a:pt x="3731" y="120535"/>
                  </a:lnTo>
                  <a:cubicBezTo>
                    <a:pt x="7080" y="114508"/>
                    <a:pt x="12533" y="105514"/>
                    <a:pt x="20092" y="93555"/>
                  </a:cubicBezTo>
                  <a:close/>
                  <a:moveTo>
                    <a:pt x="220148" y="69301"/>
                  </a:moveTo>
                  <a:lnTo>
                    <a:pt x="250573" y="121396"/>
                  </a:lnTo>
                  <a:cubicBezTo>
                    <a:pt x="252295" y="124936"/>
                    <a:pt x="252893" y="128572"/>
                    <a:pt x="252367" y="132303"/>
                  </a:cubicBezTo>
                  <a:cubicBezTo>
                    <a:pt x="251841" y="136035"/>
                    <a:pt x="250525" y="139575"/>
                    <a:pt x="248420" y="142923"/>
                  </a:cubicBezTo>
                  <a:cubicBezTo>
                    <a:pt x="247177" y="144837"/>
                    <a:pt x="245598" y="146607"/>
                    <a:pt x="243685" y="148233"/>
                  </a:cubicBezTo>
                  <a:cubicBezTo>
                    <a:pt x="241771" y="149860"/>
                    <a:pt x="239953" y="151199"/>
                    <a:pt x="238231" y="152252"/>
                  </a:cubicBezTo>
                  <a:cubicBezTo>
                    <a:pt x="236509" y="153304"/>
                    <a:pt x="234189" y="154357"/>
                    <a:pt x="231271" y="155409"/>
                  </a:cubicBezTo>
                  <a:cubicBezTo>
                    <a:pt x="228353" y="156461"/>
                    <a:pt x="226104" y="157227"/>
                    <a:pt x="224526" y="157705"/>
                  </a:cubicBezTo>
                  <a:cubicBezTo>
                    <a:pt x="222947" y="158184"/>
                    <a:pt x="220483" y="158853"/>
                    <a:pt x="217135" y="159714"/>
                  </a:cubicBezTo>
                  <a:cubicBezTo>
                    <a:pt x="213786" y="160575"/>
                    <a:pt x="211586" y="161149"/>
                    <a:pt x="210533" y="161436"/>
                  </a:cubicBezTo>
                  <a:cubicBezTo>
                    <a:pt x="207280" y="154548"/>
                    <a:pt x="194603" y="133691"/>
                    <a:pt x="172502" y="98865"/>
                  </a:cubicBezTo>
                  <a:lnTo>
                    <a:pt x="217422" y="70880"/>
                  </a:lnTo>
                  <a:close/>
                  <a:moveTo>
                    <a:pt x="109931" y="1707"/>
                  </a:moveTo>
                  <a:lnTo>
                    <a:pt x="168053" y="1850"/>
                  </a:lnTo>
                  <a:cubicBezTo>
                    <a:pt x="171019" y="1563"/>
                    <a:pt x="173794" y="2065"/>
                    <a:pt x="176377" y="3357"/>
                  </a:cubicBezTo>
                  <a:cubicBezTo>
                    <a:pt x="178960" y="4649"/>
                    <a:pt x="180826" y="6012"/>
                    <a:pt x="181974" y="7447"/>
                  </a:cubicBezTo>
                  <a:lnTo>
                    <a:pt x="183553" y="9600"/>
                  </a:lnTo>
                  <a:cubicBezTo>
                    <a:pt x="187284" y="15436"/>
                    <a:pt x="192642" y="24525"/>
                    <a:pt x="199626" y="36867"/>
                  </a:cubicBezTo>
                  <a:lnTo>
                    <a:pt x="220005" y="24956"/>
                  </a:lnTo>
                  <a:lnTo>
                    <a:pt x="188432" y="78486"/>
                  </a:lnTo>
                  <a:lnTo>
                    <a:pt x="128300" y="75616"/>
                  </a:lnTo>
                  <a:lnTo>
                    <a:pt x="149971" y="63274"/>
                  </a:lnTo>
                  <a:cubicBezTo>
                    <a:pt x="146718" y="54759"/>
                    <a:pt x="143130" y="46818"/>
                    <a:pt x="139207" y="39451"/>
                  </a:cubicBezTo>
                  <a:cubicBezTo>
                    <a:pt x="135285" y="32084"/>
                    <a:pt x="131673" y="26176"/>
                    <a:pt x="128372" y="21727"/>
                  </a:cubicBezTo>
                  <a:cubicBezTo>
                    <a:pt x="125071" y="17278"/>
                    <a:pt x="121986" y="13451"/>
                    <a:pt x="119115" y="10246"/>
                  </a:cubicBezTo>
                  <a:cubicBezTo>
                    <a:pt x="116245" y="7041"/>
                    <a:pt x="113997" y="4816"/>
                    <a:pt x="112370" y="3572"/>
                  </a:cubicBezTo>
                  <a:close/>
                  <a:moveTo>
                    <a:pt x="92279" y="128"/>
                  </a:moveTo>
                  <a:cubicBezTo>
                    <a:pt x="94575" y="319"/>
                    <a:pt x="96895" y="893"/>
                    <a:pt x="99239" y="1850"/>
                  </a:cubicBezTo>
                  <a:cubicBezTo>
                    <a:pt x="101583" y="2807"/>
                    <a:pt x="103592" y="3812"/>
                    <a:pt x="105266" y="4864"/>
                  </a:cubicBezTo>
                  <a:cubicBezTo>
                    <a:pt x="106941" y="5916"/>
                    <a:pt x="108926" y="7495"/>
                    <a:pt x="111222" y="9600"/>
                  </a:cubicBezTo>
                  <a:cubicBezTo>
                    <a:pt x="113518" y="11705"/>
                    <a:pt x="115241" y="13355"/>
                    <a:pt x="116389" y="14551"/>
                  </a:cubicBezTo>
                  <a:cubicBezTo>
                    <a:pt x="117537" y="15747"/>
                    <a:pt x="119259" y="17637"/>
                    <a:pt x="121555" y="20220"/>
                  </a:cubicBezTo>
                  <a:cubicBezTo>
                    <a:pt x="123851" y="22803"/>
                    <a:pt x="125382" y="24477"/>
                    <a:pt x="126148" y="25243"/>
                  </a:cubicBezTo>
                  <a:cubicBezTo>
                    <a:pt x="121651" y="31270"/>
                    <a:pt x="108974" y="52080"/>
                    <a:pt x="88117" y="87671"/>
                  </a:cubicBezTo>
                  <a:lnTo>
                    <a:pt x="42623" y="60834"/>
                  </a:lnTo>
                  <a:lnTo>
                    <a:pt x="39896" y="59112"/>
                  </a:lnTo>
                  <a:lnTo>
                    <a:pt x="72187" y="8021"/>
                  </a:lnTo>
                  <a:cubicBezTo>
                    <a:pt x="74100" y="5055"/>
                    <a:pt x="76970" y="2903"/>
                    <a:pt x="80797" y="1563"/>
                  </a:cubicBezTo>
                  <a:cubicBezTo>
                    <a:pt x="84625" y="224"/>
                    <a:pt x="88452" y="-255"/>
                    <a:pt x="92279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58" name="任意多边形 78">
              <a:extLst>
                <a:ext uri="{FF2B5EF4-FFF2-40B4-BE49-F238E27FC236}">
                  <a16:creationId xmlns="" xmlns:a16="http://schemas.microsoft.com/office/drawing/2014/main" id="{4F1F4DE7-56B5-4333-B931-4D3CE3E3FC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2630" y="3648940"/>
              <a:ext cx="216275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5">
                  <a:moveTo>
                    <a:pt x="206658" y="0"/>
                  </a:moveTo>
                  <a:cubicBezTo>
                    <a:pt x="210485" y="0"/>
                    <a:pt x="213738" y="1340"/>
                    <a:pt x="216417" y="4018"/>
                  </a:cubicBezTo>
                  <a:cubicBezTo>
                    <a:pt x="219096" y="6697"/>
                    <a:pt x="220435" y="9950"/>
                    <a:pt x="220435" y="13777"/>
                  </a:cubicBezTo>
                  <a:lnTo>
                    <a:pt x="220435" y="174512"/>
                  </a:lnTo>
                  <a:cubicBezTo>
                    <a:pt x="220435" y="179295"/>
                    <a:pt x="218809" y="183553"/>
                    <a:pt x="215556" y="187284"/>
                  </a:cubicBezTo>
                  <a:cubicBezTo>
                    <a:pt x="212303" y="191016"/>
                    <a:pt x="208189" y="193910"/>
                    <a:pt x="203214" y="195967"/>
                  </a:cubicBezTo>
                  <a:cubicBezTo>
                    <a:pt x="198239" y="198024"/>
                    <a:pt x="193288" y="199555"/>
                    <a:pt x="188360" y="200559"/>
                  </a:cubicBezTo>
                  <a:cubicBezTo>
                    <a:pt x="183433" y="201564"/>
                    <a:pt x="178817" y="202066"/>
                    <a:pt x="174511" y="202066"/>
                  </a:cubicBezTo>
                  <a:cubicBezTo>
                    <a:pt x="170206" y="202066"/>
                    <a:pt x="165590" y="201564"/>
                    <a:pt x="160662" y="200559"/>
                  </a:cubicBezTo>
                  <a:cubicBezTo>
                    <a:pt x="155735" y="199555"/>
                    <a:pt x="150784" y="198024"/>
                    <a:pt x="145809" y="195967"/>
                  </a:cubicBezTo>
                  <a:cubicBezTo>
                    <a:pt x="140834" y="193910"/>
                    <a:pt x="136720" y="191016"/>
                    <a:pt x="133467" y="187284"/>
                  </a:cubicBezTo>
                  <a:cubicBezTo>
                    <a:pt x="130214" y="183553"/>
                    <a:pt x="128587" y="179295"/>
                    <a:pt x="128587" y="174512"/>
                  </a:cubicBezTo>
                  <a:cubicBezTo>
                    <a:pt x="128587" y="169728"/>
                    <a:pt x="130214" y="165470"/>
                    <a:pt x="133467" y="161739"/>
                  </a:cubicBezTo>
                  <a:cubicBezTo>
                    <a:pt x="136720" y="158008"/>
                    <a:pt x="140834" y="155114"/>
                    <a:pt x="145809" y="153057"/>
                  </a:cubicBezTo>
                  <a:cubicBezTo>
                    <a:pt x="150784" y="150999"/>
                    <a:pt x="155735" y="149469"/>
                    <a:pt x="160662" y="148464"/>
                  </a:cubicBezTo>
                  <a:cubicBezTo>
                    <a:pt x="165590" y="147460"/>
                    <a:pt x="170206" y="146957"/>
                    <a:pt x="174511" y="146957"/>
                  </a:cubicBezTo>
                  <a:cubicBezTo>
                    <a:pt x="184557" y="146957"/>
                    <a:pt x="193742" y="148823"/>
                    <a:pt x="202066" y="152554"/>
                  </a:cubicBezTo>
                  <a:lnTo>
                    <a:pt x="202066" y="75488"/>
                  </a:lnTo>
                  <a:lnTo>
                    <a:pt x="91848" y="109500"/>
                  </a:lnTo>
                  <a:lnTo>
                    <a:pt x="91848" y="211251"/>
                  </a:lnTo>
                  <a:cubicBezTo>
                    <a:pt x="91848" y="216035"/>
                    <a:pt x="90221" y="220292"/>
                    <a:pt x="86968" y="224024"/>
                  </a:cubicBezTo>
                  <a:cubicBezTo>
                    <a:pt x="83715" y="227755"/>
                    <a:pt x="79601" y="230649"/>
                    <a:pt x="74626" y="232706"/>
                  </a:cubicBezTo>
                  <a:cubicBezTo>
                    <a:pt x="69651" y="234763"/>
                    <a:pt x="64700" y="236294"/>
                    <a:pt x="59773" y="237299"/>
                  </a:cubicBezTo>
                  <a:cubicBezTo>
                    <a:pt x="54845" y="238303"/>
                    <a:pt x="50229" y="238805"/>
                    <a:pt x="45924" y="238805"/>
                  </a:cubicBezTo>
                  <a:cubicBezTo>
                    <a:pt x="41618" y="238805"/>
                    <a:pt x="37002" y="238303"/>
                    <a:pt x="32075" y="237299"/>
                  </a:cubicBezTo>
                  <a:cubicBezTo>
                    <a:pt x="27147" y="236294"/>
                    <a:pt x="22196" y="234763"/>
                    <a:pt x="17221" y="232706"/>
                  </a:cubicBezTo>
                  <a:cubicBezTo>
                    <a:pt x="12246" y="230649"/>
                    <a:pt x="8132" y="227755"/>
                    <a:pt x="4879" y="224024"/>
                  </a:cubicBezTo>
                  <a:cubicBezTo>
                    <a:pt x="1626" y="220292"/>
                    <a:pt x="0" y="216035"/>
                    <a:pt x="0" y="211251"/>
                  </a:cubicBezTo>
                  <a:cubicBezTo>
                    <a:pt x="0" y="206467"/>
                    <a:pt x="1626" y="202210"/>
                    <a:pt x="4879" y="198478"/>
                  </a:cubicBezTo>
                  <a:cubicBezTo>
                    <a:pt x="8132" y="194747"/>
                    <a:pt x="12246" y="191853"/>
                    <a:pt x="17221" y="189796"/>
                  </a:cubicBezTo>
                  <a:cubicBezTo>
                    <a:pt x="22196" y="187739"/>
                    <a:pt x="27147" y="186208"/>
                    <a:pt x="32075" y="185203"/>
                  </a:cubicBezTo>
                  <a:cubicBezTo>
                    <a:pt x="37002" y="184199"/>
                    <a:pt x="41618" y="183696"/>
                    <a:pt x="45924" y="183696"/>
                  </a:cubicBezTo>
                  <a:cubicBezTo>
                    <a:pt x="55970" y="183696"/>
                    <a:pt x="65154" y="185562"/>
                    <a:pt x="73478" y="189293"/>
                  </a:cubicBezTo>
                  <a:lnTo>
                    <a:pt x="73478" y="50517"/>
                  </a:lnTo>
                  <a:cubicBezTo>
                    <a:pt x="73478" y="47551"/>
                    <a:pt x="74387" y="44848"/>
                    <a:pt x="76205" y="42408"/>
                  </a:cubicBezTo>
                  <a:cubicBezTo>
                    <a:pt x="78023" y="39968"/>
                    <a:pt x="80367" y="38270"/>
                    <a:pt x="83237" y="37313"/>
                  </a:cubicBezTo>
                  <a:lnTo>
                    <a:pt x="202640" y="574"/>
                  </a:lnTo>
                  <a:cubicBezTo>
                    <a:pt x="203788" y="191"/>
                    <a:pt x="205127" y="0"/>
                    <a:pt x="2066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59" name="任意多边形 79">
              <a:extLst>
                <a:ext uri="{FF2B5EF4-FFF2-40B4-BE49-F238E27FC236}">
                  <a16:creationId xmlns="" xmlns:a16="http://schemas.microsoft.com/office/drawing/2014/main" id="{2E7A9BD0-316F-42F5-A8E9-50D27F5B4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82962" y="3648940"/>
              <a:ext cx="216274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6">
                  <a:moveTo>
                    <a:pt x="57763" y="37027"/>
                  </a:moveTo>
                  <a:cubicBezTo>
                    <a:pt x="62786" y="37696"/>
                    <a:pt x="66781" y="40088"/>
                    <a:pt x="69747" y="44202"/>
                  </a:cubicBezTo>
                  <a:cubicBezTo>
                    <a:pt x="72808" y="48221"/>
                    <a:pt x="73980" y="52741"/>
                    <a:pt x="73263" y="57764"/>
                  </a:cubicBezTo>
                  <a:cubicBezTo>
                    <a:pt x="72545" y="62787"/>
                    <a:pt x="70177" y="66830"/>
                    <a:pt x="66159" y="69891"/>
                  </a:cubicBezTo>
                  <a:cubicBezTo>
                    <a:pt x="56783" y="76971"/>
                    <a:pt x="49535" y="85630"/>
                    <a:pt x="44417" y="95867"/>
                  </a:cubicBezTo>
                  <a:cubicBezTo>
                    <a:pt x="39298" y="106104"/>
                    <a:pt x="36739" y="117011"/>
                    <a:pt x="36739" y="128588"/>
                  </a:cubicBezTo>
                  <a:cubicBezTo>
                    <a:pt x="36739" y="138538"/>
                    <a:pt x="38676" y="148034"/>
                    <a:pt x="42551" y="157075"/>
                  </a:cubicBezTo>
                  <a:cubicBezTo>
                    <a:pt x="46426" y="166117"/>
                    <a:pt x="51664" y="173938"/>
                    <a:pt x="58266" y="180540"/>
                  </a:cubicBezTo>
                  <a:cubicBezTo>
                    <a:pt x="64867" y="187141"/>
                    <a:pt x="72689" y="192379"/>
                    <a:pt x="81730" y="196254"/>
                  </a:cubicBezTo>
                  <a:cubicBezTo>
                    <a:pt x="90771" y="200129"/>
                    <a:pt x="100267" y="202066"/>
                    <a:pt x="110217" y="202066"/>
                  </a:cubicBezTo>
                  <a:cubicBezTo>
                    <a:pt x="120168" y="202066"/>
                    <a:pt x="129663" y="200129"/>
                    <a:pt x="138705" y="196254"/>
                  </a:cubicBezTo>
                  <a:cubicBezTo>
                    <a:pt x="147746" y="192379"/>
                    <a:pt x="155567" y="187141"/>
                    <a:pt x="162169" y="180540"/>
                  </a:cubicBezTo>
                  <a:cubicBezTo>
                    <a:pt x="168771" y="173938"/>
                    <a:pt x="174009" y="166117"/>
                    <a:pt x="177884" y="157075"/>
                  </a:cubicBezTo>
                  <a:cubicBezTo>
                    <a:pt x="181759" y="148034"/>
                    <a:pt x="183696" y="138538"/>
                    <a:pt x="183696" y="128588"/>
                  </a:cubicBezTo>
                  <a:cubicBezTo>
                    <a:pt x="183696" y="117011"/>
                    <a:pt x="181137" y="106104"/>
                    <a:pt x="176018" y="95867"/>
                  </a:cubicBezTo>
                  <a:cubicBezTo>
                    <a:pt x="170899" y="85630"/>
                    <a:pt x="163652" y="76971"/>
                    <a:pt x="154276" y="69891"/>
                  </a:cubicBezTo>
                  <a:cubicBezTo>
                    <a:pt x="150257" y="66830"/>
                    <a:pt x="147889" y="62787"/>
                    <a:pt x="147172" y="57764"/>
                  </a:cubicBezTo>
                  <a:cubicBezTo>
                    <a:pt x="146454" y="52741"/>
                    <a:pt x="147626" y="48221"/>
                    <a:pt x="150688" y="44202"/>
                  </a:cubicBezTo>
                  <a:cubicBezTo>
                    <a:pt x="153654" y="40088"/>
                    <a:pt x="157672" y="37696"/>
                    <a:pt x="162743" y="37027"/>
                  </a:cubicBezTo>
                  <a:cubicBezTo>
                    <a:pt x="167814" y="36357"/>
                    <a:pt x="172358" y="37553"/>
                    <a:pt x="176377" y="40615"/>
                  </a:cubicBezTo>
                  <a:cubicBezTo>
                    <a:pt x="190345" y="51043"/>
                    <a:pt x="201181" y="63959"/>
                    <a:pt x="208882" y="79363"/>
                  </a:cubicBezTo>
                  <a:cubicBezTo>
                    <a:pt x="216584" y="94767"/>
                    <a:pt x="220435" y="111175"/>
                    <a:pt x="220435" y="128588"/>
                  </a:cubicBezTo>
                  <a:cubicBezTo>
                    <a:pt x="220435" y="143513"/>
                    <a:pt x="217517" y="157769"/>
                    <a:pt x="211681" y="171355"/>
                  </a:cubicBezTo>
                  <a:cubicBezTo>
                    <a:pt x="205845" y="184941"/>
                    <a:pt x="197999" y="196661"/>
                    <a:pt x="188145" y="206515"/>
                  </a:cubicBezTo>
                  <a:cubicBezTo>
                    <a:pt x="178290" y="216370"/>
                    <a:pt x="166570" y="224215"/>
                    <a:pt x="152984" y="230052"/>
                  </a:cubicBezTo>
                  <a:cubicBezTo>
                    <a:pt x="139398" y="235888"/>
                    <a:pt x="125143" y="238806"/>
                    <a:pt x="110217" y="238806"/>
                  </a:cubicBezTo>
                  <a:cubicBezTo>
                    <a:pt x="95292" y="238806"/>
                    <a:pt x="81036" y="235888"/>
                    <a:pt x="67451" y="230052"/>
                  </a:cubicBezTo>
                  <a:cubicBezTo>
                    <a:pt x="53865" y="224215"/>
                    <a:pt x="42144" y="216370"/>
                    <a:pt x="32290" y="206515"/>
                  </a:cubicBezTo>
                  <a:cubicBezTo>
                    <a:pt x="22435" y="196661"/>
                    <a:pt x="14590" y="184941"/>
                    <a:pt x="8754" y="171355"/>
                  </a:cubicBezTo>
                  <a:cubicBezTo>
                    <a:pt x="2918" y="157769"/>
                    <a:pt x="0" y="143513"/>
                    <a:pt x="0" y="128588"/>
                  </a:cubicBezTo>
                  <a:cubicBezTo>
                    <a:pt x="0" y="111175"/>
                    <a:pt x="3850" y="94767"/>
                    <a:pt x="11552" y="79363"/>
                  </a:cubicBezTo>
                  <a:cubicBezTo>
                    <a:pt x="19254" y="63959"/>
                    <a:pt x="30089" y="51043"/>
                    <a:pt x="44058" y="40615"/>
                  </a:cubicBezTo>
                  <a:cubicBezTo>
                    <a:pt x="48172" y="37553"/>
                    <a:pt x="52740" y="36357"/>
                    <a:pt x="57763" y="37027"/>
                  </a:cubicBezTo>
                  <a:close/>
                  <a:moveTo>
                    <a:pt x="110217" y="0"/>
                  </a:moveTo>
                  <a:cubicBezTo>
                    <a:pt x="115192" y="0"/>
                    <a:pt x="119498" y="1818"/>
                    <a:pt x="123134" y="5454"/>
                  </a:cubicBezTo>
                  <a:cubicBezTo>
                    <a:pt x="126769" y="9090"/>
                    <a:pt x="128587" y="13395"/>
                    <a:pt x="128587" y="18370"/>
                  </a:cubicBezTo>
                  <a:lnTo>
                    <a:pt x="128587" y="110218"/>
                  </a:lnTo>
                  <a:cubicBezTo>
                    <a:pt x="128587" y="115193"/>
                    <a:pt x="126769" y="119499"/>
                    <a:pt x="123134" y="123134"/>
                  </a:cubicBezTo>
                  <a:cubicBezTo>
                    <a:pt x="119498" y="126770"/>
                    <a:pt x="115192" y="128588"/>
                    <a:pt x="110217" y="128588"/>
                  </a:cubicBezTo>
                  <a:cubicBezTo>
                    <a:pt x="105242" y="128588"/>
                    <a:pt x="100937" y="126770"/>
                    <a:pt x="97301" y="123134"/>
                  </a:cubicBezTo>
                  <a:cubicBezTo>
                    <a:pt x="93666" y="119499"/>
                    <a:pt x="91848" y="115193"/>
                    <a:pt x="91848" y="110218"/>
                  </a:cubicBezTo>
                  <a:lnTo>
                    <a:pt x="91848" y="18370"/>
                  </a:lnTo>
                  <a:cubicBezTo>
                    <a:pt x="91848" y="13395"/>
                    <a:pt x="93666" y="9090"/>
                    <a:pt x="97301" y="5454"/>
                  </a:cubicBezTo>
                  <a:cubicBezTo>
                    <a:pt x="100937" y="1818"/>
                    <a:pt x="105242" y="0"/>
                    <a:pt x="110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60" name="任意多边形 80">
              <a:extLst>
                <a:ext uri="{FF2B5EF4-FFF2-40B4-BE49-F238E27FC236}">
                  <a16:creationId xmlns="" xmlns:a16="http://schemas.microsoft.com/office/drawing/2014/main" id="{56DCC757-201E-4315-8220-8C6E9DDEB8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4772" y="3648939"/>
              <a:ext cx="234298" cy="234299"/>
            </a:xfrm>
            <a:custGeom>
              <a:avLst/>
              <a:gdLst/>
              <a:ahLst/>
              <a:cxnLst/>
              <a:rect l="l" t="t" r="r" b="b"/>
              <a:pathLst>
                <a:path w="220435" h="220436">
                  <a:moveTo>
                    <a:pt x="37169" y="113806"/>
                  </a:moveTo>
                  <a:lnTo>
                    <a:pt x="58840" y="135620"/>
                  </a:lnTo>
                  <a:lnTo>
                    <a:pt x="57261" y="137198"/>
                  </a:lnTo>
                  <a:cubicBezTo>
                    <a:pt x="53721" y="140738"/>
                    <a:pt x="51951" y="144996"/>
                    <a:pt x="51951" y="149971"/>
                  </a:cubicBezTo>
                  <a:cubicBezTo>
                    <a:pt x="51951" y="154946"/>
                    <a:pt x="53721" y="159251"/>
                    <a:pt x="57261" y="162887"/>
                  </a:cubicBezTo>
                  <a:cubicBezTo>
                    <a:pt x="60801" y="166427"/>
                    <a:pt x="65059" y="168197"/>
                    <a:pt x="70034" y="168197"/>
                  </a:cubicBezTo>
                  <a:cubicBezTo>
                    <a:pt x="75009" y="168197"/>
                    <a:pt x="79267" y="166427"/>
                    <a:pt x="82807" y="162887"/>
                  </a:cubicBezTo>
                  <a:lnTo>
                    <a:pt x="87112" y="158582"/>
                  </a:lnTo>
                  <a:lnTo>
                    <a:pt x="108782" y="136768"/>
                  </a:lnTo>
                  <a:lnTo>
                    <a:pt x="131888" y="113806"/>
                  </a:lnTo>
                  <a:lnTo>
                    <a:pt x="153558" y="135620"/>
                  </a:lnTo>
                  <a:lnTo>
                    <a:pt x="130596" y="158582"/>
                  </a:lnTo>
                  <a:lnTo>
                    <a:pt x="108926" y="180396"/>
                  </a:lnTo>
                  <a:lnTo>
                    <a:pt x="104620" y="184701"/>
                  </a:lnTo>
                  <a:cubicBezTo>
                    <a:pt x="98402" y="190824"/>
                    <a:pt x="91154" y="194986"/>
                    <a:pt x="82878" y="197187"/>
                  </a:cubicBezTo>
                  <a:cubicBezTo>
                    <a:pt x="74602" y="199387"/>
                    <a:pt x="66398" y="199483"/>
                    <a:pt x="58266" y="197474"/>
                  </a:cubicBezTo>
                  <a:cubicBezTo>
                    <a:pt x="56735" y="204171"/>
                    <a:pt x="53291" y="209672"/>
                    <a:pt x="47933" y="213978"/>
                  </a:cubicBezTo>
                  <a:cubicBezTo>
                    <a:pt x="42575" y="218283"/>
                    <a:pt x="36404" y="220436"/>
                    <a:pt x="29420" y="220436"/>
                  </a:cubicBezTo>
                  <a:cubicBezTo>
                    <a:pt x="21287" y="220436"/>
                    <a:pt x="14351" y="217542"/>
                    <a:pt x="8610" y="211753"/>
                  </a:cubicBezTo>
                  <a:cubicBezTo>
                    <a:pt x="2870" y="205965"/>
                    <a:pt x="0" y="199005"/>
                    <a:pt x="0" y="190872"/>
                  </a:cubicBezTo>
                  <a:cubicBezTo>
                    <a:pt x="0" y="183984"/>
                    <a:pt x="2128" y="177860"/>
                    <a:pt x="6386" y="172502"/>
                  </a:cubicBezTo>
                  <a:cubicBezTo>
                    <a:pt x="10643" y="167145"/>
                    <a:pt x="16073" y="163700"/>
                    <a:pt x="22675" y="162170"/>
                  </a:cubicBezTo>
                  <a:cubicBezTo>
                    <a:pt x="20570" y="153942"/>
                    <a:pt x="20618" y="145666"/>
                    <a:pt x="22818" y="137342"/>
                  </a:cubicBezTo>
                  <a:cubicBezTo>
                    <a:pt x="25019" y="129018"/>
                    <a:pt x="29228" y="121747"/>
                    <a:pt x="35447" y="115528"/>
                  </a:cubicBezTo>
                  <a:close/>
                  <a:moveTo>
                    <a:pt x="133180" y="66447"/>
                  </a:moveTo>
                  <a:lnTo>
                    <a:pt x="156142" y="89409"/>
                  </a:lnTo>
                  <a:lnTo>
                    <a:pt x="177956" y="111223"/>
                  </a:lnTo>
                  <a:lnTo>
                    <a:pt x="182117" y="115528"/>
                  </a:lnTo>
                  <a:cubicBezTo>
                    <a:pt x="188241" y="121651"/>
                    <a:pt x="192426" y="128851"/>
                    <a:pt x="194675" y="137127"/>
                  </a:cubicBezTo>
                  <a:cubicBezTo>
                    <a:pt x="196923" y="145402"/>
                    <a:pt x="197043" y="153607"/>
                    <a:pt x="195034" y="161739"/>
                  </a:cubicBezTo>
                  <a:cubicBezTo>
                    <a:pt x="202305" y="162791"/>
                    <a:pt x="208356" y="166068"/>
                    <a:pt x="213188" y="171570"/>
                  </a:cubicBezTo>
                  <a:cubicBezTo>
                    <a:pt x="218020" y="177071"/>
                    <a:pt x="220435" y="183505"/>
                    <a:pt x="220435" y="190872"/>
                  </a:cubicBezTo>
                  <a:cubicBezTo>
                    <a:pt x="220435" y="199005"/>
                    <a:pt x="217565" y="205965"/>
                    <a:pt x="211825" y="211753"/>
                  </a:cubicBezTo>
                  <a:cubicBezTo>
                    <a:pt x="206084" y="217542"/>
                    <a:pt x="199148" y="220436"/>
                    <a:pt x="191015" y="220436"/>
                  </a:cubicBezTo>
                  <a:cubicBezTo>
                    <a:pt x="183935" y="220436"/>
                    <a:pt x="177669" y="218187"/>
                    <a:pt x="172215" y="213691"/>
                  </a:cubicBezTo>
                  <a:cubicBezTo>
                    <a:pt x="166762" y="209194"/>
                    <a:pt x="163365" y="203549"/>
                    <a:pt x="162026" y="196756"/>
                  </a:cubicBezTo>
                  <a:cubicBezTo>
                    <a:pt x="153798" y="199435"/>
                    <a:pt x="145211" y="199722"/>
                    <a:pt x="136265" y="197617"/>
                  </a:cubicBezTo>
                  <a:cubicBezTo>
                    <a:pt x="127319" y="195512"/>
                    <a:pt x="119594" y="191207"/>
                    <a:pt x="113088" y="184701"/>
                  </a:cubicBezTo>
                  <a:lnTo>
                    <a:pt x="111509" y="182979"/>
                  </a:lnTo>
                  <a:lnTo>
                    <a:pt x="133180" y="161165"/>
                  </a:lnTo>
                  <a:lnTo>
                    <a:pt x="134902" y="162887"/>
                  </a:lnTo>
                  <a:cubicBezTo>
                    <a:pt x="138442" y="166427"/>
                    <a:pt x="142699" y="168197"/>
                    <a:pt x="147674" y="168197"/>
                  </a:cubicBezTo>
                  <a:cubicBezTo>
                    <a:pt x="152649" y="168197"/>
                    <a:pt x="156907" y="166427"/>
                    <a:pt x="160447" y="162887"/>
                  </a:cubicBezTo>
                  <a:cubicBezTo>
                    <a:pt x="163987" y="159347"/>
                    <a:pt x="165757" y="155090"/>
                    <a:pt x="165757" y="150114"/>
                  </a:cubicBezTo>
                  <a:cubicBezTo>
                    <a:pt x="165757" y="145139"/>
                    <a:pt x="163987" y="140882"/>
                    <a:pt x="160447" y="137342"/>
                  </a:cubicBezTo>
                  <a:lnTo>
                    <a:pt x="156142" y="133036"/>
                  </a:lnTo>
                  <a:lnTo>
                    <a:pt x="134328" y="111223"/>
                  </a:lnTo>
                  <a:lnTo>
                    <a:pt x="111366" y="88260"/>
                  </a:lnTo>
                  <a:close/>
                  <a:moveTo>
                    <a:pt x="190728" y="0"/>
                  </a:moveTo>
                  <a:cubicBezTo>
                    <a:pt x="198861" y="0"/>
                    <a:pt x="205797" y="2894"/>
                    <a:pt x="211538" y="8683"/>
                  </a:cubicBezTo>
                  <a:cubicBezTo>
                    <a:pt x="217278" y="14471"/>
                    <a:pt x="220148" y="21431"/>
                    <a:pt x="220148" y="29564"/>
                  </a:cubicBezTo>
                  <a:cubicBezTo>
                    <a:pt x="220148" y="36931"/>
                    <a:pt x="217709" y="43389"/>
                    <a:pt x="212829" y="48938"/>
                  </a:cubicBezTo>
                  <a:cubicBezTo>
                    <a:pt x="207950" y="54487"/>
                    <a:pt x="201874" y="57788"/>
                    <a:pt x="194603" y="58840"/>
                  </a:cubicBezTo>
                  <a:cubicBezTo>
                    <a:pt x="197091" y="66973"/>
                    <a:pt x="197234" y="75416"/>
                    <a:pt x="195034" y="84170"/>
                  </a:cubicBezTo>
                  <a:cubicBezTo>
                    <a:pt x="192833" y="92925"/>
                    <a:pt x="188528" y="100507"/>
                    <a:pt x="182117" y="106917"/>
                  </a:cubicBezTo>
                  <a:lnTo>
                    <a:pt x="180395" y="108639"/>
                  </a:lnTo>
                  <a:lnTo>
                    <a:pt x="158725" y="86825"/>
                  </a:lnTo>
                  <a:lnTo>
                    <a:pt x="160447" y="85103"/>
                  </a:lnTo>
                  <a:cubicBezTo>
                    <a:pt x="163987" y="81563"/>
                    <a:pt x="165757" y="77306"/>
                    <a:pt x="165757" y="72331"/>
                  </a:cubicBezTo>
                  <a:cubicBezTo>
                    <a:pt x="165757" y="67355"/>
                    <a:pt x="163987" y="63098"/>
                    <a:pt x="160447" y="59558"/>
                  </a:cubicBezTo>
                  <a:cubicBezTo>
                    <a:pt x="156907" y="56018"/>
                    <a:pt x="152649" y="54248"/>
                    <a:pt x="147674" y="54248"/>
                  </a:cubicBezTo>
                  <a:cubicBezTo>
                    <a:pt x="142699" y="54248"/>
                    <a:pt x="138442" y="56018"/>
                    <a:pt x="134902" y="59558"/>
                  </a:cubicBezTo>
                  <a:lnTo>
                    <a:pt x="130596" y="63863"/>
                  </a:lnTo>
                  <a:lnTo>
                    <a:pt x="108782" y="85677"/>
                  </a:lnTo>
                  <a:lnTo>
                    <a:pt x="85820" y="108639"/>
                  </a:lnTo>
                  <a:lnTo>
                    <a:pt x="64006" y="86825"/>
                  </a:lnTo>
                  <a:lnTo>
                    <a:pt x="87112" y="63863"/>
                  </a:lnTo>
                  <a:lnTo>
                    <a:pt x="108926" y="42049"/>
                  </a:lnTo>
                  <a:lnTo>
                    <a:pt x="113088" y="37744"/>
                  </a:lnTo>
                  <a:cubicBezTo>
                    <a:pt x="119498" y="31334"/>
                    <a:pt x="127104" y="27052"/>
                    <a:pt x="135906" y="24900"/>
                  </a:cubicBezTo>
                  <a:cubicBezTo>
                    <a:pt x="144708" y="22747"/>
                    <a:pt x="153223" y="22914"/>
                    <a:pt x="161452" y="25402"/>
                  </a:cubicBezTo>
                  <a:cubicBezTo>
                    <a:pt x="162504" y="18226"/>
                    <a:pt x="165781" y="12199"/>
                    <a:pt x="171282" y="7319"/>
                  </a:cubicBezTo>
                  <a:cubicBezTo>
                    <a:pt x="176784" y="2440"/>
                    <a:pt x="183266" y="0"/>
                    <a:pt x="190728" y="0"/>
                  </a:cubicBezTo>
                  <a:close/>
                  <a:moveTo>
                    <a:pt x="29707" y="0"/>
                  </a:moveTo>
                  <a:cubicBezTo>
                    <a:pt x="36978" y="0"/>
                    <a:pt x="43364" y="2344"/>
                    <a:pt x="48866" y="7032"/>
                  </a:cubicBezTo>
                  <a:cubicBezTo>
                    <a:pt x="54367" y="11720"/>
                    <a:pt x="57692" y="17604"/>
                    <a:pt x="58840" y="24684"/>
                  </a:cubicBezTo>
                  <a:cubicBezTo>
                    <a:pt x="66877" y="22771"/>
                    <a:pt x="74985" y="22938"/>
                    <a:pt x="83165" y="25187"/>
                  </a:cubicBezTo>
                  <a:cubicBezTo>
                    <a:pt x="91346" y="27435"/>
                    <a:pt x="98497" y="31621"/>
                    <a:pt x="104620" y="37744"/>
                  </a:cubicBezTo>
                  <a:lnTo>
                    <a:pt x="106343" y="39466"/>
                  </a:lnTo>
                  <a:lnTo>
                    <a:pt x="84529" y="61280"/>
                  </a:lnTo>
                  <a:lnTo>
                    <a:pt x="82807" y="59558"/>
                  </a:lnTo>
                  <a:cubicBezTo>
                    <a:pt x="79267" y="56018"/>
                    <a:pt x="75009" y="54248"/>
                    <a:pt x="70034" y="54248"/>
                  </a:cubicBezTo>
                  <a:cubicBezTo>
                    <a:pt x="65059" y="54248"/>
                    <a:pt x="60801" y="56018"/>
                    <a:pt x="57261" y="59558"/>
                  </a:cubicBezTo>
                  <a:cubicBezTo>
                    <a:pt x="53721" y="63098"/>
                    <a:pt x="51951" y="67379"/>
                    <a:pt x="51951" y="72402"/>
                  </a:cubicBezTo>
                  <a:cubicBezTo>
                    <a:pt x="51951" y="77425"/>
                    <a:pt x="53721" y="81707"/>
                    <a:pt x="57261" y="85247"/>
                  </a:cubicBezTo>
                  <a:lnTo>
                    <a:pt x="61423" y="89409"/>
                  </a:lnTo>
                  <a:lnTo>
                    <a:pt x="83237" y="111223"/>
                  </a:lnTo>
                  <a:lnTo>
                    <a:pt x="106199" y="134185"/>
                  </a:lnTo>
                  <a:lnTo>
                    <a:pt x="84529" y="155999"/>
                  </a:lnTo>
                  <a:lnTo>
                    <a:pt x="61423" y="133036"/>
                  </a:lnTo>
                  <a:lnTo>
                    <a:pt x="39753" y="111223"/>
                  </a:lnTo>
                  <a:lnTo>
                    <a:pt x="35447" y="106917"/>
                  </a:lnTo>
                  <a:cubicBezTo>
                    <a:pt x="28941" y="100507"/>
                    <a:pt x="24636" y="92877"/>
                    <a:pt x="22531" y="84027"/>
                  </a:cubicBezTo>
                  <a:cubicBezTo>
                    <a:pt x="20426" y="75177"/>
                    <a:pt x="20665" y="66590"/>
                    <a:pt x="23249" y="58266"/>
                  </a:cubicBezTo>
                  <a:cubicBezTo>
                    <a:pt x="16551" y="56831"/>
                    <a:pt x="11050" y="53435"/>
                    <a:pt x="6745" y="48077"/>
                  </a:cubicBezTo>
                  <a:cubicBezTo>
                    <a:pt x="2439" y="42719"/>
                    <a:pt x="287" y="36548"/>
                    <a:pt x="287" y="29564"/>
                  </a:cubicBezTo>
                  <a:cubicBezTo>
                    <a:pt x="287" y="21431"/>
                    <a:pt x="3157" y="14471"/>
                    <a:pt x="8897" y="8683"/>
                  </a:cubicBezTo>
                  <a:cubicBezTo>
                    <a:pt x="14638" y="2894"/>
                    <a:pt x="21574" y="0"/>
                    <a:pt x="297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E685787F-EA75-4BDC-95E7-4D9CD3E0153D}"/>
              </a:ext>
            </a:extLst>
          </p:cNvPr>
          <p:cNvGrpSpPr/>
          <p:nvPr/>
        </p:nvGrpSpPr>
        <p:grpSpPr>
          <a:xfrm>
            <a:off x="2884168" y="2967933"/>
            <a:ext cx="2248912" cy="971342"/>
            <a:chOff x="3389687" y="2343753"/>
            <a:chExt cx="2248912" cy="971342"/>
          </a:xfrm>
        </p:grpSpPr>
        <p:sp>
          <p:nvSpPr>
            <p:cNvPr id="62" name="文本框 20">
              <a:extLst>
                <a:ext uri="{FF2B5EF4-FFF2-40B4-BE49-F238E27FC236}">
                  <a16:creationId xmlns="" xmlns:a16="http://schemas.microsoft.com/office/drawing/2014/main" id="{3AC81919-75DD-4675-A2B5-5D777D1ACBF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3" name="文本框 21">
              <a:extLst>
                <a:ext uri="{FF2B5EF4-FFF2-40B4-BE49-F238E27FC236}">
                  <a16:creationId xmlns="" xmlns:a16="http://schemas.microsoft.com/office/drawing/2014/main" id="{A56E77EA-F523-43D6-8684-1E57366AF92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970782AB-5289-4E35-84A0-FDD794639444}"/>
              </a:ext>
            </a:extLst>
          </p:cNvPr>
          <p:cNvGrpSpPr/>
          <p:nvPr/>
        </p:nvGrpSpPr>
        <p:grpSpPr>
          <a:xfrm>
            <a:off x="7884054" y="2967933"/>
            <a:ext cx="2248912" cy="971342"/>
            <a:chOff x="3389687" y="2343753"/>
            <a:chExt cx="2248912" cy="971342"/>
          </a:xfrm>
        </p:grpSpPr>
        <p:sp>
          <p:nvSpPr>
            <p:cNvPr id="65" name="文本框 24">
              <a:extLst>
                <a:ext uri="{FF2B5EF4-FFF2-40B4-BE49-F238E27FC236}">
                  <a16:creationId xmlns="" xmlns:a16="http://schemas.microsoft.com/office/drawing/2014/main" id="{6F63F467-06A1-4F7F-ACA4-1EB990B57D9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6" name="文本框 25">
              <a:extLst>
                <a:ext uri="{FF2B5EF4-FFF2-40B4-BE49-F238E27FC236}">
                  <a16:creationId xmlns="" xmlns:a16="http://schemas.microsoft.com/office/drawing/2014/main" id="{452C2154-8837-4F89-A5B0-124DBC897DC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577B6DDB-9B84-4EE6-8822-2D61454D4B71}"/>
              </a:ext>
            </a:extLst>
          </p:cNvPr>
          <p:cNvGrpSpPr/>
          <p:nvPr/>
        </p:nvGrpSpPr>
        <p:grpSpPr>
          <a:xfrm>
            <a:off x="6673236" y="6085343"/>
            <a:ext cx="2248912" cy="971342"/>
            <a:chOff x="3389687" y="2343753"/>
            <a:chExt cx="2248912" cy="971342"/>
          </a:xfrm>
        </p:grpSpPr>
        <p:sp>
          <p:nvSpPr>
            <p:cNvPr id="68" name="文本框 28">
              <a:extLst>
                <a:ext uri="{FF2B5EF4-FFF2-40B4-BE49-F238E27FC236}">
                  <a16:creationId xmlns="" xmlns:a16="http://schemas.microsoft.com/office/drawing/2014/main" id="{667A7A15-A2E5-40EA-ACD8-7FD55A59944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69" name="文本框 29">
              <a:extLst>
                <a:ext uri="{FF2B5EF4-FFF2-40B4-BE49-F238E27FC236}">
                  <a16:creationId xmlns="" xmlns:a16="http://schemas.microsoft.com/office/drawing/2014/main" id="{BA287015-3C0D-4BF8-AADF-F1C16384317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64D7539F-1A70-4479-80E0-C3F11B7EA2DB}"/>
              </a:ext>
            </a:extLst>
          </p:cNvPr>
          <p:cNvGrpSpPr/>
          <p:nvPr/>
        </p:nvGrpSpPr>
        <p:grpSpPr>
          <a:xfrm>
            <a:off x="1639834" y="6085343"/>
            <a:ext cx="2248912" cy="971342"/>
            <a:chOff x="3389687" y="2343753"/>
            <a:chExt cx="2248912" cy="971342"/>
          </a:xfrm>
        </p:grpSpPr>
        <p:sp>
          <p:nvSpPr>
            <p:cNvPr id="71" name="文本框 32">
              <a:extLst>
                <a:ext uri="{FF2B5EF4-FFF2-40B4-BE49-F238E27FC236}">
                  <a16:creationId xmlns="" xmlns:a16="http://schemas.microsoft.com/office/drawing/2014/main" id="{5D893188-58FA-4282-8744-7EB39DD0C4A5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72" name="文本框 33">
              <a:extLst>
                <a:ext uri="{FF2B5EF4-FFF2-40B4-BE49-F238E27FC236}">
                  <a16:creationId xmlns="" xmlns:a16="http://schemas.microsoft.com/office/drawing/2014/main" id="{E6AFA7E7-17CF-4078-BE47-876FE187F0A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BE8CCBD3-2788-4F54-8E29-21B7E43DFBAC}"/>
              </a:ext>
            </a:extLst>
          </p:cNvPr>
          <p:cNvGrpSpPr/>
          <p:nvPr/>
        </p:nvGrpSpPr>
        <p:grpSpPr>
          <a:xfrm>
            <a:off x="3418112" y="1389915"/>
            <a:ext cx="5012652" cy="759961"/>
            <a:chOff x="3389687" y="2200691"/>
            <a:chExt cx="5012652" cy="759961"/>
          </a:xfrm>
        </p:grpSpPr>
        <p:sp>
          <p:nvSpPr>
            <p:cNvPr id="74" name="文本框 37">
              <a:extLst>
                <a:ext uri="{FF2B5EF4-FFF2-40B4-BE49-F238E27FC236}">
                  <a16:creationId xmlns="" xmlns:a16="http://schemas.microsoft.com/office/drawing/2014/main" id="{A51C0FC1-DE9F-45CF-B66C-AF45294DA14A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认知自我</a:t>
              </a:r>
            </a:p>
          </p:txBody>
        </p:sp>
        <p:sp>
          <p:nvSpPr>
            <p:cNvPr id="75" name="文本框 39">
              <a:extLst>
                <a:ext uri="{FF2B5EF4-FFF2-40B4-BE49-F238E27FC236}">
                  <a16:creationId xmlns="" xmlns:a16="http://schemas.microsoft.com/office/drawing/2014/main" id="{6F1F44D0-21E9-4ED4-9D4A-C311A5E6A1CC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组合 1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CC53B723-1D51-4948-B804-2A293FAE12D1}"/>
              </a:ext>
            </a:extLst>
          </p:cNvPr>
          <p:cNvGrpSpPr/>
          <p:nvPr/>
        </p:nvGrpSpPr>
        <p:grpSpPr>
          <a:xfrm>
            <a:off x="5142861" y="4160270"/>
            <a:ext cx="1311854" cy="1351184"/>
            <a:chOff x="3570514" y="1130300"/>
            <a:chExt cx="4823733" cy="4968350"/>
          </a:xfrm>
        </p:grpSpPr>
        <p:sp>
          <p:nvSpPr>
            <p:cNvPr id="144" name="îSľiďé">
              <a:extLst>
                <a:ext uri="{FF2B5EF4-FFF2-40B4-BE49-F238E27FC236}">
                  <a16:creationId xmlns="" xmlns:a16="http://schemas.microsoft.com/office/drawing/2014/main" id="{67AA700A-0BA7-4751-9A27-8F7ACB8CA2DA}"/>
                </a:ext>
              </a:extLst>
            </p:cNvPr>
            <p:cNvSpPr/>
            <p:nvPr/>
          </p:nvSpPr>
          <p:spPr bwMode="auto">
            <a:xfrm>
              <a:off x="4093007" y="1554824"/>
              <a:ext cx="4301240" cy="4543826"/>
            </a:xfrm>
            <a:custGeom>
              <a:avLst/>
              <a:gdLst>
                <a:gd name="T0" fmla="*/ 414 w 455"/>
                <a:gd name="T1" fmla="*/ 292 h 481"/>
                <a:gd name="T2" fmla="*/ 427 w 455"/>
                <a:gd name="T3" fmla="*/ 332 h 481"/>
                <a:gd name="T4" fmla="*/ 191 w 455"/>
                <a:gd name="T5" fmla="*/ 457 h 481"/>
                <a:gd name="T6" fmla="*/ 0 w 455"/>
                <a:gd name="T7" fmla="*/ 420 h 481"/>
                <a:gd name="T8" fmla="*/ 215 w 455"/>
                <a:gd name="T9" fmla="*/ 481 h 481"/>
                <a:gd name="T10" fmla="*/ 451 w 455"/>
                <a:gd name="T11" fmla="*/ 356 h 481"/>
                <a:gd name="T12" fmla="*/ 414 w 455"/>
                <a:gd name="T13" fmla="*/ 292 h 481"/>
                <a:gd name="T14" fmla="*/ 30 w 455"/>
                <a:gd name="T15" fmla="*/ 46 h 481"/>
                <a:gd name="T16" fmla="*/ 72 w 455"/>
                <a:gd name="T17" fmla="*/ 73 h 481"/>
                <a:gd name="T18" fmla="*/ 114 w 455"/>
                <a:gd name="T19" fmla="*/ 88 h 481"/>
                <a:gd name="T20" fmla="*/ 48 w 455"/>
                <a:gd name="T21" fmla="*/ 49 h 481"/>
                <a:gd name="T22" fmla="*/ 30 w 455"/>
                <a:gd name="T23" fmla="*/ 46 h 481"/>
                <a:gd name="T24" fmla="*/ 374 w 455"/>
                <a:gd name="T25" fmla="*/ 0 h 481"/>
                <a:gd name="T26" fmla="*/ 334 w 455"/>
                <a:gd name="T27" fmla="*/ 49 h 481"/>
                <a:gd name="T28" fmla="*/ 257 w 455"/>
                <a:gd name="T29" fmla="*/ 146 h 481"/>
                <a:gd name="T30" fmla="*/ 259 w 455"/>
                <a:gd name="T31" fmla="*/ 145 h 481"/>
                <a:gd name="T32" fmla="*/ 259 w 455"/>
                <a:gd name="T33" fmla="*/ 145 h 481"/>
                <a:gd name="T34" fmla="*/ 259 w 455"/>
                <a:gd name="T35" fmla="*/ 145 h 481"/>
                <a:gd name="T36" fmla="*/ 261 w 455"/>
                <a:gd name="T37" fmla="*/ 144 h 481"/>
                <a:gd name="T38" fmla="*/ 261 w 455"/>
                <a:gd name="T39" fmla="*/ 144 h 481"/>
                <a:gd name="T40" fmla="*/ 261 w 455"/>
                <a:gd name="T41" fmla="*/ 144 h 481"/>
                <a:gd name="T42" fmla="*/ 264 w 455"/>
                <a:gd name="T43" fmla="*/ 144 h 481"/>
                <a:gd name="T44" fmla="*/ 265 w 455"/>
                <a:gd name="T45" fmla="*/ 166 h 481"/>
                <a:gd name="T46" fmla="*/ 269 w 455"/>
                <a:gd name="T47" fmla="*/ 172 h 481"/>
                <a:gd name="T48" fmla="*/ 269 w 455"/>
                <a:gd name="T49" fmla="*/ 172 h 481"/>
                <a:gd name="T50" fmla="*/ 295 w 455"/>
                <a:gd name="T51" fmla="*/ 199 h 481"/>
                <a:gd name="T52" fmla="*/ 293 w 455"/>
                <a:gd name="T53" fmla="*/ 196 h 481"/>
                <a:gd name="T54" fmla="*/ 290 w 455"/>
                <a:gd name="T55" fmla="*/ 192 h 481"/>
                <a:gd name="T56" fmla="*/ 289 w 455"/>
                <a:gd name="T57" fmla="*/ 190 h 481"/>
                <a:gd name="T58" fmla="*/ 294 w 455"/>
                <a:gd name="T59" fmla="*/ 172 h 481"/>
                <a:gd name="T60" fmla="*/ 294 w 455"/>
                <a:gd name="T61" fmla="*/ 171 h 481"/>
                <a:gd name="T62" fmla="*/ 293 w 455"/>
                <a:gd name="T63" fmla="*/ 171 h 481"/>
                <a:gd name="T64" fmla="*/ 293 w 455"/>
                <a:gd name="T65" fmla="*/ 170 h 481"/>
                <a:gd name="T66" fmla="*/ 292 w 455"/>
                <a:gd name="T67" fmla="*/ 170 h 481"/>
                <a:gd name="T68" fmla="*/ 292 w 455"/>
                <a:gd name="T69" fmla="*/ 170 h 481"/>
                <a:gd name="T70" fmla="*/ 288 w 455"/>
                <a:gd name="T71" fmla="*/ 149 h 481"/>
                <a:gd name="T72" fmla="*/ 284 w 455"/>
                <a:gd name="T73" fmla="*/ 150 h 481"/>
                <a:gd name="T74" fmla="*/ 279 w 455"/>
                <a:gd name="T75" fmla="*/ 152 h 481"/>
                <a:gd name="T76" fmla="*/ 358 w 455"/>
                <a:gd name="T77" fmla="*/ 73 h 481"/>
                <a:gd name="T78" fmla="*/ 383 w 455"/>
                <a:gd name="T79" fmla="*/ 6 h 481"/>
                <a:gd name="T80" fmla="*/ 374 w 455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5" h="481">
                  <a:moveTo>
                    <a:pt x="414" y="292"/>
                  </a:moveTo>
                  <a:cubicBezTo>
                    <a:pt x="424" y="305"/>
                    <a:pt x="429" y="318"/>
                    <a:pt x="427" y="332"/>
                  </a:cubicBezTo>
                  <a:cubicBezTo>
                    <a:pt x="417" y="395"/>
                    <a:pt x="402" y="457"/>
                    <a:pt x="191" y="457"/>
                  </a:cubicBezTo>
                  <a:cubicBezTo>
                    <a:pt x="88" y="457"/>
                    <a:pt x="32" y="442"/>
                    <a:pt x="0" y="420"/>
                  </a:cubicBezTo>
                  <a:cubicBezTo>
                    <a:pt x="25" y="455"/>
                    <a:pt x="79" y="481"/>
                    <a:pt x="215" y="481"/>
                  </a:cubicBezTo>
                  <a:cubicBezTo>
                    <a:pt x="426" y="481"/>
                    <a:pt x="441" y="419"/>
                    <a:pt x="451" y="356"/>
                  </a:cubicBezTo>
                  <a:cubicBezTo>
                    <a:pt x="455" y="333"/>
                    <a:pt x="438" y="312"/>
                    <a:pt x="414" y="292"/>
                  </a:cubicBezTo>
                  <a:moveTo>
                    <a:pt x="30" y="46"/>
                  </a:moveTo>
                  <a:cubicBezTo>
                    <a:pt x="33" y="61"/>
                    <a:pt x="48" y="72"/>
                    <a:pt x="72" y="73"/>
                  </a:cubicBezTo>
                  <a:cubicBezTo>
                    <a:pt x="86" y="74"/>
                    <a:pt x="101" y="79"/>
                    <a:pt x="114" y="88"/>
                  </a:cubicBezTo>
                  <a:cubicBezTo>
                    <a:pt x="99" y="66"/>
                    <a:pt x="72" y="50"/>
                    <a:pt x="48" y="49"/>
                  </a:cubicBezTo>
                  <a:cubicBezTo>
                    <a:pt x="41" y="49"/>
                    <a:pt x="35" y="48"/>
                    <a:pt x="30" y="46"/>
                  </a:cubicBezTo>
                  <a:moveTo>
                    <a:pt x="374" y="0"/>
                  </a:moveTo>
                  <a:cubicBezTo>
                    <a:pt x="385" y="24"/>
                    <a:pt x="370" y="48"/>
                    <a:pt x="334" y="49"/>
                  </a:cubicBezTo>
                  <a:cubicBezTo>
                    <a:pt x="294" y="51"/>
                    <a:pt x="245" y="95"/>
                    <a:pt x="257" y="146"/>
                  </a:cubicBezTo>
                  <a:cubicBezTo>
                    <a:pt x="258" y="146"/>
                    <a:pt x="258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60" y="145"/>
                    <a:pt x="260" y="145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2" y="144"/>
                    <a:pt x="263" y="144"/>
                    <a:pt x="264" y="144"/>
                  </a:cubicBezTo>
                  <a:cubicBezTo>
                    <a:pt x="274" y="144"/>
                    <a:pt x="275" y="159"/>
                    <a:pt x="265" y="166"/>
                  </a:cubicBezTo>
                  <a:cubicBezTo>
                    <a:pt x="266" y="168"/>
                    <a:pt x="268" y="170"/>
                    <a:pt x="269" y="172"/>
                  </a:cubicBezTo>
                  <a:cubicBezTo>
                    <a:pt x="269" y="172"/>
                    <a:pt x="269" y="172"/>
                    <a:pt x="269" y="172"/>
                  </a:cubicBezTo>
                  <a:cubicBezTo>
                    <a:pt x="275" y="181"/>
                    <a:pt x="285" y="190"/>
                    <a:pt x="295" y="199"/>
                  </a:cubicBezTo>
                  <a:cubicBezTo>
                    <a:pt x="294" y="198"/>
                    <a:pt x="294" y="197"/>
                    <a:pt x="293" y="196"/>
                  </a:cubicBezTo>
                  <a:cubicBezTo>
                    <a:pt x="292" y="194"/>
                    <a:pt x="291" y="193"/>
                    <a:pt x="290" y="192"/>
                  </a:cubicBezTo>
                  <a:cubicBezTo>
                    <a:pt x="290" y="191"/>
                    <a:pt x="290" y="190"/>
                    <a:pt x="289" y="190"/>
                  </a:cubicBezTo>
                  <a:cubicBezTo>
                    <a:pt x="296" y="185"/>
                    <a:pt x="297" y="177"/>
                    <a:pt x="294" y="172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93" y="171"/>
                    <a:pt x="293" y="171"/>
                    <a:pt x="293" y="171"/>
                  </a:cubicBezTo>
                  <a:cubicBezTo>
                    <a:pt x="293" y="170"/>
                    <a:pt x="293" y="170"/>
                    <a:pt x="293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300" y="162"/>
                    <a:pt x="298" y="149"/>
                    <a:pt x="288" y="149"/>
                  </a:cubicBezTo>
                  <a:cubicBezTo>
                    <a:pt x="287" y="149"/>
                    <a:pt x="286" y="150"/>
                    <a:pt x="284" y="150"/>
                  </a:cubicBezTo>
                  <a:cubicBezTo>
                    <a:pt x="282" y="151"/>
                    <a:pt x="281" y="151"/>
                    <a:pt x="279" y="152"/>
                  </a:cubicBezTo>
                  <a:cubicBezTo>
                    <a:pt x="280" y="109"/>
                    <a:pt x="322" y="75"/>
                    <a:pt x="358" y="73"/>
                  </a:cubicBezTo>
                  <a:cubicBezTo>
                    <a:pt x="403" y="72"/>
                    <a:pt x="416" y="33"/>
                    <a:pt x="383" y="6"/>
                  </a:cubicBezTo>
                  <a:cubicBezTo>
                    <a:pt x="381" y="4"/>
                    <a:pt x="377" y="2"/>
                    <a:pt x="37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ï$ľïďe">
              <a:extLst>
                <a:ext uri="{FF2B5EF4-FFF2-40B4-BE49-F238E27FC236}">
                  <a16:creationId xmlns="" xmlns:a16="http://schemas.microsoft.com/office/drawing/2014/main" id="{886616E5-8D74-4CD7-A0CD-46DBD103AD9B}"/>
                </a:ext>
              </a:extLst>
            </p:cNvPr>
            <p:cNvSpPr/>
            <p:nvPr/>
          </p:nvSpPr>
          <p:spPr bwMode="auto">
            <a:xfrm>
              <a:off x="3570514" y="1130300"/>
              <a:ext cx="4655789" cy="4739761"/>
            </a:xfrm>
            <a:custGeom>
              <a:avLst/>
              <a:gdLst>
                <a:gd name="T0" fmla="*/ 319 w 492"/>
                <a:gd name="T1" fmla="*/ 208 h 502"/>
                <a:gd name="T2" fmla="*/ 389 w 492"/>
                <a:gd name="T3" fmla="*/ 94 h 502"/>
                <a:gd name="T4" fmla="*/ 414 w 492"/>
                <a:gd name="T5" fmla="*/ 27 h 502"/>
                <a:gd name="T6" fmla="*/ 246 w 492"/>
                <a:gd name="T7" fmla="*/ 27 h 502"/>
                <a:gd name="T8" fmla="*/ 78 w 492"/>
                <a:gd name="T9" fmla="*/ 27 h 502"/>
                <a:gd name="T10" fmla="*/ 103 w 492"/>
                <a:gd name="T11" fmla="*/ 94 h 502"/>
                <a:gd name="T12" fmla="*/ 174 w 492"/>
                <a:gd name="T13" fmla="*/ 208 h 502"/>
                <a:gd name="T14" fmla="*/ 10 w 492"/>
                <a:gd name="T15" fmla="*/ 377 h 502"/>
                <a:gd name="T16" fmla="*/ 246 w 492"/>
                <a:gd name="T17" fmla="*/ 502 h 502"/>
                <a:gd name="T18" fmla="*/ 482 w 492"/>
                <a:gd name="T19" fmla="*/ 377 h 502"/>
                <a:gd name="T20" fmla="*/ 319 w 492"/>
                <a:gd name="T21" fmla="*/ 20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502">
                  <a:moveTo>
                    <a:pt x="319" y="208"/>
                  </a:moveTo>
                  <a:cubicBezTo>
                    <a:pt x="289" y="150"/>
                    <a:pt x="344" y="96"/>
                    <a:pt x="389" y="94"/>
                  </a:cubicBezTo>
                  <a:cubicBezTo>
                    <a:pt x="434" y="93"/>
                    <a:pt x="447" y="54"/>
                    <a:pt x="414" y="27"/>
                  </a:cubicBezTo>
                  <a:cubicBezTo>
                    <a:pt x="382" y="0"/>
                    <a:pt x="310" y="27"/>
                    <a:pt x="246" y="27"/>
                  </a:cubicBezTo>
                  <a:cubicBezTo>
                    <a:pt x="183" y="27"/>
                    <a:pt x="111" y="0"/>
                    <a:pt x="78" y="27"/>
                  </a:cubicBezTo>
                  <a:cubicBezTo>
                    <a:pt x="45" y="54"/>
                    <a:pt x="58" y="93"/>
                    <a:pt x="103" y="94"/>
                  </a:cubicBezTo>
                  <a:cubicBezTo>
                    <a:pt x="149" y="96"/>
                    <a:pt x="204" y="150"/>
                    <a:pt x="174" y="208"/>
                  </a:cubicBezTo>
                  <a:cubicBezTo>
                    <a:pt x="144" y="266"/>
                    <a:pt x="0" y="314"/>
                    <a:pt x="10" y="377"/>
                  </a:cubicBezTo>
                  <a:cubicBezTo>
                    <a:pt x="20" y="440"/>
                    <a:pt x="35" y="502"/>
                    <a:pt x="246" y="502"/>
                  </a:cubicBezTo>
                  <a:cubicBezTo>
                    <a:pt x="457" y="502"/>
                    <a:pt x="472" y="440"/>
                    <a:pt x="482" y="377"/>
                  </a:cubicBezTo>
                  <a:cubicBezTo>
                    <a:pt x="492" y="314"/>
                    <a:pt x="349" y="266"/>
                    <a:pt x="319" y="208"/>
                  </a:cubicBezTo>
                </a:path>
              </a:pathLst>
            </a:cu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îş1iḍè">
              <a:extLst>
                <a:ext uri="{FF2B5EF4-FFF2-40B4-BE49-F238E27FC236}">
                  <a16:creationId xmlns="" xmlns:a16="http://schemas.microsoft.com/office/drawing/2014/main" id="{6F36FADE-6EE8-4284-A686-198515263292}"/>
                </a:ext>
              </a:extLst>
            </p:cNvPr>
            <p:cNvSpPr/>
            <p:nvPr/>
          </p:nvSpPr>
          <p:spPr bwMode="auto">
            <a:xfrm>
              <a:off x="6598178" y="3122304"/>
              <a:ext cx="37321" cy="55981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ṣļïḑe">
              <a:extLst>
                <a:ext uri="{FF2B5EF4-FFF2-40B4-BE49-F238E27FC236}">
                  <a16:creationId xmlns="" xmlns:a16="http://schemas.microsoft.com/office/drawing/2014/main" id="{E24FEF80-D75D-4CE0-8704-9161C3BE3095}"/>
                </a:ext>
              </a:extLst>
            </p:cNvPr>
            <p:cNvSpPr/>
            <p:nvPr/>
          </p:nvSpPr>
          <p:spPr bwMode="auto">
            <a:xfrm>
              <a:off x="5086679" y="3215607"/>
              <a:ext cx="46651" cy="65312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6 h 7"/>
                <a:gd name="T4" fmla="*/ 0 w 5"/>
                <a:gd name="T5" fmla="*/ 7 h 7"/>
                <a:gd name="T6" fmla="*/ 5 w 5"/>
                <a:gd name="T7" fmla="*/ 0 h 7"/>
                <a:gd name="T8" fmla="*/ 5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1" y="4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ṧḷíde">
              <a:extLst>
                <a:ext uri="{FF2B5EF4-FFF2-40B4-BE49-F238E27FC236}">
                  <a16:creationId xmlns="" xmlns:a16="http://schemas.microsoft.com/office/drawing/2014/main" id="{8967E58F-7096-4C00-A499-5E8346E3A914}"/>
                </a:ext>
              </a:extLst>
            </p:cNvPr>
            <p:cNvSpPr/>
            <p:nvPr/>
          </p:nvSpPr>
          <p:spPr bwMode="auto">
            <a:xfrm>
              <a:off x="5086679" y="3122304"/>
              <a:ext cx="1548819" cy="209932"/>
            </a:xfrm>
            <a:custGeom>
              <a:avLst/>
              <a:gdLst>
                <a:gd name="T0" fmla="*/ 160 w 164"/>
                <a:gd name="T1" fmla="*/ 0 h 22"/>
                <a:gd name="T2" fmla="*/ 154 w 164"/>
                <a:gd name="T3" fmla="*/ 2 h 22"/>
                <a:gd name="T4" fmla="*/ 100 w 164"/>
                <a:gd name="T5" fmla="*/ 13 h 22"/>
                <a:gd name="T6" fmla="*/ 78 w 164"/>
                <a:gd name="T7" fmla="*/ 9 h 22"/>
                <a:gd name="T8" fmla="*/ 57 w 164"/>
                <a:gd name="T9" fmla="*/ 6 h 22"/>
                <a:gd name="T10" fmla="*/ 35 w 164"/>
                <a:gd name="T11" fmla="*/ 9 h 22"/>
                <a:gd name="T12" fmla="*/ 15 w 164"/>
                <a:gd name="T13" fmla="*/ 12 h 22"/>
                <a:gd name="T14" fmla="*/ 10 w 164"/>
                <a:gd name="T15" fmla="*/ 11 h 22"/>
                <a:gd name="T16" fmla="*/ 5 w 164"/>
                <a:gd name="T17" fmla="*/ 10 h 22"/>
                <a:gd name="T18" fmla="*/ 0 w 164"/>
                <a:gd name="T19" fmla="*/ 17 h 22"/>
                <a:gd name="T20" fmla="*/ 10 w 164"/>
                <a:gd name="T21" fmla="*/ 21 h 22"/>
                <a:gd name="T22" fmla="*/ 15 w 164"/>
                <a:gd name="T23" fmla="*/ 21 h 22"/>
                <a:gd name="T24" fmla="*/ 35 w 164"/>
                <a:gd name="T25" fmla="*/ 18 h 22"/>
                <a:gd name="T26" fmla="*/ 57 w 164"/>
                <a:gd name="T27" fmla="*/ 15 h 22"/>
                <a:gd name="T28" fmla="*/ 78 w 164"/>
                <a:gd name="T29" fmla="*/ 19 h 22"/>
                <a:gd name="T30" fmla="*/ 100 w 164"/>
                <a:gd name="T31" fmla="*/ 22 h 22"/>
                <a:gd name="T32" fmla="*/ 154 w 164"/>
                <a:gd name="T33" fmla="*/ 11 h 22"/>
                <a:gd name="T34" fmla="*/ 164 w 164"/>
                <a:gd name="T35" fmla="*/ 6 h 22"/>
                <a:gd name="T36" fmla="*/ 160 w 164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22">
                  <a:moveTo>
                    <a:pt x="160" y="0"/>
                  </a:moveTo>
                  <a:cubicBezTo>
                    <a:pt x="158" y="1"/>
                    <a:pt x="156" y="2"/>
                    <a:pt x="154" y="2"/>
                  </a:cubicBezTo>
                  <a:cubicBezTo>
                    <a:pt x="140" y="5"/>
                    <a:pt x="121" y="13"/>
                    <a:pt x="100" y="13"/>
                  </a:cubicBezTo>
                  <a:cubicBezTo>
                    <a:pt x="93" y="13"/>
                    <a:pt x="85" y="12"/>
                    <a:pt x="78" y="9"/>
                  </a:cubicBezTo>
                  <a:cubicBezTo>
                    <a:pt x="70" y="7"/>
                    <a:pt x="63" y="6"/>
                    <a:pt x="57" y="6"/>
                  </a:cubicBezTo>
                  <a:cubicBezTo>
                    <a:pt x="49" y="6"/>
                    <a:pt x="42" y="7"/>
                    <a:pt x="35" y="9"/>
                  </a:cubicBezTo>
                  <a:cubicBezTo>
                    <a:pt x="28" y="10"/>
                    <a:pt x="21" y="12"/>
                    <a:pt x="15" y="12"/>
                  </a:cubicBezTo>
                  <a:cubicBezTo>
                    <a:pt x="13" y="12"/>
                    <a:pt x="12" y="12"/>
                    <a:pt x="10" y="11"/>
                  </a:cubicBezTo>
                  <a:cubicBezTo>
                    <a:pt x="8" y="11"/>
                    <a:pt x="6" y="11"/>
                    <a:pt x="5" y="10"/>
                  </a:cubicBezTo>
                  <a:cubicBezTo>
                    <a:pt x="3" y="12"/>
                    <a:pt x="2" y="14"/>
                    <a:pt x="0" y="17"/>
                  </a:cubicBezTo>
                  <a:cubicBezTo>
                    <a:pt x="2" y="18"/>
                    <a:pt x="5" y="20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21" y="21"/>
                    <a:pt x="28" y="20"/>
                    <a:pt x="35" y="18"/>
                  </a:cubicBezTo>
                  <a:cubicBezTo>
                    <a:pt x="42" y="17"/>
                    <a:pt x="49" y="15"/>
                    <a:pt x="57" y="15"/>
                  </a:cubicBezTo>
                  <a:cubicBezTo>
                    <a:pt x="63" y="15"/>
                    <a:pt x="70" y="16"/>
                    <a:pt x="78" y="19"/>
                  </a:cubicBezTo>
                  <a:cubicBezTo>
                    <a:pt x="85" y="21"/>
                    <a:pt x="93" y="22"/>
                    <a:pt x="100" y="22"/>
                  </a:cubicBezTo>
                  <a:cubicBezTo>
                    <a:pt x="121" y="22"/>
                    <a:pt x="140" y="14"/>
                    <a:pt x="154" y="11"/>
                  </a:cubicBezTo>
                  <a:cubicBezTo>
                    <a:pt x="159" y="11"/>
                    <a:pt x="162" y="8"/>
                    <a:pt x="164" y="6"/>
                  </a:cubicBezTo>
                  <a:cubicBezTo>
                    <a:pt x="163" y="4"/>
                    <a:pt x="161" y="2"/>
                    <a:pt x="160" y="0"/>
                  </a:cubicBezTo>
                </a:path>
              </a:pathLst>
            </a:custGeom>
            <a:solidFill>
              <a:srgbClr val="81B94F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iṧḻiďe">
              <a:extLst>
                <a:ext uri="{FF2B5EF4-FFF2-40B4-BE49-F238E27FC236}">
                  <a16:creationId xmlns="" xmlns:a16="http://schemas.microsoft.com/office/drawing/2014/main" id="{1918F46C-DE68-4A97-A914-CA43B9408AEA}"/>
                </a:ext>
              </a:extLst>
            </p:cNvPr>
            <p:cNvSpPr/>
            <p:nvPr/>
          </p:nvSpPr>
          <p:spPr bwMode="auto">
            <a:xfrm>
              <a:off x="5273284" y="3574822"/>
              <a:ext cx="1371545" cy="1824063"/>
            </a:xfrm>
            <a:custGeom>
              <a:avLst/>
              <a:gdLst>
                <a:gd name="T0" fmla="*/ 90 w 145"/>
                <a:gd name="T1" fmla="*/ 136 h 193"/>
                <a:gd name="T2" fmla="*/ 92 w 145"/>
                <a:gd name="T3" fmla="*/ 132 h 193"/>
                <a:gd name="T4" fmla="*/ 92 w 145"/>
                <a:gd name="T5" fmla="*/ 125 h 193"/>
                <a:gd name="T6" fmla="*/ 91 w 145"/>
                <a:gd name="T7" fmla="*/ 120 h 193"/>
                <a:gd name="T8" fmla="*/ 99 w 145"/>
                <a:gd name="T9" fmla="*/ 128 h 193"/>
                <a:gd name="T10" fmla="*/ 90 w 145"/>
                <a:gd name="T11" fmla="*/ 136 h 193"/>
                <a:gd name="T12" fmla="*/ 55 w 145"/>
                <a:gd name="T13" fmla="*/ 70 h 193"/>
                <a:gd name="T14" fmla="*/ 47 w 145"/>
                <a:gd name="T15" fmla="*/ 65 h 193"/>
                <a:gd name="T16" fmla="*/ 55 w 145"/>
                <a:gd name="T17" fmla="*/ 58 h 193"/>
                <a:gd name="T18" fmla="*/ 53 w 145"/>
                <a:gd name="T19" fmla="*/ 62 h 193"/>
                <a:gd name="T20" fmla="*/ 53 w 145"/>
                <a:gd name="T21" fmla="*/ 66 h 193"/>
                <a:gd name="T22" fmla="*/ 55 w 145"/>
                <a:gd name="T23" fmla="*/ 70 h 193"/>
                <a:gd name="T24" fmla="*/ 70 w 145"/>
                <a:gd name="T25" fmla="*/ 0 h 193"/>
                <a:gd name="T26" fmla="*/ 57 w 145"/>
                <a:gd name="T27" fmla="*/ 2 h 193"/>
                <a:gd name="T28" fmla="*/ 56 w 145"/>
                <a:gd name="T29" fmla="*/ 17 h 193"/>
                <a:gd name="T30" fmla="*/ 57 w 145"/>
                <a:gd name="T31" fmla="*/ 21 h 193"/>
                <a:gd name="T32" fmla="*/ 3 w 145"/>
                <a:gd name="T33" fmla="*/ 73 h 193"/>
                <a:gd name="T34" fmla="*/ 55 w 145"/>
                <a:gd name="T35" fmla="*/ 110 h 193"/>
                <a:gd name="T36" fmla="*/ 52 w 145"/>
                <a:gd name="T37" fmla="*/ 114 h 193"/>
                <a:gd name="T38" fmla="*/ 53 w 145"/>
                <a:gd name="T39" fmla="*/ 131 h 193"/>
                <a:gd name="T40" fmla="*/ 55 w 145"/>
                <a:gd name="T41" fmla="*/ 136 h 193"/>
                <a:gd name="T42" fmla="*/ 25 w 145"/>
                <a:gd name="T43" fmla="*/ 115 h 193"/>
                <a:gd name="T44" fmla="*/ 1 w 145"/>
                <a:gd name="T45" fmla="*/ 132 h 193"/>
                <a:gd name="T46" fmla="*/ 58 w 145"/>
                <a:gd name="T47" fmla="*/ 173 h 193"/>
                <a:gd name="T48" fmla="*/ 56 w 145"/>
                <a:gd name="T49" fmla="*/ 177 h 193"/>
                <a:gd name="T50" fmla="*/ 57 w 145"/>
                <a:gd name="T51" fmla="*/ 192 h 193"/>
                <a:gd name="T52" fmla="*/ 70 w 145"/>
                <a:gd name="T53" fmla="*/ 193 h 193"/>
                <a:gd name="T54" fmla="*/ 87 w 145"/>
                <a:gd name="T55" fmla="*/ 191 h 193"/>
                <a:gd name="T56" fmla="*/ 89 w 145"/>
                <a:gd name="T57" fmla="*/ 176 h 193"/>
                <a:gd name="T58" fmla="*/ 88 w 145"/>
                <a:gd name="T59" fmla="*/ 172 h 193"/>
                <a:gd name="T60" fmla="*/ 142 w 145"/>
                <a:gd name="T61" fmla="*/ 118 h 193"/>
                <a:gd name="T62" fmla="*/ 94 w 145"/>
                <a:gd name="T63" fmla="*/ 81 h 193"/>
                <a:gd name="T64" fmla="*/ 91 w 145"/>
                <a:gd name="T65" fmla="*/ 80 h 193"/>
                <a:gd name="T66" fmla="*/ 93 w 145"/>
                <a:gd name="T67" fmla="*/ 77 h 193"/>
                <a:gd name="T68" fmla="*/ 93 w 145"/>
                <a:gd name="T69" fmla="*/ 66 h 193"/>
                <a:gd name="T70" fmla="*/ 90 w 145"/>
                <a:gd name="T71" fmla="*/ 61 h 193"/>
                <a:gd name="T72" fmla="*/ 112 w 145"/>
                <a:gd name="T73" fmla="*/ 78 h 193"/>
                <a:gd name="T74" fmla="*/ 136 w 145"/>
                <a:gd name="T75" fmla="*/ 60 h 193"/>
                <a:gd name="T76" fmla="*/ 88 w 145"/>
                <a:gd name="T77" fmla="*/ 22 h 193"/>
                <a:gd name="T78" fmla="*/ 89 w 145"/>
                <a:gd name="T79" fmla="*/ 18 h 193"/>
                <a:gd name="T80" fmla="*/ 87 w 145"/>
                <a:gd name="T81" fmla="*/ 3 h 193"/>
                <a:gd name="T82" fmla="*/ 70 w 145"/>
                <a:gd name="T8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5" h="193">
                  <a:moveTo>
                    <a:pt x="90" y="136"/>
                  </a:moveTo>
                  <a:cubicBezTo>
                    <a:pt x="91" y="135"/>
                    <a:pt x="91" y="133"/>
                    <a:pt x="92" y="132"/>
                  </a:cubicBezTo>
                  <a:cubicBezTo>
                    <a:pt x="92" y="129"/>
                    <a:pt x="92" y="127"/>
                    <a:pt x="92" y="125"/>
                  </a:cubicBezTo>
                  <a:cubicBezTo>
                    <a:pt x="92" y="123"/>
                    <a:pt x="91" y="122"/>
                    <a:pt x="91" y="120"/>
                  </a:cubicBezTo>
                  <a:cubicBezTo>
                    <a:pt x="97" y="123"/>
                    <a:pt x="99" y="124"/>
                    <a:pt x="99" y="128"/>
                  </a:cubicBezTo>
                  <a:cubicBezTo>
                    <a:pt x="99" y="130"/>
                    <a:pt x="96" y="134"/>
                    <a:pt x="90" y="136"/>
                  </a:cubicBezTo>
                  <a:moveTo>
                    <a:pt x="55" y="70"/>
                  </a:moveTo>
                  <a:cubicBezTo>
                    <a:pt x="50" y="69"/>
                    <a:pt x="47" y="68"/>
                    <a:pt x="47" y="65"/>
                  </a:cubicBezTo>
                  <a:cubicBezTo>
                    <a:pt x="47" y="61"/>
                    <a:pt x="50" y="59"/>
                    <a:pt x="55" y="58"/>
                  </a:cubicBezTo>
                  <a:cubicBezTo>
                    <a:pt x="55" y="59"/>
                    <a:pt x="54" y="61"/>
                    <a:pt x="53" y="62"/>
                  </a:cubicBezTo>
                  <a:cubicBezTo>
                    <a:pt x="53" y="64"/>
                    <a:pt x="53" y="65"/>
                    <a:pt x="53" y="66"/>
                  </a:cubicBezTo>
                  <a:cubicBezTo>
                    <a:pt x="53" y="67"/>
                    <a:pt x="54" y="69"/>
                    <a:pt x="55" y="70"/>
                  </a:cubicBezTo>
                  <a:moveTo>
                    <a:pt x="70" y="0"/>
                  </a:moveTo>
                  <a:cubicBezTo>
                    <a:pt x="66" y="0"/>
                    <a:pt x="62" y="1"/>
                    <a:pt x="57" y="2"/>
                  </a:cubicBezTo>
                  <a:cubicBezTo>
                    <a:pt x="57" y="7"/>
                    <a:pt x="56" y="12"/>
                    <a:pt x="56" y="17"/>
                  </a:cubicBezTo>
                  <a:cubicBezTo>
                    <a:pt x="56" y="18"/>
                    <a:pt x="57" y="19"/>
                    <a:pt x="57" y="21"/>
                  </a:cubicBezTo>
                  <a:cubicBezTo>
                    <a:pt x="31" y="31"/>
                    <a:pt x="7" y="58"/>
                    <a:pt x="3" y="73"/>
                  </a:cubicBezTo>
                  <a:cubicBezTo>
                    <a:pt x="0" y="93"/>
                    <a:pt x="28" y="102"/>
                    <a:pt x="55" y="110"/>
                  </a:cubicBezTo>
                  <a:cubicBezTo>
                    <a:pt x="54" y="112"/>
                    <a:pt x="53" y="113"/>
                    <a:pt x="52" y="114"/>
                  </a:cubicBezTo>
                  <a:cubicBezTo>
                    <a:pt x="53" y="119"/>
                    <a:pt x="53" y="125"/>
                    <a:pt x="53" y="131"/>
                  </a:cubicBezTo>
                  <a:cubicBezTo>
                    <a:pt x="54" y="132"/>
                    <a:pt x="54" y="134"/>
                    <a:pt x="55" y="136"/>
                  </a:cubicBezTo>
                  <a:cubicBezTo>
                    <a:pt x="44" y="132"/>
                    <a:pt x="34" y="124"/>
                    <a:pt x="25" y="115"/>
                  </a:cubicBezTo>
                  <a:cubicBezTo>
                    <a:pt x="16" y="122"/>
                    <a:pt x="8" y="128"/>
                    <a:pt x="1" y="132"/>
                  </a:cubicBezTo>
                  <a:cubicBezTo>
                    <a:pt x="24" y="152"/>
                    <a:pt x="41" y="168"/>
                    <a:pt x="58" y="173"/>
                  </a:cubicBezTo>
                  <a:cubicBezTo>
                    <a:pt x="57" y="174"/>
                    <a:pt x="56" y="175"/>
                    <a:pt x="56" y="177"/>
                  </a:cubicBezTo>
                  <a:cubicBezTo>
                    <a:pt x="56" y="182"/>
                    <a:pt x="57" y="187"/>
                    <a:pt x="57" y="192"/>
                  </a:cubicBezTo>
                  <a:cubicBezTo>
                    <a:pt x="62" y="193"/>
                    <a:pt x="66" y="193"/>
                    <a:pt x="70" y="193"/>
                  </a:cubicBezTo>
                  <a:cubicBezTo>
                    <a:pt x="76" y="193"/>
                    <a:pt x="81" y="193"/>
                    <a:pt x="87" y="191"/>
                  </a:cubicBezTo>
                  <a:cubicBezTo>
                    <a:pt x="87" y="186"/>
                    <a:pt x="88" y="181"/>
                    <a:pt x="89" y="176"/>
                  </a:cubicBezTo>
                  <a:cubicBezTo>
                    <a:pt x="88" y="175"/>
                    <a:pt x="88" y="174"/>
                    <a:pt x="88" y="172"/>
                  </a:cubicBezTo>
                  <a:cubicBezTo>
                    <a:pt x="114" y="160"/>
                    <a:pt x="139" y="132"/>
                    <a:pt x="142" y="118"/>
                  </a:cubicBezTo>
                  <a:cubicBezTo>
                    <a:pt x="145" y="103"/>
                    <a:pt x="126" y="90"/>
                    <a:pt x="94" y="81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2" y="79"/>
                    <a:pt x="92" y="78"/>
                    <a:pt x="93" y="77"/>
                  </a:cubicBezTo>
                  <a:cubicBezTo>
                    <a:pt x="93" y="73"/>
                    <a:pt x="93" y="70"/>
                    <a:pt x="93" y="66"/>
                  </a:cubicBezTo>
                  <a:cubicBezTo>
                    <a:pt x="92" y="65"/>
                    <a:pt x="91" y="63"/>
                    <a:pt x="90" y="61"/>
                  </a:cubicBezTo>
                  <a:cubicBezTo>
                    <a:pt x="98" y="65"/>
                    <a:pt x="106" y="70"/>
                    <a:pt x="112" y="78"/>
                  </a:cubicBezTo>
                  <a:cubicBezTo>
                    <a:pt x="121" y="70"/>
                    <a:pt x="129" y="64"/>
                    <a:pt x="136" y="60"/>
                  </a:cubicBezTo>
                  <a:cubicBezTo>
                    <a:pt x="120" y="44"/>
                    <a:pt x="104" y="28"/>
                    <a:pt x="88" y="22"/>
                  </a:cubicBezTo>
                  <a:cubicBezTo>
                    <a:pt x="88" y="21"/>
                    <a:pt x="88" y="20"/>
                    <a:pt x="89" y="18"/>
                  </a:cubicBezTo>
                  <a:cubicBezTo>
                    <a:pt x="88" y="13"/>
                    <a:pt x="87" y="8"/>
                    <a:pt x="87" y="3"/>
                  </a:cubicBezTo>
                  <a:cubicBezTo>
                    <a:pt x="81" y="1"/>
                    <a:pt x="76" y="0"/>
                    <a:pt x="70" y="0"/>
                  </a:cubicBezTo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îŝḻïḓé">
              <a:extLst>
                <a:ext uri="{FF2B5EF4-FFF2-40B4-BE49-F238E27FC236}">
                  <a16:creationId xmlns="" xmlns:a16="http://schemas.microsoft.com/office/drawing/2014/main" id="{9004E16A-C44C-448A-8C4D-543B351AA8DE}"/>
                </a:ext>
              </a:extLst>
            </p:cNvPr>
            <p:cNvSpPr/>
            <p:nvPr/>
          </p:nvSpPr>
          <p:spPr bwMode="auto">
            <a:xfrm>
              <a:off x="5226633" y="3518841"/>
              <a:ext cx="1371545" cy="1842723"/>
            </a:xfrm>
            <a:custGeom>
              <a:avLst/>
              <a:gdLst>
                <a:gd name="T0" fmla="*/ 87 w 145"/>
                <a:gd name="T1" fmla="*/ 173 h 195"/>
                <a:gd name="T2" fmla="*/ 89 w 145"/>
                <a:gd name="T3" fmla="*/ 177 h 195"/>
                <a:gd name="T4" fmla="*/ 87 w 145"/>
                <a:gd name="T5" fmla="*/ 192 h 195"/>
                <a:gd name="T6" fmla="*/ 57 w 145"/>
                <a:gd name="T7" fmla="*/ 193 h 195"/>
                <a:gd name="T8" fmla="*/ 56 w 145"/>
                <a:gd name="T9" fmla="*/ 178 h 195"/>
                <a:gd name="T10" fmla="*/ 58 w 145"/>
                <a:gd name="T11" fmla="*/ 174 h 195"/>
                <a:gd name="T12" fmla="*/ 1 w 145"/>
                <a:gd name="T13" fmla="*/ 133 h 195"/>
                <a:gd name="T14" fmla="*/ 25 w 145"/>
                <a:gd name="T15" fmla="*/ 116 h 195"/>
                <a:gd name="T16" fmla="*/ 55 w 145"/>
                <a:gd name="T17" fmla="*/ 137 h 195"/>
                <a:gd name="T18" fmla="*/ 53 w 145"/>
                <a:gd name="T19" fmla="*/ 132 h 195"/>
                <a:gd name="T20" fmla="*/ 52 w 145"/>
                <a:gd name="T21" fmla="*/ 115 h 195"/>
                <a:gd name="T22" fmla="*/ 55 w 145"/>
                <a:gd name="T23" fmla="*/ 111 h 195"/>
                <a:gd name="T24" fmla="*/ 3 w 145"/>
                <a:gd name="T25" fmla="*/ 74 h 195"/>
                <a:gd name="T26" fmla="*/ 57 w 145"/>
                <a:gd name="T27" fmla="*/ 22 h 195"/>
                <a:gd name="T28" fmla="*/ 56 w 145"/>
                <a:gd name="T29" fmla="*/ 18 h 195"/>
                <a:gd name="T30" fmla="*/ 57 w 145"/>
                <a:gd name="T31" fmla="*/ 3 h 195"/>
                <a:gd name="T32" fmla="*/ 87 w 145"/>
                <a:gd name="T33" fmla="*/ 4 h 195"/>
                <a:gd name="T34" fmla="*/ 89 w 145"/>
                <a:gd name="T35" fmla="*/ 19 h 195"/>
                <a:gd name="T36" fmla="*/ 88 w 145"/>
                <a:gd name="T37" fmla="*/ 23 h 195"/>
                <a:gd name="T38" fmla="*/ 136 w 145"/>
                <a:gd name="T39" fmla="*/ 61 h 195"/>
                <a:gd name="T40" fmla="*/ 112 w 145"/>
                <a:gd name="T41" fmla="*/ 79 h 195"/>
                <a:gd name="T42" fmla="*/ 90 w 145"/>
                <a:gd name="T43" fmla="*/ 62 h 195"/>
                <a:gd name="T44" fmla="*/ 93 w 145"/>
                <a:gd name="T45" fmla="*/ 67 h 195"/>
                <a:gd name="T46" fmla="*/ 93 w 145"/>
                <a:gd name="T47" fmla="*/ 78 h 195"/>
                <a:gd name="T48" fmla="*/ 91 w 145"/>
                <a:gd name="T49" fmla="*/ 81 h 195"/>
                <a:gd name="T50" fmla="*/ 94 w 145"/>
                <a:gd name="T51" fmla="*/ 82 h 195"/>
                <a:gd name="T52" fmla="*/ 142 w 145"/>
                <a:gd name="T53" fmla="*/ 119 h 195"/>
                <a:gd name="T54" fmla="*/ 87 w 145"/>
                <a:gd name="T55" fmla="*/ 173 h 195"/>
                <a:gd name="T56" fmla="*/ 55 w 145"/>
                <a:gd name="T57" fmla="*/ 59 h 195"/>
                <a:gd name="T58" fmla="*/ 47 w 145"/>
                <a:gd name="T59" fmla="*/ 66 h 195"/>
                <a:gd name="T60" fmla="*/ 55 w 145"/>
                <a:gd name="T61" fmla="*/ 71 h 195"/>
                <a:gd name="T62" fmla="*/ 53 w 145"/>
                <a:gd name="T63" fmla="*/ 67 h 195"/>
                <a:gd name="T64" fmla="*/ 53 w 145"/>
                <a:gd name="T65" fmla="*/ 63 h 195"/>
                <a:gd name="T66" fmla="*/ 55 w 145"/>
                <a:gd name="T67" fmla="*/ 59 h 195"/>
                <a:gd name="T68" fmla="*/ 91 w 145"/>
                <a:gd name="T69" fmla="*/ 121 h 195"/>
                <a:gd name="T70" fmla="*/ 92 w 145"/>
                <a:gd name="T71" fmla="*/ 125 h 195"/>
                <a:gd name="T72" fmla="*/ 92 w 145"/>
                <a:gd name="T73" fmla="*/ 133 h 195"/>
                <a:gd name="T74" fmla="*/ 90 w 145"/>
                <a:gd name="T75" fmla="*/ 137 h 195"/>
                <a:gd name="T76" fmla="*/ 99 w 145"/>
                <a:gd name="T77" fmla="*/ 129 h 195"/>
                <a:gd name="T78" fmla="*/ 91 w 145"/>
                <a:gd name="T79" fmla="*/ 12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195">
                  <a:moveTo>
                    <a:pt x="87" y="173"/>
                  </a:moveTo>
                  <a:cubicBezTo>
                    <a:pt x="88" y="174"/>
                    <a:pt x="88" y="176"/>
                    <a:pt x="89" y="177"/>
                  </a:cubicBezTo>
                  <a:cubicBezTo>
                    <a:pt x="88" y="182"/>
                    <a:pt x="87" y="187"/>
                    <a:pt x="87" y="192"/>
                  </a:cubicBezTo>
                  <a:cubicBezTo>
                    <a:pt x="77" y="195"/>
                    <a:pt x="67" y="195"/>
                    <a:pt x="57" y="193"/>
                  </a:cubicBezTo>
                  <a:cubicBezTo>
                    <a:pt x="57" y="188"/>
                    <a:pt x="56" y="183"/>
                    <a:pt x="56" y="178"/>
                  </a:cubicBezTo>
                  <a:cubicBezTo>
                    <a:pt x="56" y="176"/>
                    <a:pt x="57" y="175"/>
                    <a:pt x="58" y="174"/>
                  </a:cubicBezTo>
                  <a:cubicBezTo>
                    <a:pt x="41" y="169"/>
                    <a:pt x="24" y="153"/>
                    <a:pt x="1" y="133"/>
                  </a:cubicBezTo>
                  <a:cubicBezTo>
                    <a:pt x="8" y="129"/>
                    <a:pt x="16" y="123"/>
                    <a:pt x="25" y="116"/>
                  </a:cubicBezTo>
                  <a:cubicBezTo>
                    <a:pt x="34" y="125"/>
                    <a:pt x="44" y="133"/>
                    <a:pt x="55" y="137"/>
                  </a:cubicBezTo>
                  <a:cubicBezTo>
                    <a:pt x="54" y="135"/>
                    <a:pt x="54" y="133"/>
                    <a:pt x="53" y="132"/>
                  </a:cubicBezTo>
                  <a:cubicBezTo>
                    <a:pt x="53" y="126"/>
                    <a:pt x="53" y="120"/>
                    <a:pt x="52" y="115"/>
                  </a:cubicBezTo>
                  <a:cubicBezTo>
                    <a:pt x="53" y="114"/>
                    <a:pt x="54" y="113"/>
                    <a:pt x="55" y="111"/>
                  </a:cubicBezTo>
                  <a:cubicBezTo>
                    <a:pt x="28" y="103"/>
                    <a:pt x="0" y="94"/>
                    <a:pt x="3" y="74"/>
                  </a:cubicBezTo>
                  <a:cubicBezTo>
                    <a:pt x="7" y="59"/>
                    <a:pt x="31" y="32"/>
                    <a:pt x="57" y="22"/>
                  </a:cubicBezTo>
                  <a:cubicBezTo>
                    <a:pt x="57" y="20"/>
                    <a:pt x="56" y="19"/>
                    <a:pt x="56" y="18"/>
                  </a:cubicBezTo>
                  <a:cubicBezTo>
                    <a:pt x="56" y="13"/>
                    <a:pt x="57" y="8"/>
                    <a:pt x="57" y="3"/>
                  </a:cubicBezTo>
                  <a:cubicBezTo>
                    <a:pt x="67" y="0"/>
                    <a:pt x="77" y="1"/>
                    <a:pt x="87" y="4"/>
                  </a:cubicBezTo>
                  <a:cubicBezTo>
                    <a:pt x="87" y="9"/>
                    <a:pt x="88" y="14"/>
                    <a:pt x="89" y="19"/>
                  </a:cubicBezTo>
                  <a:cubicBezTo>
                    <a:pt x="88" y="20"/>
                    <a:pt x="88" y="22"/>
                    <a:pt x="88" y="23"/>
                  </a:cubicBezTo>
                  <a:cubicBezTo>
                    <a:pt x="104" y="29"/>
                    <a:pt x="120" y="45"/>
                    <a:pt x="136" y="61"/>
                  </a:cubicBezTo>
                  <a:cubicBezTo>
                    <a:pt x="129" y="65"/>
                    <a:pt x="121" y="71"/>
                    <a:pt x="112" y="79"/>
                  </a:cubicBezTo>
                  <a:cubicBezTo>
                    <a:pt x="106" y="71"/>
                    <a:pt x="98" y="66"/>
                    <a:pt x="90" y="62"/>
                  </a:cubicBezTo>
                  <a:cubicBezTo>
                    <a:pt x="91" y="64"/>
                    <a:pt x="92" y="66"/>
                    <a:pt x="93" y="67"/>
                  </a:cubicBezTo>
                  <a:cubicBezTo>
                    <a:pt x="93" y="71"/>
                    <a:pt x="93" y="74"/>
                    <a:pt x="93" y="78"/>
                  </a:cubicBezTo>
                  <a:cubicBezTo>
                    <a:pt x="92" y="79"/>
                    <a:pt x="92" y="80"/>
                    <a:pt x="91" y="8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126" y="91"/>
                    <a:pt x="145" y="104"/>
                    <a:pt x="142" y="119"/>
                  </a:cubicBezTo>
                  <a:cubicBezTo>
                    <a:pt x="139" y="133"/>
                    <a:pt x="114" y="161"/>
                    <a:pt x="87" y="173"/>
                  </a:cubicBezTo>
                  <a:close/>
                  <a:moveTo>
                    <a:pt x="55" y="59"/>
                  </a:moveTo>
                  <a:cubicBezTo>
                    <a:pt x="50" y="60"/>
                    <a:pt x="47" y="62"/>
                    <a:pt x="47" y="66"/>
                  </a:cubicBezTo>
                  <a:cubicBezTo>
                    <a:pt x="47" y="69"/>
                    <a:pt x="50" y="70"/>
                    <a:pt x="55" y="71"/>
                  </a:cubicBezTo>
                  <a:cubicBezTo>
                    <a:pt x="54" y="70"/>
                    <a:pt x="53" y="68"/>
                    <a:pt x="53" y="67"/>
                  </a:cubicBezTo>
                  <a:cubicBezTo>
                    <a:pt x="53" y="66"/>
                    <a:pt x="53" y="65"/>
                    <a:pt x="53" y="63"/>
                  </a:cubicBezTo>
                  <a:cubicBezTo>
                    <a:pt x="54" y="62"/>
                    <a:pt x="54" y="60"/>
                    <a:pt x="55" y="59"/>
                  </a:cubicBezTo>
                  <a:close/>
                  <a:moveTo>
                    <a:pt x="91" y="121"/>
                  </a:moveTo>
                  <a:cubicBezTo>
                    <a:pt x="91" y="122"/>
                    <a:pt x="92" y="124"/>
                    <a:pt x="92" y="125"/>
                  </a:cubicBezTo>
                  <a:cubicBezTo>
                    <a:pt x="92" y="128"/>
                    <a:pt x="92" y="130"/>
                    <a:pt x="92" y="133"/>
                  </a:cubicBezTo>
                  <a:cubicBezTo>
                    <a:pt x="91" y="134"/>
                    <a:pt x="91" y="136"/>
                    <a:pt x="90" y="137"/>
                  </a:cubicBezTo>
                  <a:cubicBezTo>
                    <a:pt x="96" y="135"/>
                    <a:pt x="99" y="131"/>
                    <a:pt x="99" y="129"/>
                  </a:cubicBezTo>
                  <a:cubicBezTo>
                    <a:pt x="99" y="125"/>
                    <a:pt x="97" y="124"/>
                    <a:pt x="91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1" name="ïṣḻíḓè">
              <a:extLst>
                <a:ext uri="{FF2B5EF4-FFF2-40B4-BE49-F238E27FC236}">
                  <a16:creationId xmlns="" xmlns:a16="http://schemas.microsoft.com/office/drawing/2014/main" id="{7B6D537C-7EBA-4340-9D0F-E153A0C9C42C}"/>
                </a:ext>
              </a:extLst>
            </p:cNvPr>
            <p:cNvSpPr/>
            <p:nvPr/>
          </p:nvSpPr>
          <p:spPr bwMode="auto">
            <a:xfrm>
              <a:off x="4998040" y="2847064"/>
              <a:ext cx="1721430" cy="457182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2 h 48"/>
                <a:gd name="T4" fmla="*/ 163 w 182"/>
                <a:gd name="T5" fmla="*/ 8 h 48"/>
                <a:gd name="T6" fmla="*/ 163 w 182"/>
                <a:gd name="T7" fmla="*/ 31 h 48"/>
                <a:gd name="T8" fmla="*/ 87 w 182"/>
                <a:gd name="T9" fmla="*/ 38 h 48"/>
                <a:gd name="T10" fmla="*/ 44 w 182"/>
                <a:gd name="T11" fmla="*/ 38 h 48"/>
                <a:gd name="T12" fmla="*/ 19 w 182"/>
                <a:gd name="T13" fmla="*/ 40 h 48"/>
                <a:gd name="T14" fmla="*/ 10 w 182"/>
                <a:gd name="T15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2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7"/>
                    <a:pt x="163" y="31"/>
                  </a:cubicBezTo>
                  <a:cubicBezTo>
                    <a:pt x="144" y="35"/>
                    <a:pt x="115" y="48"/>
                    <a:pt x="87" y="38"/>
                  </a:cubicBezTo>
                  <a:cubicBezTo>
                    <a:pt x="70" y="33"/>
                    <a:pt x="56" y="35"/>
                    <a:pt x="44" y="38"/>
                  </a:cubicBezTo>
                  <a:cubicBezTo>
                    <a:pt x="35" y="40"/>
                    <a:pt x="27" y="42"/>
                    <a:pt x="19" y="40"/>
                  </a:cubicBezTo>
                  <a:cubicBezTo>
                    <a:pt x="0" y="38"/>
                    <a:pt x="1" y="20"/>
                    <a:pt x="10" y="17"/>
                  </a:cubicBezTo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2" name="íṡḻíḍé">
              <a:extLst>
                <a:ext uri="{FF2B5EF4-FFF2-40B4-BE49-F238E27FC236}">
                  <a16:creationId xmlns="" xmlns:a16="http://schemas.microsoft.com/office/drawing/2014/main" id="{D15E7A91-3278-4377-B8C3-E3DB965B615D}"/>
                </a:ext>
              </a:extLst>
            </p:cNvPr>
            <p:cNvSpPr/>
            <p:nvPr/>
          </p:nvSpPr>
          <p:spPr bwMode="auto">
            <a:xfrm>
              <a:off x="5105340" y="2954360"/>
              <a:ext cx="167944" cy="55981"/>
            </a:xfrm>
            <a:custGeom>
              <a:avLst/>
              <a:gdLst>
                <a:gd name="T0" fmla="*/ 18 w 18"/>
                <a:gd name="T1" fmla="*/ 0 h 6"/>
                <a:gd name="T2" fmla="*/ 0 w 18"/>
                <a:gd name="T3" fmla="*/ 6 h 6"/>
                <a:gd name="T4" fmla="*/ 18 w 18"/>
                <a:gd name="T5" fmla="*/ 0 h 6"/>
                <a:gd name="T6" fmla="*/ 18 w 1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cubicBezTo>
                    <a:pt x="11" y="2"/>
                    <a:pt x="5" y="4"/>
                    <a:pt x="0" y="6"/>
                  </a:cubicBezTo>
                  <a:cubicBezTo>
                    <a:pt x="5" y="4"/>
                    <a:pt x="11" y="2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3" name="íṣļiḋe">
              <a:extLst>
                <a:ext uri="{FF2B5EF4-FFF2-40B4-BE49-F238E27FC236}">
                  <a16:creationId xmlns="" xmlns:a16="http://schemas.microsoft.com/office/drawing/2014/main" id="{7917B9AF-1B56-4451-897B-C3C91FCC24AE}"/>
                </a:ext>
              </a:extLst>
            </p:cNvPr>
            <p:cNvSpPr/>
            <p:nvPr/>
          </p:nvSpPr>
          <p:spPr bwMode="auto">
            <a:xfrm>
              <a:off x="5273284" y="2912375"/>
              <a:ext cx="321895" cy="41988"/>
            </a:xfrm>
            <a:custGeom>
              <a:avLst/>
              <a:gdLst>
                <a:gd name="T0" fmla="*/ 34 w 34"/>
                <a:gd name="T1" fmla="*/ 0 h 4"/>
                <a:gd name="T2" fmla="*/ 0 w 34"/>
                <a:gd name="T3" fmla="*/ 4 h 4"/>
                <a:gd name="T4" fmla="*/ 0 w 34"/>
                <a:gd name="T5" fmla="*/ 4 h 4"/>
                <a:gd name="T6" fmla="*/ 34 w 3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">
                  <a:moveTo>
                    <a:pt x="34" y="0"/>
                  </a:moveTo>
                  <a:cubicBezTo>
                    <a:pt x="22" y="0"/>
                    <a:pt x="1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0" y="2"/>
                    <a:pt x="22" y="0"/>
                    <a:pt x="34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4" name="îṡlíḓe">
              <a:extLst>
                <a:ext uri="{FF2B5EF4-FFF2-40B4-BE49-F238E27FC236}">
                  <a16:creationId xmlns="" xmlns:a16="http://schemas.microsoft.com/office/drawing/2014/main" id="{FCFC9C33-556E-4531-B8C6-CC7933C22F02}"/>
                </a:ext>
              </a:extLst>
            </p:cNvPr>
            <p:cNvSpPr/>
            <p:nvPr/>
          </p:nvSpPr>
          <p:spPr bwMode="auto">
            <a:xfrm>
              <a:off x="6523536" y="2912375"/>
              <a:ext cx="37321" cy="23327"/>
            </a:xfrm>
            <a:custGeom>
              <a:avLst/>
              <a:gdLst>
                <a:gd name="T0" fmla="*/ 2 w 4"/>
                <a:gd name="T1" fmla="*/ 1 h 2"/>
                <a:gd name="T2" fmla="*/ 0 w 4"/>
                <a:gd name="T3" fmla="*/ 2 h 2"/>
                <a:gd name="T4" fmla="*/ 0 w 4"/>
                <a:gd name="T5" fmla="*/ 2 h 2"/>
                <a:gd name="T6" fmla="*/ 2 w 4"/>
                <a:gd name="T7" fmla="*/ 1 h 2"/>
                <a:gd name="T8" fmla="*/ 4 w 4"/>
                <a:gd name="T9" fmla="*/ 0 h 2"/>
                <a:gd name="T10" fmla="*/ 2 w 4"/>
                <a:gd name="T11" fmla="*/ 1 h 2"/>
                <a:gd name="T12" fmla="*/ 2 w 4"/>
                <a:gd name="T13" fmla="*/ 1 h 2"/>
                <a:gd name="T14" fmla="*/ 2 w 4"/>
                <a:gd name="T15" fmla="*/ 1 h 2"/>
                <a:gd name="T16" fmla="*/ 4 w 4"/>
                <a:gd name="T17" fmla="*/ 0 h 2"/>
                <a:gd name="T18" fmla="*/ 4 w 4"/>
                <a:gd name="T19" fmla="*/ 0 h 2"/>
                <a:gd name="T20" fmla="*/ 4 w 4"/>
                <a:gd name="T21" fmla="*/ 0 h 2"/>
                <a:gd name="T22" fmla="*/ 4 w 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2">
                  <a:moveTo>
                    <a:pt x="2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moveTo>
                    <a:pt x="4" y="0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5" name="íṣ1ïḑê">
              <a:extLst>
                <a:ext uri="{FF2B5EF4-FFF2-40B4-BE49-F238E27FC236}">
                  <a16:creationId xmlns="" xmlns:a16="http://schemas.microsoft.com/office/drawing/2014/main" id="{F71A6976-3036-4CAA-8F9B-0C56D97A334E}"/>
                </a:ext>
              </a:extLst>
            </p:cNvPr>
            <p:cNvSpPr/>
            <p:nvPr/>
          </p:nvSpPr>
          <p:spPr bwMode="auto">
            <a:xfrm>
              <a:off x="5889080" y="2935699"/>
              <a:ext cx="634456" cy="83972"/>
            </a:xfrm>
            <a:custGeom>
              <a:avLst/>
              <a:gdLst>
                <a:gd name="T0" fmla="*/ 67 w 67"/>
                <a:gd name="T1" fmla="*/ 0 h 9"/>
                <a:gd name="T2" fmla="*/ 28 w 67"/>
                <a:gd name="T3" fmla="*/ 9 h 9"/>
                <a:gd name="T4" fmla="*/ 0 w 67"/>
                <a:gd name="T5" fmla="*/ 3 h 9"/>
                <a:gd name="T6" fmla="*/ 0 w 67"/>
                <a:gd name="T7" fmla="*/ 3 h 9"/>
                <a:gd name="T8" fmla="*/ 0 w 67"/>
                <a:gd name="T9" fmla="*/ 3 h 9"/>
                <a:gd name="T10" fmla="*/ 28 w 67"/>
                <a:gd name="T11" fmla="*/ 9 h 9"/>
                <a:gd name="T12" fmla="*/ 67 w 67"/>
                <a:gd name="T13" fmla="*/ 0 h 9"/>
                <a:gd name="T14" fmla="*/ 67 w 6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cubicBezTo>
                    <a:pt x="57" y="4"/>
                    <a:pt x="44" y="9"/>
                    <a:pt x="28" y="9"/>
                  </a:cubicBezTo>
                  <a:cubicBezTo>
                    <a:pt x="20" y="9"/>
                    <a:pt x="10" y="7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0" y="7"/>
                    <a:pt x="20" y="9"/>
                    <a:pt x="28" y="9"/>
                  </a:cubicBezTo>
                  <a:cubicBezTo>
                    <a:pt x="44" y="9"/>
                    <a:pt x="57" y="4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6" name="íŝḷidê">
              <a:extLst>
                <a:ext uri="{FF2B5EF4-FFF2-40B4-BE49-F238E27FC236}">
                  <a16:creationId xmlns="" xmlns:a16="http://schemas.microsoft.com/office/drawing/2014/main" id="{E24D8AED-70F3-449E-A291-64B467B64B56}"/>
                </a:ext>
              </a:extLst>
            </p:cNvPr>
            <p:cNvSpPr/>
            <p:nvPr/>
          </p:nvSpPr>
          <p:spPr bwMode="auto">
            <a:xfrm>
              <a:off x="5086679" y="3010341"/>
              <a:ext cx="9330" cy="933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7" name="íṣḻíďé">
              <a:extLst>
                <a:ext uri="{FF2B5EF4-FFF2-40B4-BE49-F238E27FC236}">
                  <a16:creationId xmlns="" xmlns:a16="http://schemas.microsoft.com/office/drawing/2014/main" id="{6A8868E4-C594-45DD-B43D-D182F4554A24}"/>
                </a:ext>
              </a:extLst>
            </p:cNvPr>
            <p:cNvSpPr/>
            <p:nvPr/>
          </p:nvSpPr>
          <p:spPr bwMode="auto">
            <a:xfrm>
              <a:off x="5058688" y="2912375"/>
              <a:ext cx="1595471" cy="219262"/>
            </a:xfrm>
            <a:custGeom>
              <a:avLst/>
              <a:gdLst>
                <a:gd name="T0" fmla="*/ 57 w 169"/>
                <a:gd name="T1" fmla="*/ 0 h 23"/>
                <a:gd name="T2" fmla="*/ 57 w 169"/>
                <a:gd name="T3" fmla="*/ 0 h 23"/>
                <a:gd name="T4" fmla="*/ 23 w 169"/>
                <a:gd name="T5" fmla="*/ 4 h 23"/>
                <a:gd name="T6" fmla="*/ 5 w 169"/>
                <a:gd name="T7" fmla="*/ 10 h 23"/>
                <a:gd name="T8" fmla="*/ 4 w 169"/>
                <a:gd name="T9" fmla="*/ 10 h 23"/>
                <a:gd name="T10" fmla="*/ 4 w 169"/>
                <a:gd name="T11" fmla="*/ 10 h 23"/>
                <a:gd name="T12" fmla="*/ 3 w 169"/>
                <a:gd name="T13" fmla="*/ 11 h 23"/>
                <a:gd name="T14" fmla="*/ 0 w 169"/>
                <a:gd name="T15" fmla="*/ 13 h 23"/>
                <a:gd name="T16" fmla="*/ 14 w 169"/>
                <a:gd name="T17" fmla="*/ 22 h 23"/>
                <a:gd name="T18" fmla="*/ 19 w 169"/>
                <a:gd name="T19" fmla="*/ 22 h 23"/>
                <a:gd name="T20" fmla="*/ 39 w 169"/>
                <a:gd name="T21" fmla="*/ 19 h 23"/>
                <a:gd name="T22" fmla="*/ 61 w 169"/>
                <a:gd name="T23" fmla="*/ 16 h 23"/>
                <a:gd name="T24" fmla="*/ 81 w 169"/>
                <a:gd name="T25" fmla="*/ 20 h 23"/>
                <a:gd name="T26" fmla="*/ 104 w 169"/>
                <a:gd name="T27" fmla="*/ 23 h 23"/>
                <a:gd name="T28" fmla="*/ 158 w 169"/>
                <a:gd name="T29" fmla="*/ 13 h 23"/>
                <a:gd name="T30" fmla="*/ 169 w 169"/>
                <a:gd name="T31" fmla="*/ 5 h 23"/>
                <a:gd name="T32" fmla="*/ 162 w 169"/>
                <a:gd name="T33" fmla="*/ 0 h 23"/>
                <a:gd name="T34" fmla="*/ 159 w 169"/>
                <a:gd name="T35" fmla="*/ 0 h 23"/>
                <a:gd name="T36" fmla="*/ 159 w 169"/>
                <a:gd name="T37" fmla="*/ 0 h 23"/>
                <a:gd name="T38" fmla="*/ 159 w 169"/>
                <a:gd name="T39" fmla="*/ 0 h 23"/>
                <a:gd name="T40" fmla="*/ 157 w 169"/>
                <a:gd name="T41" fmla="*/ 1 h 23"/>
                <a:gd name="T42" fmla="*/ 157 w 169"/>
                <a:gd name="T43" fmla="*/ 1 h 23"/>
                <a:gd name="T44" fmla="*/ 157 w 169"/>
                <a:gd name="T45" fmla="*/ 1 h 23"/>
                <a:gd name="T46" fmla="*/ 155 w 169"/>
                <a:gd name="T47" fmla="*/ 2 h 23"/>
                <a:gd name="T48" fmla="*/ 116 w 169"/>
                <a:gd name="T49" fmla="*/ 11 h 23"/>
                <a:gd name="T50" fmla="*/ 88 w 169"/>
                <a:gd name="T51" fmla="*/ 5 h 23"/>
                <a:gd name="T52" fmla="*/ 88 w 169"/>
                <a:gd name="T53" fmla="*/ 5 h 23"/>
                <a:gd name="T54" fmla="*/ 57 w 169"/>
                <a:gd name="T55" fmla="*/ 0 h 23"/>
                <a:gd name="T56" fmla="*/ 57 w 169"/>
                <a:gd name="T5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23"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33" y="2"/>
                    <a:pt x="23" y="4"/>
                  </a:cubicBezTo>
                  <a:cubicBezTo>
                    <a:pt x="16" y="6"/>
                    <a:pt x="10" y="8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2" y="17"/>
                    <a:pt x="6" y="21"/>
                    <a:pt x="14" y="22"/>
                  </a:cubicBezTo>
                  <a:cubicBezTo>
                    <a:pt x="15" y="22"/>
                    <a:pt x="17" y="22"/>
                    <a:pt x="19" y="22"/>
                  </a:cubicBezTo>
                  <a:cubicBezTo>
                    <a:pt x="25" y="22"/>
                    <a:pt x="32" y="21"/>
                    <a:pt x="39" y="19"/>
                  </a:cubicBezTo>
                  <a:cubicBezTo>
                    <a:pt x="46" y="18"/>
                    <a:pt x="53" y="16"/>
                    <a:pt x="61" y="16"/>
                  </a:cubicBezTo>
                  <a:cubicBezTo>
                    <a:pt x="67" y="16"/>
                    <a:pt x="74" y="17"/>
                    <a:pt x="81" y="20"/>
                  </a:cubicBezTo>
                  <a:cubicBezTo>
                    <a:pt x="89" y="22"/>
                    <a:pt x="97" y="23"/>
                    <a:pt x="104" y="23"/>
                  </a:cubicBezTo>
                  <a:cubicBezTo>
                    <a:pt x="125" y="23"/>
                    <a:pt x="144" y="15"/>
                    <a:pt x="158" y="13"/>
                  </a:cubicBezTo>
                  <a:cubicBezTo>
                    <a:pt x="163" y="11"/>
                    <a:pt x="167" y="8"/>
                    <a:pt x="169" y="5"/>
                  </a:cubicBezTo>
                  <a:cubicBezTo>
                    <a:pt x="168" y="2"/>
                    <a:pt x="165" y="0"/>
                    <a:pt x="162" y="0"/>
                  </a:cubicBezTo>
                  <a:cubicBezTo>
                    <a:pt x="161" y="0"/>
                    <a:pt x="160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8" y="1"/>
                    <a:pt x="158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2"/>
                    <a:pt x="155" y="2"/>
                  </a:cubicBezTo>
                  <a:cubicBezTo>
                    <a:pt x="145" y="6"/>
                    <a:pt x="132" y="11"/>
                    <a:pt x="116" y="11"/>
                  </a:cubicBezTo>
                  <a:cubicBezTo>
                    <a:pt x="108" y="11"/>
                    <a:pt x="98" y="9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8" y="1"/>
                    <a:pt x="6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B3A7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8" name="iṧlíḓè">
              <a:extLst>
                <a:ext uri="{FF2B5EF4-FFF2-40B4-BE49-F238E27FC236}">
                  <a16:creationId xmlns="" xmlns:a16="http://schemas.microsoft.com/office/drawing/2014/main" id="{8A2B53A0-C47A-4B81-8C59-90F62464DF8B}"/>
                </a:ext>
              </a:extLst>
            </p:cNvPr>
            <p:cNvSpPr/>
            <p:nvPr/>
          </p:nvSpPr>
          <p:spPr bwMode="auto">
            <a:xfrm>
              <a:off x="5007371" y="2669789"/>
              <a:ext cx="1721430" cy="452518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3 h 48"/>
                <a:gd name="T4" fmla="*/ 163 w 182"/>
                <a:gd name="T5" fmla="*/ 8 h 48"/>
                <a:gd name="T6" fmla="*/ 163 w 182"/>
                <a:gd name="T7" fmla="*/ 31 h 48"/>
                <a:gd name="T8" fmla="*/ 86 w 182"/>
                <a:gd name="T9" fmla="*/ 39 h 48"/>
                <a:gd name="T10" fmla="*/ 19 w 182"/>
                <a:gd name="T11" fmla="*/ 41 h 48"/>
                <a:gd name="T12" fmla="*/ 10 w 182"/>
                <a:gd name="T13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3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8"/>
                    <a:pt x="163" y="31"/>
                  </a:cubicBezTo>
                  <a:cubicBezTo>
                    <a:pt x="144" y="35"/>
                    <a:pt x="115" y="48"/>
                    <a:pt x="86" y="39"/>
                  </a:cubicBezTo>
                  <a:cubicBezTo>
                    <a:pt x="58" y="29"/>
                    <a:pt x="38" y="44"/>
                    <a:pt x="19" y="41"/>
                  </a:cubicBezTo>
                  <a:cubicBezTo>
                    <a:pt x="0" y="38"/>
                    <a:pt x="1" y="20"/>
                    <a:pt x="10" y="17"/>
                  </a:cubicBezTo>
                  <a:close/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9" name="îṡľïḋè">
              <a:extLst>
                <a:ext uri="{FF2B5EF4-FFF2-40B4-BE49-F238E27FC236}">
                  <a16:creationId xmlns="" xmlns:a16="http://schemas.microsoft.com/office/drawing/2014/main" id="{5F64E299-0FCF-4C25-A05F-F8508714DFAA}"/>
                </a:ext>
              </a:extLst>
            </p:cNvPr>
            <p:cNvSpPr/>
            <p:nvPr/>
          </p:nvSpPr>
          <p:spPr bwMode="auto">
            <a:xfrm>
              <a:off x="4601507" y="1410207"/>
              <a:ext cx="2743090" cy="368546"/>
            </a:xfrm>
            <a:custGeom>
              <a:avLst/>
              <a:gdLst>
                <a:gd name="T0" fmla="*/ 265 w 290"/>
                <a:gd name="T1" fmla="*/ 0 h 39"/>
                <a:gd name="T2" fmla="*/ 217 w 290"/>
                <a:gd name="T3" fmla="*/ 8 h 39"/>
                <a:gd name="T4" fmla="*/ 142 w 290"/>
                <a:gd name="T5" fmla="*/ 19 h 39"/>
                <a:gd name="T6" fmla="*/ 94 w 290"/>
                <a:gd name="T7" fmla="*/ 12 h 39"/>
                <a:gd name="T8" fmla="*/ 40 w 290"/>
                <a:gd name="T9" fmla="*/ 4 h 39"/>
                <a:gd name="T10" fmla="*/ 6 w 290"/>
                <a:gd name="T11" fmla="*/ 9 h 39"/>
                <a:gd name="T12" fmla="*/ 9 w 290"/>
                <a:gd name="T13" fmla="*/ 18 h 39"/>
                <a:gd name="T14" fmla="*/ 22 w 290"/>
                <a:gd name="T15" fmla="*/ 16 h 39"/>
                <a:gd name="T16" fmla="*/ 32 w 290"/>
                <a:gd name="T17" fmla="*/ 15 h 39"/>
                <a:gd name="T18" fmla="*/ 91 w 290"/>
                <a:gd name="T19" fmla="*/ 33 h 39"/>
                <a:gd name="T20" fmla="*/ 147 w 290"/>
                <a:gd name="T21" fmla="*/ 39 h 39"/>
                <a:gd name="T22" fmla="*/ 172 w 290"/>
                <a:gd name="T23" fmla="*/ 39 h 39"/>
                <a:gd name="T24" fmla="*/ 247 w 290"/>
                <a:gd name="T25" fmla="*/ 15 h 39"/>
                <a:gd name="T26" fmla="*/ 285 w 290"/>
                <a:gd name="T27" fmla="*/ 4 h 39"/>
                <a:gd name="T28" fmla="*/ 265 w 290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39">
                  <a:moveTo>
                    <a:pt x="265" y="0"/>
                  </a:moveTo>
                  <a:cubicBezTo>
                    <a:pt x="252" y="0"/>
                    <a:pt x="234" y="2"/>
                    <a:pt x="217" y="8"/>
                  </a:cubicBezTo>
                  <a:cubicBezTo>
                    <a:pt x="199" y="15"/>
                    <a:pt x="169" y="19"/>
                    <a:pt x="142" y="19"/>
                  </a:cubicBezTo>
                  <a:cubicBezTo>
                    <a:pt x="123" y="19"/>
                    <a:pt x="106" y="17"/>
                    <a:pt x="94" y="12"/>
                  </a:cubicBezTo>
                  <a:cubicBezTo>
                    <a:pt x="79" y="7"/>
                    <a:pt x="58" y="4"/>
                    <a:pt x="40" y="4"/>
                  </a:cubicBezTo>
                  <a:cubicBezTo>
                    <a:pt x="24" y="4"/>
                    <a:pt x="11" y="6"/>
                    <a:pt x="6" y="9"/>
                  </a:cubicBezTo>
                  <a:cubicBezTo>
                    <a:pt x="1" y="13"/>
                    <a:pt x="0" y="18"/>
                    <a:pt x="9" y="18"/>
                  </a:cubicBezTo>
                  <a:cubicBezTo>
                    <a:pt x="12" y="18"/>
                    <a:pt x="16" y="18"/>
                    <a:pt x="22" y="16"/>
                  </a:cubicBezTo>
                  <a:cubicBezTo>
                    <a:pt x="25" y="15"/>
                    <a:pt x="28" y="15"/>
                    <a:pt x="32" y="15"/>
                  </a:cubicBezTo>
                  <a:cubicBezTo>
                    <a:pt x="52" y="15"/>
                    <a:pt x="75" y="28"/>
                    <a:pt x="91" y="33"/>
                  </a:cubicBezTo>
                  <a:cubicBezTo>
                    <a:pt x="104" y="38"/>
                    <a:pt x="125" y="39"/>
                    <a:pt x="147" y="39"/>
                  </a:cubicBezTo>
                  <a:cubicBezTo>
                    <a:pt x="155" y="39"/>
                    <a:pt x="164" y="39"/>
                    <a:pt x="172" y="39"/>
                  </a:cubicBezTo>
                  <a:cubicBezTo>
                    <a:pt x="203" y="38"/>
                    <a:pt x="227" y="19"/>
                    <a:pt x="247" y="15"/>
                  </a:cubicBezTo>
                  <a:cubicBezTo>
                    <a:pt x="266" y="12"/>
                    <a:pt x="290" y="11"/>
                    <a:pt x="285" y="4"/>
                  </a:cubicBezTo>
                  <a:cubicBezTo>
                    <a:pt x="283" y="1"/>
                    <a:pt x="275" y="0"/>
                    <a:pt x="265" y="0"/>
                  </a:cubicBezTo>
                </a:path>
              </a:pathLst>
            </a:custGeom>
            <a:solidFill>
              <a:srgbClr val="81B94F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60" name="6e0c3189-57e8-494a-9d76-c11db7421e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95524FA7-A84F-4C81-B857-4B7E5C2F98A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75771" y="4195570"/>
            <a:ext cx="1448276" cy="1280584"/>
            <a:chOff x="3411714" y="1285544"/>
            <a:chExt cx="5368572" cy="4746956"/>
          </a:xfrm>
        </p:grpSpPr>
        <p:sp>
          <p:nvSpPr>
            <p:cNvPr id="161" name="íṩḻïďe">
              <a:extLst>
                <a:ext uri="{FF2B5EF4-FFF2-40B4-BE49-F238E27FC236}">
                  <a16:creationId xmlns="" xmlns:a16="http://schemas.microsoft.com/office/drawing/2014/main" id="{2163FBC3-7204-4FDE-A11C-ED93F57C3B2D}"/>
                </a:ext>
              </a:extLst>
            </p:cNvPr>
            <p:cNvSpPr/>
            <p:nvPr/>
          </p:nvSpPr>
          <p:spPr bwMode="auto">
            <a:xfrm>
              <a:off x="3573175" y="1455081"/>
              <a:ext cx="3753969" cy="3745893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2" name="íṥḷiďé">
              <a:extLst>
                <a:ext uri="{FF2B5EF4-FFF2-40B4-BE49-F238E27FC236}">
                  <a16:creationId xmlns="" xmlns:a16="http://schemas.microsoft.com/office/drawing/2014/main" id="{848BD3A2-E22A-4F19-8D3D-B2998B341163}"/>
                </a:ext>
              </a:extLst>
            </p:cNvPr>
            <p:cNvSpPr/>
            <p:nvPr/>
          </p:nvSpPr>
          <p:spPr bwMode="auto">
            <a:xfrm>
              <a:off x="3411714" y="1285544"/>
              <a:ext cx="4084961" cy="4084961"/>
            </a:xfrm>
            <a:custGeom>
              <a:avLst/>
              <a:gdLst>
                <a:gd name="T0" fmla="*/ 1117 w 2234"/>
                <a:gd name="T1" fmla="*/ 90 h 2234"/>
                <a:gd name="T2" fmla="*/ 2144 w 2234"/>
                <a:gd name="T3" fmla="*/ 1117 h 2234"/>
                <a:gd name="T4" fmla="*/ 1117 w 2234"/>
                <a:gd name="T5" fmla="*/ 2144 h 2234"/>
                <a:gd name="T6" fmla="*/ 91 w 2234"/>
                <a:gd name="T7" fmla="*/ 1117 h 2234"/>
                <a:gd name="T8" fmla="*/ 1117 w 2234"/>
                <a:gd name="T9" fmla="*/ 90 h 2234"/>
                <a:gd name="T10" fmla="*/ 1117 w 2234"/>
                <a:gd name="T11" fmla="*/ 0 h 2234"/>
                <a:gd name="T12" fmla="*/ 892 w 2234"/>
                <a:gd name="T13" fmla="*/ 23 h 2234"/>
                <a:gd name="T14" fmla="*/ 682 w 2234"/>
                <a:gd name="T15" fmla="*/ 88 h 2234"/>
                <a:gd name="T16" fmla="*/ 493 w 2234"/>
                <a:gd name="T17" fmla="*/ 191 h 2234"/>
                <a:gd name="T18" fmla="*/ 327 w 2234"/>
                <a:gd name="T19" fmla="*/ 327 h 2234"/>
                <a:gd name="T20" fmla="*/ 191 w 2234"/>
                <a:gd name="T21" fmla="*/ 493 h 2234"/>
                <a:gd name="T22" fmla="*/ 88 w 2234"/>
                <a:gd name="T23" fmla="*/ 682 h 2234"/>
                <a:gd name="T24" fmla="*/ 23 w 2234"/>
                <a:gd name="T25" fmla="*/ 892 h 2234"/>
                <a:gd name="T26" fmla="*/ 0 w 2234"/>
                <a:gd name="T27" fmla="*/ 1117 h 2234"/>
                <a:gd name="T28" fmla="*/ 23 w 2234"/>
                <a:gd name="T29" fmla="*/ 1342 h 2234"/>
                <a:gd name="T30" fmla="*/ 88 w 2234"/>
                <a:gd name="T31" fmla="*/ 1552 h 2234"/>
                <a:gd name="T32" fmla="*/ 191 w 2234"/>
                <a:gd name="T33" fmla="*/ 1742 h 2234"/>
                <a:gd name="T34" fmla="*/ 327 w 2234"/>
                <a:gd name="T35" fmla="*/ 1907 h 2234"/>
                <a:gd name="T36" fmla="*/ 493 w 2234"/>
                <a:gd name="T37" fmla="*/ 2043 h 2234"/>
                <a:gd name="T38" fmla="*/ 682 w 2234"/>
                <a:gd name="T39" fmla="*/ 2146 h 2234"/>
                <a:gd name="T40" fmla="*/ 892 w 2234"/>
                <a:gd name="T41" fmla="*/ 2211 h 2234"/>
                <a:gd name="T42" fmla="*/ 1117 w 2234"/>
                <a:gd name="T43" fmla="*/ 2234 h 2234"/>
                <a:gd name="T44" fmla="*/ 1342 w 2234"/>
                <a:gd name="T45" fmla="*/ 2211 h 2234"/>
                <a:gd name="T46" fmla="*/ 1552 w 2234"/>
                <a:gd name="T47" fmla="*/ 2146 h 2234"/>
                <a:gd name="T48" fmla="*/ 1742 w 2234"/>
                <a:gd name="T49" fmla="*/ 2043 h 2234"/>
                <a:gd name="T50" fmla="*/ 1907 w 2234"/>
                <a:gd name="T51" fmla="*/ 1907 h 2234"/>
                <a:gd name="T52" fmla="*/ 2043 w 2234"/>
                <a:gd name="T53" fmla="*/ 1742 h 2234"/>
                <a:gd name="T54" fmla="*/ 2146 w 2234"/>
                <a:gd name="T55" fmla="*/ 1552 h 2234"/>
                <a:gd name="T56" fmla="*/ 2211 w 2234"/>
                <a:gd name="T57" fmla="*/ 1342 h 2234"/>
                <a:gd name="T58" fmla="*/ 2234 w 2234"/>
                <a:gd name="T59" fmla="*/ 1117 h 2234"/>
                <a:gd name="T60" fmla="*/ 2211 w 2234"/>
                <a:gd name="T61" fmla="*/ 892 h 2234"/>
                <a:gd name="T62" fmla="*/ 2146 w 2234"/>
                <a:gd name="T63" fmla="*/ 682 h 2234"/>
                <a:gd name="T64" fmla="*/ 2043 w 2234"/>
                <a:gd name="T65" fmla="*/ 493 h 2234"/>
                <a:gd name="T66" fmla="*/ 1907 w 2234"/>
                <a:gd name="T67" fmla="*/ 327 h 2234"/>
                <a:gd name="T68" fmla="*/ 1742 w 2234"/>
                <a:gd name="T69" fmla="*/ 191 h 2234"/>
                <a:gd name="T70" fmla="*/ 1552 w 2234"/>
                <a:gd name="T71" fmla="*/ 88 h 2234"/>
                <a:gd name="T72" fmla="*/ 1342 w 2234"/>
                <a:gd name="T73" fmla="*/ 23 h 2234"/>
                <a:gd name="T74" fmla="*/ 1117 w 2234"/>
                <a:gd name="T75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4" h="2234">
                  <a:moveTo>
                    <a:pt x="1117" y="90"/>
                  </a:moveTo>
                  <a:cubicBezTo>
                    <a:pt x="1684" y="90"/>
                    <a:pt x="2144" y="550"/>
                    <a:pt x="2144" y="1117"/>
                  </a:cubicBezTo>
                  <a:cubicBezTo>
                    <a:pt x="2144" y="1684"/>
                    <a:pt x="1684" y="2144"/>
                    <a:pt x="1117" y="2144"/>
                  </a:cubicBezTo>
                  <a:cubicBezTo>
                    <a:pt x="550" y="2144"/>
                    <a:pt x="91" y="1684"/>
                    <a:pt x="91" y="1117"/>
                  </a:cubicBezTo>
                  <a:cubicBezTo>
                    <a:pt x="91" y="550"/>
                    <a:pt x="550" y="90"/>
                    <a:pt x="1117" y="90"/>
                  </a:cubicBezTo>
                  <a:moveTo>
                    <a:pt x="1117" y="0"/>
                  </a:moveTo>
                  <a:cubicBezTo>
                    <a:pt x="1041" y="0"/>
                    <a:pt x="966" y="8"/>
                    <a:pt x="892" y="23"/>
                  </a:cubicBezTo>
                  <a:cubicBezTo>
                    <a:pt x="820" y="38"/>
                    <a:pt x="750" y="60"/>
                    <a:pt x="682" y="88"/>
                  </a:cubicBezTo>
                  <a:cubicBezTo>
                    <a:pt x="616" y="116"/>
                    <a:pt x="552" y="151"/>
                    <a:pt x="493" y="191"/>
                  </a:cubicBezTo>
                  <a:cubicBezTo>
                    <a:pt x="434" y="231"/>
                    <a:pt x="378" y="277"/>
                    <a:pt x="327" y="327"/>
                  </a:cubicBezTo>
                  <a:cubicBezTo>
                    <a:pt x="277" y="378"/>
                    <a:pt x="231" y="433"/>
                    <a:pt x="191" y="493"/>
                  </a:cubicBezTo>
                  <a:cubicBezTo>
                    <a:pt x="151" y="552"/>
                    <a:pt x="116" y="616"/>
                    <a:pt x="88" y="682"/>
                  </a:cubicBezTo>
                  <a:cubicBezTo>
                    <a:pt x="60" y="750"/>
                    <a:pt x="38" y="820"/>
                    <a:pt x="23" y="892"/>
                  </a:cubicBezTo>
                  <a:cubicBezTo>
                    <a:pt x="8" y="966"/>
                    <a:pt x="0" y="1041"/>
                    <a:pt x="0" y="1117"/>
                  </a:cubicBezTo>
                  <a:cubicBezTo>
                    <a:pt x="0" y="1193"/>
                    <a:pt x="8" y="1269"/>
                    <a:pt x="23" y="1342"/>
                  </a:cubicBezTo>
                  <a:cubicBezTo>
                    <a:pt x="38" y="1414"/>
                    <a:pt x="60" y="1484"/>
                    <a:pt x="88" y="1552"/>
                  </a:cubicBezTo>
                  <a:cubicBezTo>
                    <a:pt x="116" y="1618"/>
                    <a:pt x="151" y="1682"/>
                    <a:pt x="191" y="1742"/>
                  </a:cubicBezTo>
                  <a:cubicBezTo>
                    <a:pt x="231" y="1801"/>
                    <a:pt x="277" y="1856"/>
                    <a:pt x="327" y="1907"/>
                  </a:cubicBezTo>
                  <a:cubicBezTo>
                    <a:pt x="378" y="1957"/>
                    <a:pt x="434" y="2003"/>
                    <a:pt x="493" y="2043"/>
                  </a:cubicBezTo>
                  <a:cubicBezTo>
                    <a:pt x="552" y="2084"/>
                    <a:pt x="616" y="2118"/>
                    <a:pt x="682" y="2146"/>
                  </a:cubicBezTo>
                  <a:cubicBezTo>
                    <a:pt x="750" y="2175"/>
                    <a:pt x="820" y="2197"/>
                    <a:pt x="892" y="2211"/>
                  </a:cubicBezTo>
                  <a:cubicBezTo>
                    <a:pt x="966" y="2226"/>
                    <a:pt x="1041" y="2234"/>
                    <a:pt x="1117" y="2234"/>
                  </a:cubicBezTo>
                  <a:cubicBezTo>
                    <a:pt x="1193" y="2234"/>
                    <a:pt x="1269" y="2226"/>
                    <a:pt x="1342" y="2211"/>
                  </a:cubicBezTo>
                  <a:cubicBezTo>
                    <a:pt x="1414" y="2197"/>
                    <a:pt x="1485" y="2175"/>
                    <a:pt x="1552" y="2146"/>
                  </a:cubicBezTo>
                  <a:cubicBezTo>
                    <a:pt x="1618" y="2118"/>
                    <a:pt x="1682" y="2084"/>
                    <a:pt x="1742" y="2043"/>
                  </a:cubicBezTo>
                  <a:cubicBezTo>
                    <a:pt x="1801" y="2003"/>
                    <a:pt x="1856" y="1957"/>
                    <a:pt x="1907" y="1907"/>
                  </a:cubicBezTo>
                  <a:cubicBezTo>
                    <a:pt x="1958" y="1856"/>
                    <a:pt x="2003" y="1801"/>
                    <a:pt x="2043" y="1742"/>
                  </a:cubicBezTo>
                  <a:cubicBezTo>
                    <a:pt x="2084" y="1682"/>
                    <a:pt x="2118" y="1618"/>
                    <a:pt x="2146" y="1552"/>
                  </a:cubicBezTo>
                  <a:cubicBezTo>
                    <a:pt x="2175" y="1484"/>
                    <a:pt x="2197" y="1414"/>
                    <a:pt x="2211" y="1342"/>
                  </a:cubicBezTo>
                  <a:cubicBezTo>
                    <a:pt x="2227" y="1269"/>
                    <a:pt x="2234" y="1193"/>
                    <a:pt x="2234" y="1117"/>
                  </a:cubicBezTo>
                  <a:cubicBezTo>
                    <a:pt x="2234" y="1041"/>
                    <a:pt x="2227" y="966"/>
                    <a:pt x="2211" y="892"/>
                  </a:cubicBezTo>
                  <a:cubicBezTo>
                    <a:pt x="2197" y="820"/>
                    <a:pt x="2175" y="750"/>
                    <a:pt x="2146" y="682"/>
                  </a:cubicBezTo>
                  <a:cubicBezTo>
                    <a:pt x="2118" y="616"/>
                    <a:pt x="2084" y="552"/>
                    <a:pt x="2043" y="493"/>
                  </a:cubicBezTo>
                  <a:cubicBezTo>
                    <a:pt x="2003" y="433"/>
                    <a:pt x="1958" y="378"/>
                    <a:pt x="1907" y="327"/>
                  </a:cubicBezTo>
                  <a:cubicBezTo>
                    <a:pt x="1856" y="277"/>
                    <a:pt x="1801" y="231"/>
                    <a:pt x="1742" y="191"/>
                  </a:cubicBezTo>
                  <a:cubicBezTo>
                    <a:pt x="1682" y="151"/>
                    <a:pt x="1618" y="116"/>
                    <a:pt x="1552" y="88"/>
                  </a:cubicBezTo>
                  <a:cubicBezTo>
                    <a:pt x="1485" y="60"/>
                    <a:pt x="1414" y="38"/>
                    <a:pt x="1342" y="23"/>
                  </a:cubicBezTo>
                  <a:cubicBezTo>
                    <a:pt x="1269" y="8"/>
                    <a:pt x="1193" y="0"/>
                    <a:pt x="111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3" name="î$ľîďé">
              <a:extLst>
                <a:ext uri="{FF2B5EF4-FFF2-40B4-BE49-F238E27FC236}">
                  <a16:creationId xmlns="" xmlns:a16="http://schemas.microsoft.com/office/drawing/2014/main" id="{25D4E80F-78F7-418C-BAA7-C78BF2D7B13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4" name="i$ľîḋê">
              <a:extLst>
                <a:ext uri="{FF2B5EF4-FFF2-40B4-BE49-F238E27FC236}">
                  <a16:creationId xmlns="" xmlns:a16="http://schemas.microsoft.com/office/drawing/2014/main" id="{93ED3B3E-3ECF-42F2-9F35-28C1DC5DAEC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5" name="ïşḻïḋè">
              <a:extLst>
                <a:ext uri="{FF2B5EF4-FFF2-40B4-BE49-F238E27FC236}">
                  <a16:creationId xmlns="" xmlns:a16="http://schemas.microsoft.com/office/drawing/2014/main" id="{F6BEEB33-C8C2-42D2-8257-08E460F0503D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4 w 448"/>
                <a:gd name="T1" fmla="*/ 373 h 461"/>
                <a:gd name="T2" fmla="*/ 434 w 448"/>
                <a:gd name="T3" fmla="*/ 373 h 461"/>
                <a:gd name="T4" fmla="*/ 433 w 448"/>
                <a:gd name="T5" fmla="*/ 373 h 461"/>
                <a:gd name="T6" fmla="*/ 433 w 448"/>
                <a:gd name="T7" fmla="*/ 373 h 461"/>
                <a:gd name="T8" fmla="*/ 92 w 448"/>
                <a:gd name="T9" fmla="*/ 20 h 461"/>
                <a:gd name="T10" fmla="*/ 52 w 448"/>
                <a:gd name="T11" fmla="*/ 0 h 461"/>
                <a:gd name="T12" fmla="*/ 0 w 448"/>
                <a:gd name="T13" fmla="*/ 52 h 461"/>
                <a:gd name="T14" fmla="*/ 17 w 448"/>
                <a:gd name="T15" fmla="*/ 90 h 461"/>
                <a:gd name="T16" fmla="*/ 359 w 448"/>
                <a:gd name="T17" fmla="*/ 445 h 461"/>
                <a:gd name="T18" fmla="*/ 362 w 448"/>
                <a:gd name="T19" fmla="*/ 447 h 461"/>
                <a:gd name="T20" fmla="*/ 397 w 448"/>
                <a:gd name="T21" fmla="*/ 461 h 461"/>
                <a:gd name="T22" fmla="*/ 448 w 448"/>
                <a:gd name="T23" fmla="*/ 409 h 461"/>
                <a:gd name="T24" fmla="*/ 434 w 448"/>
                <a:gd name="T25" fmla="*/ 37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1">
                  <a:moveTo>
                    <a:pt x="434" y="373"/>
                  </a:moveTo>
                  <a:cubicBezTo>
                    <a:pt x="434" y="373"/>
                    <a:pt x="434" y="373"/>
                    <a:pt x="434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83" y="8"/>
                    <a:pt x="68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0" y="446"/>
                    <a:pt x="361" y="446"/>
                    <a:pt x="362" y="447"/>
                  </a:cubicBezTo>
                  <a:cubicBezTo>
                    <a:pt x="371" y="455"/>
                    <a:pt x="383" y="461"/>
                    <a:pt x="397" y="461"/>
                  </a:cubicBezTo>
                  <a:cubicBezTo>
                    <a:pt x="425" y="461"/>
                    <a:pt x="448" y="438"/>
                    <a:pt x="448" y="409"/>
                  </a:cubicBezTo>
                  <a:cubicBezTo>
                    <a:pt x="448" y="395"/>
                    <a:pt x="443" y="382"/>
                    <a:pt x="434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6" name="íṥļíḓé">
              <a:extLst>
                <a:ext uri="{FF2B5EF4-FFF2-40B4-BE49-F238E27FC236}">
                  <a16:creationId xmlns="" xmlns:a16="http://schemas.microsoft.com/office/drawing/2014/main" id="{A61DF907-6465-4BFB-BFF6-94F2D5C84AB7}"/>
                </a:ext>
              </a:extLst>
            </p:cNvPr>
            <p:cNvSpPr/>
            <p:nvPr/>
          </p:nvSpPr>
          <p:spPr bwMode="auto">
            <a:xfrm>
              <a:off x="5486483" y="3134274"/>
              <a:ext cx="1009133" cy="274483"/>
            </a:xfrm>
            <a:custGeom>
              <a:avLst/>
              <a:gdLst>
                <a:gd name="T0" fmla="*/ 495 w 554"/>
                <a:gd name="T1" fmla="*/ 2 h 153"/>
                <a:gd name="T2" fmla="*/ 495 w 554"/>
                <a:gd name="T3" fmla="*/ 2 h 153"/>
                <a:gd name="T4" fmla="*/ 495 w 554"/>
                <a:gd name="T5" fmla="*/ 2 h 153"/>
                <a:gd name="T6" fmla="*/ 494 w 554"/>
                <a:gd name="T7" fmla="*/ 2 h 153"/>
                <a:gd name="T8" fmla="*/ 51 w 554"/>
                <a:gd name="T9" fmla="*/ 57 h 153"/>
                <a:gd name="T10" fmla="*/ 15 w 554"/>
                <a:gd name="T11" fmla="*/ 76 h 153"/>
                <a:gd name="T12" fmla="*/ 25 w 554"/>
                <a:gd name="T13" fmla="*/ 142 h 153"/>
                <a:gd name="T14" fmla="*/ 62 w 554"/>
                <a:gd name="T15" fmla="*/ 151 h 153"/>
                <a:gd name="T16" fmla="*/ 507 w 554"/>
                <a:gd name="T17" fmla="*/ 95 h 153"/>
                <a:gd name="T18" fmla="*/ 510 w 554"/>
                <a:gd name="T19" fmla="*/ 94 h 153"/>
                <a:gd name="T20" fmla="*/ 539 w 554"/>
                <a:gd name="T21" fmla="*/ 77 h 153"/>
                <a:gd name="T22" fmla="*/ 529 w 554"/>
                <a:gd name="T23" fmla="*/ 11 h 153"/>
                <a:gd name="T24" fmla="*/ 495 w 554"/>
                <a:gd name="T25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4" h="153">
                  <a:moveTo>
                    <a:pt x="495" y="2"/>
                  </a:moveTo>
                  <a:cubicBezTo>
                    <a:pt x="495" y="2"/>
                    <a:pt x="495" y="2"/>
                    <a:pt x="495" y="2"/>
                  </a:cubicBezTo>
                  <a:cubicBezTo>
                    <a:pt x="495" y="2"/>
                    <a:pt x="495" y="2"/>
                    <a:pt x="495" y="2"/>
                  </a:cubicBezTo>
                  <a:cubicBezTo>
                    <a:pt x="494" y="2"/>
                    <a:pt x="494" y="2"/>
                    <a:pt x="494" y="2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37" y="58"/>
                    <a:pt x="24" y="64"/>
                    <a:pt x="15" y="76"/>
                  </a:cubicBezTo>
                  <a:cubicBezTo>
                    <a:pt x="0" y="97"/>
                    <a:pt x="4" y="127"/>
                    <a:pt x="25" y="142"/>
                  </a:cubicBezTo>
                  <a:cubicBezTo>
                    <a:pt x="36" y="150"/>
                    <a:pt x="49" y="153"/>
                    <a:pt x="62" y="151"/>
                  </a:cubicBezTo>
                  <a:cubicBezTo>
                    <a:pt x="507" y="95"/>
                    <a:pt x="507" y="95"/>
                    <a:pt x="507" y="95"/>
                  </a:cubicBezTo>
                  <a:cubicBezTo>
                    <a:pt x="508" y="95"/>
                    <a:pt x="509" y="95"/>
                    <a:pt x="510" y="94"/>
                  </a:cubicBezTo>
                  <a:cubicBezTo>
                    <a:pt x="521" y="92"/>
                    <a:pt x="532" y="86"/>
                    <a:pt x="539" y="77"/>
                  </a:cubicBezTo>
                  <a:cubicBezTo>
                    <a:pt x="554" y="56"/>
                    <a:pt x="550" y="26"/>
                    <a:pt x="529" y="11"/>
                  </a:cubicBezTo>
                  <a:cubicBezTo>
                    <a:pt x="519" y="3"/>
                    <a:pt x="507" y="0"/>
                    <a:pt x="495" y="2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7" name="iṡļïḋè">
              <a:extLst>
                <a:ext uri="{FF2B5EF4-FFF2-40B4-BE49-F238E27FC236}">
                  <a16:creationId xmlns="" xmlns:a16="http://schemas.microsoft.com/office/drawing/2014/main" id="{CDF23EDA-03D5-40BF-916C-C8AE26FCB838}"/>
                </a:ext>
              </a:extLst>
            </p:cNvPr>
            <p:cNvSpPr/>
            <p:nvPr/>
          </p:nvSpPr>
          <p:spPr bwMode="auto">
            <a:xfrm>
              <a:off x="5341170" y="3206929"/>
              <a:ext cx="282559" cy="290629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8" name="ïSḷîḓé">
              <a:extLst>
                <a:ext uri="{FF2B5EF4-FFF2-40B4-BE49-F238E27FC236}">
                  <a16:creationId xmlns="" xmlns:a16="http://schemas.microsoft.com/office/drawing/2014/main" id="{FDF0E4F7-F136-4DA2-A334-F077E59E665D}"/>
                </a:ext>
              </a:extLst>
            </p:cNvPr>
            <p:cNvSpPr/>
            <p:nvPr/>
          </p:nvSpPr>
          <p:spPr bwMode="auto">
            <a:xfrm>
              <a:off x="5228147" y="3101982"/>
              <a:ext cx="500529" cy="500529"/>
            </a:xfrm>
            <a:custGeom>
              <a:avLst/>
              <a:gdLst>
                <a:gd name="T0" fmla="*/ 137 w 274"/>
                <a:gd name="T1" fmla="*/ 58 h 274"/>
                <a:gd name="T2" fmla="*/ 216 w 274"/>
                <a:gd name="T3" fmla="*/ 137 h 274"/>
                <a:gd name="T4" fmla="*/ 137 w 274"/>
                <a:gd name="T5" fmla="*/ 216 h 274"/>
                <a:gd name="T6" fmla="*/ 59 w 274"/>
                <a:gd name="T7" fmla="*/ 137 h 274"/>
                <a:gd name="T8" fmla="*/ 137 w 274"/>
                <a:gd name="T9" fmla="*/ 58 h 274"/>
                <a:gd name="T10" fmla="*/ 137 w 274"/>
                <a:gd name="T11" fmla="*/ 0 h 274"/>
                <a:gd name="T12" fmla="*/ 0 w 274"/>
                <a:gd name="T13" fmla="*/ 137 h 274"/>
                <a:gd name="T14" fmla="*/ 137 w 274"/>
                <a:gd name="T15" fmla="*/ 274 h 274"/>
                <a:gd name="T16" fmla="*/ 274 w 274"/>
                <a:gd name="T17" fmla="*/ 137 h 274"/>
                <a:gd name="T18" fmla="*/ 137 w 274"/>
                <a:gd name="T1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58"/>
                  </a:moveTo>
                  <a:cubicBezTo>
                    <a:pt x="181" y="58"/>
                    <a:pt x="216" y="94"/>
                    <a:pt x="216" y="137"/>
                  </a:cubicBezTo>
                  <a:cubicBezTo>
                    <a:pt x="216" y="181"/>
                    <a:pt x="181" y="216"/>
                    <a:pt x="137" y="216"/>
                  </a:cubicBezTo>
                  <a:cubicBezTo>
                    <a:pt x="94" y="216"/>
                    <a:pt x="59" y="181"/>
                    <a:pt x="59" y="137"/>
                  </a:cubicBezTo>
                  <a:cubicBezTo>
                    <a:pt x="59" y="94"/>
                    <a:pt x="94" y="58"/>
                    <a:pt x="137" y="58"/>
                  </a:cubicBezTo>
                  <a:moveTo>
                    <a:pt x="137" y="0"/>
                  </a:moveTo>
                  <a:cubicBezTo>
                    <a:pt x="62" y="0"/>
                    <a:pt x="0" y="62"/>
                    <a:pt x="0" y="137"/>
                  </a:cubicBezTo>
                  <a:cubicBezTo>
                    <a:pt x="0" y="213"/>
                    <a:pt x="62" y="274"/>
                    <a:pt x="137" y="274"/>
                  </a:cubicBezTo>
                  <a:cubicBezTo>
                    <a:pt x="213" y="274"/>
                    <a:pt x="274" y="213"/>
                    <a:pt x="274" y="137"/>
                  </a:cubicBezTo>
                  <a:cubicBezTo>
                    <a:pt x="274" y="62"/>
                    <a:pt x="213" y="0"/>
                    <a:pt x="137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69" name="ïSľïḓê">
              <a:extLst>
                <a:ext uri="{FF2B5EF4-FFF2-40B4-BE49-F238E27FC236}">
                  <a16:creationId xmlns="" xmlns:a16="http://schemas.microsoft.com/office/drawing/2014/main" id="{3512DE28-19C4-4EDA-A0B4-09461E60A5FE}"/>
                </a:ext>
              </a:extLst>
            </p:cNvPr>
            <p:cNvSpPr/>
            <p:nvPr/>
          </p:nvSpPr>
          <p:spPr bwMode="auto">
            <a:xfrm>
              <a:off x="6794317" y="3303806"/>
              <a:ext cx="379435" cy="96877"/>
            </a:xfrm>
            <a:custGeom>
              <a:avLst/>
              <a:gdLst>
                <a:gd name="T0" fmla="*/ 0 w 208"/>
                <a:gd name="T1" fmla="*/ 26 h 52"/>
                <a:gd name="T2" fmla="*/ 0 w 208"/>
                <a:gd name="T3" fmla="*/ 26 h 52"/>
                <a:gd name="T4" fmla="*/ 27 w 208"/>
                <a:gd name="T5" fmla="*/ 0 h 52"/>
                <a:gd name="T6" fmla="*/ 182 w 208"/>
                <a:gd name="T7" fmla="*/ 0 h 52"/>
                <a:gd name="T8" fmla="*/ 208 w 208"/>
                <a:gd name="T9" fmla="*/ 26 h 52"/>
                <a:gd name="T10" fmla="*/ 182 w 208"/>
                <a:gd name="T11" fmla="*/ 52 h 52"/>
                <a:gd name="T12" fmla="*/ 27 w 208"/>
                <a:gd name="T13" fmla="*/ 52 h 52"/>
                <a:gd name="T14" fmla="*/ 0 w 208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2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ubicBezTo>
                    <a:pt x="208" y="40"/>
                    <a:pt x="197" y="52"/>
                    <a:pt x="182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1"/>
                    <a:pt x="0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0" name="iṧlïde">
              <a:extLst>
                <a:ext uri="{FF2B5EF4-FFF2-40B4-BE49-F238E27FC236}">
                  <a16:creationId xmlns="" xmlns:a16="http://schemas.microsoft.com/office/drawing/2014/main" id="{F761107C-9B6A-4DFA-8D4A-9593E487FA8F}"/>
                </a:ext>
              </a:extLst>
            </p:cNvPr>
            <p:cNvSpPr/>
            <p:nvPr/>
          </p:nvSpPr>
          <p:spPr bwMode="auto">
            <a:xfrm>
              <a:off x="6382594" y="4248355"/>
              <a:ext cx="306775" cy="298705"/>
            </a:xfrm>
            <a:custGeom>
              <a:avLst/>
              <a:gdLst>
                <a:gd name="T0" fmla="*/ 10 w 167"/>
                <a:gd name="T1" fmla="*/ 10 h 167"/>
                <a:gd name="T2" fmla="*/ 47 w 167"/>
                <a:gd name="T3" fmla="*/ 10 h 167"/>
                <a:gd name="T4" fmla="*/ 157 w 167"/>
                <a:gd name="T5" fmla="*/ 120 h 167"/>
                <a:gd name="T6" fmla="*/ 157 w 167"/>
                <a:gd name="T7" fmla="*/ 157 h 167"/>
                <a:gd name="T8" fmla="*/ 120 w 167"/>
                <a:gd name="T9" fmla="*/ 157 h 167"/>
                <a:gd name="T10" fmla="*/ 10 w 167"/>
                <a:gd name="T11" fmla="*/ 47 h 167"/>
                <a:gd name="T12" fmla="*/ 10 w 167"/>
                <a:gd name="T13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67">
                  <a:moveTo>
                    <a:pt x="10" y="10"/>
                  </a:moveTo>
                  <a:cubicBezTo>
                    <a:pt x="20" y="0"/>
                    <a:pt x="37" y="0"/>
                    <a:pt x="47" y="1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67" y="130"/>
                    <a:pt x="167" y="146"/>
                    <a:pt x="157" y="157"/>
                  </a:cubicBezTo>
                  <a:cubicBezTo>
                    <a:pt x="147" y="167"/>
                    <a:pt x="130" y="167"/>
                    <a:pt x="120" y="15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0" y="37"/>
                    <a:pt x="0" y="20"/>
                    <a:pt x="10" y="1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1" name="íṥlîďè">
              <a:extLst>
                <a:ext uri="{FF2B5EF4-FFF2-40B4-BE49-F238E27FC236}">
                  <a16:creationId xmlns="" xmlns:a16="http://schemas.microsoft.com/office/drawing/2014/main" id="{1CE10E23-4C02-4971-B5A6-39A8D8FD4342}"/>
                </a:ext>
              </a:extLst>
            </p:cNvPr>
            <p:cNvSpPr/>
            <p:nvPr/>
          </p:nvSpPr>
          <p:spPr bwMode="auto">
            <a:xfrm>
              <a:off x="5438045" y="4660077"/>
              <a:ext cx="96877" cy="379435"/>
            </a:xfrm>
            <a:custGeom>
              <a:avLst/>
              <a:gdLst>
                <a:gd name="T0" fmla="*/ 27 w 53"/>
                <a:gd name="T1" fmla="*/ 0 h 208"/>
                <a:gd name="T2" fmla="*/ 53 w 53"/>
                <a:gd name="T3" fmla="*/ 26 h 208"/>
                <a:gd name="T4" fmla="*/ 53 w 53"/>
                <a:gd name="T5" fmla="*/ 182 h 208"/>
                <a:gd name="T6" fmla="*/ 27 w 53"/>
                <a:gd name="T7" fmla="*/ 208 h 208"/>
                <a:gd name="T8" fmla="*/ 1 w 53"/>
                <a:gd name="T9" fmla="*/ 182 h 208"/>
                <a:gd name="T10" fmla="*/ 0 w 53"/>
                <a:gd name="T11" fmla="*/ 27 h 208"/>
                <a:gd name="T12" fmla="*/ 27 w 5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8">
                  <a:moveTo>
                    <a:pt x="27" y="0"/>
                  </a:moveTo>
                  <a:cubicBezTo>
                    <a:pt x="41" y="0"/>
                    <a:pt x="53" y="12"/>
                    <a:pt x="53" y="26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3" y="196"/>
                    <a:pt x="42" y="208"/>
                    <a:pt x="27" y="208"/>
                  </a:cubicBezTo>
                  <a:cubicBezTo>
                    <a:pt x="13" y="208"/>
                    <a:pt x="1" y="196"/>
                    <a:pt x="1" y="1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2" name="iṡļîḍé">
              <a:extLst>
                <a:ext uri="{FF2B5EF4-FFF2-40B4-BE49-F238E27FC236}">
                  <a16:creationId xmlns="" xmlns:a16="http://schemas.microsoft.com/office/drawing/2014/main" id="{6869CC05-4889-4037-A0C6-6AF6830CBA40}"/>
                </a:ext>
              </a:extLst>
            </p:cNvPr>
            <p:cNvSpPr/>
            <p:nvPr/>
          </p:nvSpPr>
          <p:spPr bwMode="auto">
            <a:xfrm>
              <a:off x="4259381" y="4280647"/>
              <a:ext cx="298705" cy="306775"/>
            </a:xfrm>
            <a:custGeom>
              <a:avLst/>
              <a:gdLst>
                <a:gd name="T0" fmla="*/ 156 w 167"/>
                <a:gd name="T1" fmla="*/ 10 h 168"/>
                <a:gd name="T2" fmla="*/ 156 w 167"/>
                <a:gd name="T3" fmla="*/ 10 h 168"/>
                <a:gd name="T4" fmla="*/ 157 w 167"/>
                <a:gd name="T5" fmla="*/ 48 h 168"/>
                <a:gd name="T6" fmla="*/ 47 w 167"/>
                <a:gd name="T7" fmla="*/ 158 h 168"/>
                <a:gd name="T8" fmla="*/ 10 w 167"/>
                <a:gd name="T9" fmla="*/ 158 h 168"/>
                <a:gd name="T10" fmla="*/ 10 w 167"/>
                <a:gd name="T11" fmla="*/ 121 h 168"/>
                <a:gd name="T12" fmla="*/ 119 w 167"/>
                <a:gd name="T13" fmla="*/ 11 h 168"/>
                <a:gd name="T14" fmla="*/ 156 w 167"/>
                <a:gd name="T15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8">
                  <a:moveTo>
                    <a:pt x="156" y="10"/>
                  </a:moveTo>
                  <a:cubicBezTo>
                    <a:pt x="156" y="10"/>
                    <a:pt x="156" y="10"/>
                    <a:pt x="156" y="10"/>
                  </a:cubicBezTo>
                  <a:cubicBezTo>
                    <a:pt x="167" y="21"/>
                    <a:pt x="167" y="37"/>
                    <a:pt x="157" y="4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37" y="168"/>
                    <a:pt x="20" y="168"/>
                    <a:pt x="10" y="158"/>
                  </a:cubicBezTo>
                  <a:cubicBezTo>
                    <a:pt x="0" y="148"/>
                    <a:pt x="0" y="131"/>
                    <a:pt x="10" y="121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30" y="0"/>
                    <a:pt x="146" y="0"/>
                    <a:pt x="156" y="1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3" name="iṡ1ïḓe">
              <a:extLst>
                <a:ext uri="{FF2B5EF4-FFF2-40B4-BE49-F238E27FC236}">
                  <a16:creationId xmlns="" xmlns:a16="http://schemas.microsoft.com/office/drawing/2014/main" id="{CB708CDF-C9CE-45B7-9973-2FE9C9E44BCE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3 h 53"/>
                <a:gd name="T6" fmla="*/ 27 w 208"/>
                <a:gd name="T7" fmla="*/ 53 h 53"/>
                <a:gd name="T8" fmla="*/ 0 w 208"/>
                <a:gd name="T9" fmla="*/ 27 h 53"/>
                <a:gd name="T10" fmla="*/ 27 w 208"/>
                <a:gd name="T11" fmla="*/ 1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1"/>
                    <a:pt x="197" y="53"/>
                    <a:pt x="182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1" y="41"/>
                    <a:pt x="0" y="27"/>
                  </a:cubicBezTo>
                  <a:cubicBezTo>
                    <a:pt x="0" y="13"/>
                    <a:pt x="12" y="1"/>
                    <a:pt x="27" y="1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4" name="i$líďè">
              <a:extLst>
                <a:ext uri="{FF2B5EF4-FFF2-40B4-BE49-F238E27FC236}">
                  <a16:creationId xmlns="" xmlns:a16="http://schemas.microsoft.com/office/drawing/2014/main" id="{DDAD97DE-81B0-4021-8F3A-6FB0D8E6D1C5}"/>
                </a:ext>
              </a:extLst>
            </p:cNvPr>
            <p:cNvSpPr/>
            <p:nvPr/>
          </p:nvSpPr>
          <p:spPr bwMode="auto">
            <a:xfrm>
              <a:off x="3573175" y="1455081"/>
              <a:ext cx="1913314" cy="3745893"/>
            </a:xfrm>
            <a:custGeom>
              <a:avLst/>
              <a:gdLst>
                <a:gd name="T0" fmla="*/ 1048 w 1048"/>
                <a:gd name="T1" fmla="*/ 0 h 2053"/>
                <a:gd name="T2" fmla="*/ 1048 w 1048"/>
                <a:gd name="T3" fmla="*/ 2053 h 2053"/>
                <a:gd name="T4" fmla="*/ 1047 w 1048"/>
                <a:gd name="T5" fmla="*/ 2053 h 2053"/>
                <a:gd name="T6" fmla="*/ 1045 w 1048"/>
                <a:gd name="T7" fmla="*/ 2053 h 2053"/>
                <a:gd name="T8" fmla="*/ 1041 w 1048"/>
                <a:gd name="T9" fmla="*/ 2053 h 2053"/>
                <a:gd name="T10" fmla="*/ 1027 w 1048"/>
                <a:gd name="T11" fmla="*/ 2053 h 2053"/>
                <a:gd name="T12" fmla="*/ 1000 w 1048"/>
                <a:gd name="T13" fmla="*/ 2053 h 2053"/>
                <a:gd name="T14" fmla="*/ 0 w 1048"/>
                <a:gd name="T15" fmla="*/ 1027 h 2053"/>
                <a:gd name="T16" fmla="*/ 1000 w 1048"/>
                <a:gd name="T17" fmla="*/ 0 h 2053"/>
                <a:gd name="T18" fmla="*/ 1027 w 1048"/>
                <a:gd name="T19" fmla="*/ 0 h 2053"/>
                <a:gd name="T20" fmla="*/ 1047 w 1048"/>
                <a:gd name="T21" fmla="*/ 0 h 2053"/>
                <a:gd name="T22" fmla="*/ 1048 w 1048"/>
                <a:gd name="T2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8" h="2053">
                  <a:moveTo>
                    <a:pt x="1048" y="0"/>
                  </a:moveTo>
                  <a:cubicBezTo>
                    <a:pt x="1048" y="2053"/>
                    <a:pt x="1048" y="2053"/>
                    <a:pt x="1048" y="2053"/>
                  </a:cubicBezTo>
                  <a:cubicBezTo>
                    <a:pt x="1047" y="2053"/>
                    <a:pt x="1047" y="2053"/>
                    <a:pt x="1047" y="2053"/>
                  </a:cubicBezTo>
                  <a:cubicBezTo>
                    <a:pt x="1046" y="2053"/>
                    <a:pt x="1046" y="2053"/>
                    <a:pt x="1045" y="2053"/>
                  </a:cubicBezTo>
                  <a:cubicBezTo>
                    <a:pt x="1044" y="2053"/>
                    <a:pt x="1043" y="2053"/>
                    <a:pt x="1041" y="2053"/>
                  </a:cubicBezTo>
                  <a:cubicBezTo>
                    <a:pt x="1036" y="2053"/>
                    <a:pt x="1032" y="2053"/>
                    <a:pt x="1027" y="2053"/>
                  </a:cubicBezTo>
                  <a:cubicBezTo>
                    <a:pt x="1018" y="2053"/>
                    <a:pt x="1009" y="2053"/>
                    <a:pt x="1000" y="2053"/>
                  </a:cubicBezTo>
                  <a:cubicBezTo>
                    <a:pt x="445" y="2039"/>
                    <a:pt x="0" y="1585"/>
                    <a:pt x="0" y="1027"/>
                  </a:cubicBezTo>
                  <a:cubicBezTo>
                    <a:pt x="0" y="468"/>
                    <a:pt x="445" y="14"/>
                    <a:pt x="1000" y="0"/>
                  </a:cubicBezTo>
                  <a:cubicBezTo>
                    <a:pt x="1009" y="0"/>
                    <a:pt x="1018" y="0"/>
                    <a:pt x="1027" y="0"/>
                  </a:cubicBezTo>
                  <a:cubicBezTo>
                    <a:pt x="1034" y="0"/>
                    <a:pt x="1040" y="0"/>
                    <a:pt x="1047" y="0"/>
                  </a:cubicBezTo>
                  <a:cubicBezTo>
                    <a:pt x="1048" y="0"/>
                    <a:pt x="1048" y="0"/>
                    <a:pt x="104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5" name="ïṩḷîḋê">
              <a:extLst>
                <a:ext uri="{FF2B5EF4-FFF2-40B4-BE49-F238E27FC236}">
                  <a16:creationId xmlns="" xmlns:a16="http://schemas.microsoft.com/office/drawing/2014/main" id="{12A0DDDA-E7DB-4649-8555-294E09BADA56}"/>
                </a:ext>
              </a:extLst>
            </p:cNvPr>
            <p:cNvSpPr/>
            <p:nvPr/>
          </p:nvSpPr>
          <p:spPr bwMode="auto">
            <a:xfrm>
              <a:off x="3411714" y="1293620"/>
              <a:ext cx="2082845" cy="4076890"/>
            </a:xfrm>
            <a:custGeom>
              <a:avLst/>
              <a:gdLst>
                <a:gd name="T0" fmla="*/ 1117 w 1140"/>
                <a:gd name="T1" fmla="*/ 0 h 2234"/>
                <a:gd name="T2" fmla="*/ 892 w 1140"/>
                <a:gd name="T3" fmla="*/ 22 h 2234"/>
                <a:gd name="T4" fmla="*/ 682 w 1140"/>
                <a:gd name="T5" fmla="*/ 87 h 2234"/>
                <a:gd name="T6" fmla="*/ 492 w 1140"/>
                <a:gd name="T7" fmla="*/ 190 h 2234"/>
                <a:gd name="T8" fmla="*/ 327 w 1140"/>
                <a:gd name="T9" fmla="*/ 327 h 2234"/>
                <a:gd name="T10" fmla="*/ 191 w 1140"/>
                <a:gd name="T11" fmla="*/ 492 h 2234"/>
                <a:gd name="T12" fmla="*/ 88 w 1140"/>
                <a:gd name="T13" fmla="*/ 682 h 2234"/>
                <a:gd name="T14" fmla="*/ 23 w 1140"/>
                <a:gd name="T15" fmla="*/ 892 h 2234"/>
                <a:gd name="T16" fmla="*/ 0 w 1140"/>
                <a:gd name="T17" fmla="*/ 1117 h 2234"/>
                <a:gd name="T18" fmla="*/ 23 w 1140"/>
                <a:gd name="T19" fmla="*/ 1342 h 2234"/>
                <a:gd name="T20" fmla="*/ 88 w 1140"/>
                <a:gd name="T21" fmla="*/ 1551 h 2234"/>
                <a:gd name="T22" fmla="*/ 191 w 1140"/>
                <a:gd name="T23" fmla="*/ 1741 h 2234"/>
                <a:gd name="T24" fmla="*/ 327 w 1140"/>
                <a:gd name="T25" fmla="*/ 1906 h 2234"/>
                <a:gd name="T26" fmla="*/ 492 w 1140"/>
                <a:gd name="T27" fmla="*/ 2043 h 2234"/>
                <a:gd name="T28" fmla="*/ 682 w 1140"/>
                <a:gd name="T29" fmla="*/ 2146 h 2234"/>
                <a:gd name="T30" fmla="*/ 892 w 1140"/>
                <a:gd name="T31" fmla="*/ 2211 h 2234"/>
                <a:gd name="T32" fmla="*/ 1117 w 1140"/>
                <a:gd name="T33" fmla="*/ 2234 h 2234"/>
                <a:gd name="T34" fmla="*/ 1140 w 1140"/>
                <a:gd name="T35" fmla="*/ 2233 h 2234"/>
                <a:gd name="T36" fmla="*/ 1140 w 1140"/>
                <a:gd name="T37" fmla="*/ 2143 h 2234"/>
                <a:gd name="T38" fmla="*/ 1137 w 1140"/>
                <a:gd name="T39" fmla="*/ 2143 h 2234"/>
                <a:gd name="T40" fmla="*/ 1135 w 1140"/>
                <a:gd name="T41" fmla="*/ 2143 h 2234"/>
                <a:gd name="T42" fmla="*/ 1131 w 1140"/>
                <a:gd name="T43" fmla="*/ 2143 h 2234"/>
                <a:gd name="T44" fmla="*/ 1117 w 1140"/>
                <a:gd name="T45" fmla="*/ 2143 h 2234"/>
                <a:gd name="T46" fmla="*/ 1090 w 1140"/>
                <a:gd name="T47" fmla="*/ 2143 h 2234"/>
                <a:gd name="T48" fmla="*/ 90 w 1140"/>
                <a:gd name="T49" fmla="*/ 1117 h 2234"/>
                <a:gd name="T50" fmla="*/ 1090 w 1140"/>
                <a:gd name="T51" fmla="*/ 90 h 2234"/>
                <a:gd name="T52" fmla="*/ 1117 w 1140"/>
                <a:gd name="T53" fmla="*/ 90 h 2234"/>
                <a:gd name="T54" fmla="*/ 1137 w 1140"/>
                <a:gd name="T55" fmla="*/ 90 h 2234"/>
                <a:gd name="T56" fmla="*/ 1138 w 1140"/>
                <a:gd name="T57" fmla="*/ 90 h 2234"/>
                <a:gd name="T58" fmla="*/ 1140 w 1140"/>
                <a:gd name="T59" fmla="*/ 90 h 2234"/>
                <a:gd name="T60" fmla="*/ 1140 w 1140"/>
                <a:gd name="T61" fmla="*/ 0 h 2234"/>
                <a:gd name="T62" fmla="*/ 1117 w 1140"/>
                <a:gd name="T63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0" h="2234">
                  <a:moveTo>
                    <a:pt x="1117" y="0"/>
                  </a:moveTo>
                  <a:cubicBezTo>
                    <a:pt x="1041" y="0"/>
                    <a:pt x="965" y="7"/>
                    <a:pt x="892" y="22"/>
                  </a:cubicBezTo>
                  <a:cubicBezTo>
                    <a:pt x="820" y="37"/>
                    <a:pt x="750" y="59"/>
                    <a:pt x="682" y="87"/>
                  </a:cubicBezTo>
                  <a:cubicBezTo>
                    <a:pt x="616" y="115"/>
                    <a:pt x="552" y="150"/>
                    <a:pt x="492" y="190"/>
                  </a:cubicBezTo>
                  <a:cubicBezTo>
                    <a:pt x="433" y="230"/>
                    <a:pt x="378" y="276"/>
                    <a:pt x="327" y="327"/>
                  </a:cubicBezTo>
                  <a:cubicBezTo>
                    <a:pt x="277" y="377"/>
                    <a:pt x="231" y="433"/>
                    <a:pt x="191" y="492"/>
                  </a:cubicBezTo>
                  <a:cubicBezTo>
                    <a:pt x="150" y="552"/>
                    <a:pt x="116" y="616"/>
                    <a:pt x="88" y="682"/>
                  </a:cubicBezTo>
                  <a:cubicBezTo>
                    <a:pt x="59" y="749"/>
                    <a:pt x="37" y="820"/>
                    <a:pt x="23" y="892"/>
                  </a:cubicBezTo>
                  <a:cubicBezTo>
                    <a:pt x="8" y="965"/>
                    <a:pt x="0" y="1041"/>
                    <a:pt x="0" y="1117"/>
                  </a:cubicBezTo>
                  <a:cubicBezTo>
                    <a:pt x="0" y="1192"/>
                    <a:pt x="8" y="1268"/>
                    <a:pt x="23" y="1342"/>
                  </a:cubicBezTo>
                  <a:cubicBezTo>
                    <a:pt x="37" y="1413"/>
                    <a:pt x="59" y="1484"/>
                    <a:pt x="88" y="1551"/>
                  </a:cubicBezTo>
                  <a:cubicBezTo>
                    <a:pt x="116" y="1618"/>
                    <a:pt x="150" y="1681"/>
                    <a:pt x="191" y="1741"/>
                  </a:cubicBezTo>
                  <a:cubicBezTo>
                    <a:pt x="231" y="1800"/>
                    <a:pt x="277" y="1856"/>
                    <a:pt x="327" y="1906"/>
                  </a:cubicBezTo>
                  <a:cubicBezTo>
                    <a:pt x="378" y="1957"/>
                    <a:pt x="433" y="2003"/>
                    <a:pt x="492" y="2043"/>
                  </a:cubicBezTo>
                  <a:cubicBezTo>
                    <a:pt x="552" y="2083"/>
                    <a:pt x="616" y="2118"/>
                    <a:pt x="682" y="2146"/>
                  </a:cubicBezTo>
                  <a:cubicBezTo>
                    <a:pt x="750" y="2174"/>
                    <a:pt x="820" y="2196"/>
                    <a:pt x="892" y="2211"/>
                  </a:cubicBezTo>
                  <a:cubicBezTo>
                    <a:pt x="965" y="2226"/>
                    <a:pt x="1041" y="2234"/>
                    <a:pt x="1117" y="2234"/>
                  </a:cubicBezTo>
                  <a:cubicBezTo>
                    <a:pt x="1124" y="2234"/>
                    <a:pt x="1132" y="2233"/>
                    <a:pt x="1140" y="2233"/>
                  </a:cubicBezTo>
                  <a:cubicBezTo>
                    <a:pt x="1140" y="2143"/>
                    <a:pt x="1140" y="2143"/>
                    <a:pt x="1140" y="2143"/>
                  </a:cubicBezTo>
                  <a:cubicBezTo>
                    <a:pt x="1139" y="2143"/>
                    <a:pt x="1138" y="2143"/>
                    <a:pt x="1137" y="2143"/>
                  </a:cubicBezTo>
                  <a:cubicBezTo>
                    <a:pt x="1136" y="2143"/>
                    <a:pt x="1136" y="2143"/>
                    <a:pt x="1135" y="2143"/>
                  </a:cubicBezTo>
                  <a:cubicBezTo>
                    <a:pt x="1134" y="2143"/>
                    <a:pt x="1133" y="2143"/>
                    <a:pt x="1131" y="2143"/>
                  </a:cubicBezTo>
                  <a:cubicBezTo>
                    <a:pt x="1126" y="2143"/>
                    <a:pt x="1122" y="2143"/>
                    <a:pt x="1117" y="2143"/>
                  </a:cubicBezTo>
                  <a:cubicBezTo>
                    <a:pt x="1108" y="2143"/>
                    <a:pt x="1099" y="2143"/>
                    <a:pt x="1090" y="2143"/>
                  </a:cubicBezTo>
                  <a:cubicBezTo>
                    <a:pt x="536" y="2129"/>
                    <a:pt x="90" y="1675"/>
                    <a:pt x="90" y="1117"/>
                  </a:cubicBezTo>
                  <a:cubicBezTo>
                    <a:pt x="90" y="558"/>
                    <a:pt x="536" y="104"/>
                    <a:pt x="1090" y="90"/>
                  </a:cubicBezTo>
                  <a:cubicBezTo>
                    <a:pt x="1099" y="90"/>
                    <a:pt x="1108" y="90"/>
                    <a:pt x="1117" y="90"/>
                  </a:cubicBezTo>
                  <a:cubicBezTo>
                    <a:pt x="1124" y="90"/>
                    <a:pt x="1130" y="90"/>
                    <a:pt x="1137" y="90"/>
                  </a:cubicBezTo>
                  <a:cubicBezTo>
                    <a:pt x="1138" y="90"/>
                    <a:pt x="1138" y="90"/>
                    <a:pt x="1138" y="90"/>
                  </a:cubicBezTo>
                  <a:cubicBezTo>
                    <a:pt x="1139" y="90"/>
                    <a:pt x="1139" y="90"/>
                    <a:pt x="1140" y="9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132" y="0"/>
                    <a:pt x="1124" y="0"/>
                    <a:pt x="1117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6" name="î$lîḍé">
              <a:extLst>
                <a:ext uri="{FF2B5EF4-FFF2-40B4-BE49-F238E27FC236}">
                  <a16:creationId xmlns="" xmlns:a16="http://schemas.microsoft.com/office/drawing/2014/main" id="{D5B65614-63D6-404D-914E-C8C524E4A2AA}"/>
                </a:ext>
              </a:extLst>
            </p:cNvPr>
            <p:cNvSpPr/>
            <p:nvPr/>
          </p:nvSpPr>
          <p:spPr bwMode="auto">
            <a:xfrm>
              <a:off x="5413830" y="3352244"/>
              <a:ext cx="72660" cy="185683"/>
            </a:xfrm>
            <a:custGeom>
              <a:avLst/>
              <a:gdLst>
                <a:gd name="T0" fmla="*/ 9 w 9"/>
                <a:gd name="T1" fmla="*/ 2 h 23"/>
                <a:gd name="T2" fmla="*/ 9 w 9"/>
                <a:gd name="T3" fmla="*/ 23 h 23"/>
                <a:gd name="T4" fmla="*/ 7 w 9"/>
                <a:gd name="T5" fmla="*/ 18 h 23"/>
                <a:gd name="T6" fmla="*/ 0 w 9"/>
                <a:gd name="T7" fmla="*/ 6 h 23"/>
                <a:gd name="T8" fmla="*/ 8 w 9"/>
                <a:gd name="T9" fmla="*/ 0 h 23"/>
                <a:gd name="T10" fmla="*/ 9 w 9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3">
                  <a:moveTo>
                    <a:pt x="9" y="2"/>
                  </a:moveTo>
                  <a:lnTo>
                    <a:pt x="9" y="23"/>
                  </a:lnTo>
                  <a:lnTo>
                    <a:pt x="7" y="18"/>
                  </a:lnTo>
                  <a:lnTo>
                    <a:pt x="0" y="6"/>
                  </a:lnTo>
                  <a:lnTo>
                    <a:pt x="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7" name="íś1íḍè">
              <a:extLst>
                <a:ext uri="{FF2B5EF4-FFF2-40B4-BE49-F238E27FC236}">
                  <a16:creationId xmlns="" xmlns:a16="http://schemas.microsoft.com/office/drawing/2014/main" id="{AC6BBE67-DB18-462F-BD5F-767BE294651E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3 w 448"/>
                <a:gd name="T1" fmla="*/ 373 h 460"/>
                <a:gd name="T2" fmla="*/ 433 w 448"/>
                <a:gd name="T3" fmla="*/ 373 h 460"/>
                <a:gd name="T4" fmla="*/ 433 w 448"/>
                <a:gd name="T5" fmla="*/ 372 h 460"/>
                <a:gd name="T6" fmla="*/ 433 w 448"/>
                <a:gd name="T7" fmla="*/ 372 h 460"/>
                <a:gd name="T8" fmla="*/ 92 w 448"/>
                <a:gd name="T9" fmla="*/ 19 h 460"/>
                <a:gd name="T10" fmla="*/ 52 w 448"/>
                <a:gd name="T11" fmla="*/ 0 h 460"/>
                <a:gd name="T12" fmla="*/ 0 w 448"/>
                <a:gd name="T13" fmla="*/ 52 h 460"/>
                <a:gd name="T14" fmla="*/ 16 w 448"/>
                <a:gd name="T15" fmla="*/ 90 h 460"/>
                <a:gd name="T16" fmla="*/ 359 w 448"/>
                <a:gd name="T17" fmla="*/ 444 h 460"/>
                <a:gd name="T18" fmla="*/ 362 w 448"/>
                <a:gd name="T19" fmla="*/ 446 h 460"/>
                <a:gd name="T20" fmla="*/ 397 w 448"/>
                <a:gd name="T21" fmla="*/ 460 h 460"/>
                <a:gd name="T22" fmla="*/ 448 w 448"/>
                <a:gd name="T23" fmla="*/ 409 h 460"/>
                <a:gd name="T24" fmla="*/ 433 w 448"/>
                <a:gd name="T25" fmla="*/ 37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0">
                  <a:moveTo>
                    <a:pt x="433" y="373"/>
                  </a:moveTo>
                  <a:cubicBezTo>
                    <a:pt x="433" y="373"/>
                    <a:pt x="433" y="373"/>
                    <a:pt x="433" y="373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82" y="7"/>
                    <a:pt x="68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6" y="80"/>
                    <a:pt x="16" y="90"/>
                  </a:cubicBezTo>
                  <a:cubicBezTo>
                    <a:pt x="359" y="444"/>
                    <a:pt x="359" y="444"/>
                    <a:pt x="359" y="444"/>
                  </a:cubicBezTo>
                  <a:cubicBezTo>
                    <a:pt x="360" y="445"/>
                    <a:pt x="361" y="446"/>
                    <a:pt x="362" y="446"/>
                  </a:cubicBezTo>
                  <a:cubicBezTo>
                    <a:pt x="371" y="455"/>
                    <a:pt x="383" y="460"/>
                    <a:pt x="397" y="460"/>
                  </a:cubicBezTo>
                  <a:cubicBezTo>
                    <a:pt x="425" y="460"/>
                    <a:pt x="448" y="437"/>
                    <a:pt x="448" y="409"/>
                  </a:cubicBezTo>
                  <a:cubicBezTo>
                    <a:pt x="448" y="395"/>
                    <a:pt x="442" y="382"/>
                    <a:pt x="433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8" name="isļïḓè">
              <a:extLst>
                <a:ext uri="{FF2B5EF4-FFF2-40B4-BE49-F238E27FC236}">
                  <a16:creationId xmlns="" xmlns:a16="http://schemas.microsoft.com/office/drawing/2014/main" id="{0A2AA812-881A-4258-80EB-EDF664562D0B}"/>
                </a:ext>
              </a:extLst>
            </p:cNvPr>
            <p:cNvSpPr/>
            <p:nvPr/>
          </p:nvSpPr>
          <p:spPr bwMode="auto">
            <a:xfrm>
              <a:off x="5333099" y="3215005"/>
              <a:ext cx="153391" cy="282559"/>
            </a:xfrm>
            <a:custGeom>
              <a:avLst/>
              <a:gdLst>
                <a:gd name="T0" fmla="*/ 84 w 84"/>
                <a:gd name="T1" fmla="*/ 0 h 157"/>
                <a:gd name="T2" fmla="*/ 84 w 84"/>
                <a:gd name="T3" fmla="*/ 157 h 157"/>
                <a:gd name="T4" fmla="*/ 78 w 84"/>
                <a:gd name="T5" fmla="*/ 157 h 157"/>
                <a:gd name="T6" fmla="*/ 73 w 84"/>
                <a:gd name="T7" fmla="*/ 157 h 157"/>
                <a:gd name="T8" fmla="*/ 0 w 84"/>
                <a:gd name="T9" fmla="*/ 87 h 157"/>
                <a:gd name="T10" fmla="*/ 0 w 84"/>
                <a:gd name="T11" fmla="*/ 79 h 157"/>
                <a:gd name="T12" fmla="*/ 60 w 84"/>
                <a:gd name="T13" fmla="*/ 2 h 157"/>
                <a:gd name="T14" fmla="*/ 78 w 84"/>
                <a:gd name="T15" fmla="*/ 0 h 157"/>
                <a:gd name="T16" fmla="*/ 84 w 84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57">
                  <a:moveTo>
                    <a:pt x="84" y="0"/>
                  </a:moveTo>
                  <a:cubicBezTo>
                    <a:pt x="84" y="157"/>
                    <a:pt x="84" y="157"/>
                    <a:pt x="84" y="157"/>
                  </a:cubicBezTo>
                  <a:cubicBezTo>
                    <a:pt x="84" y="157"/>
                    <a:pt x="80" y="157"/>
                    <a:pt x="78" y="157"/>
                  </a:cubicBezTo>
                  <a:cubicBezTo>
                    <a:pt x="76" y="157"/>
                    <a:pt x="75" y="157"/>
                    <a:pt x="73" y="157"/>
                  </a:cubicBezTo>
                  <a:cubicBezTo>
                    <a:pt x="35" y="154"/>
                    <a:pt x="4" y="124"/>
                    <a:pt x="0" y="87"/>
                  </a:cubicBezTo>
                  <a:cubicBezTo>
                    <a:pt x="0" y="84"/>
                    <a:pt x="0" y="81"/>
                    <a:pt x="0" y="79"/>
                  </a:cubicBezTo>
                  <a:cubicBezTo>
                    <a:pt x="0" y="42"/>
                    <a:pt x="26" y="11"/>
                    <a:pt x="60" y="2"/>
                  </a:cubicBezTo>
                  <a:cubicBezTo>
                    <a:pt x="66" y="1"/>
                    <a:pt x="72" y="0"/>
                    <a:pt x="78" y="0"/>
                  </a:cubicBezTo>
                  <a:cubicBezTo>
                    <a:pt x="80" y="0"/>
                    <a:pt x="84" y="0"/>
                    <a:pt x="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79" name="ï$1ïḓê">
              <a:extLst>
                <a:ext uri="{FF2B5EF4-FFF2-40B4-BE49-F238E27FC236}">
                  <a16:creationId xmlns="" xmlns:a16="http://schemas.microsoft.com/office/drawing/2014/main" id="{867762D2-B42C-4167-ACCF-9E22AD9916A0}"/>
                </a:ext>
              </a:extLst>
            </p:cNvPr>
            <p:cNvSpPr/>
            <p:nvPr/>
          </p:nvSpPr>
          <p:spPr bwMode="auto">
            <a:xfrm>
              <a:off x="5228147" y="3101982"/>
              <a:ext cx="266412" cy="500529"/>
            </a:xfrm>
            <a:custGeom>
              <a:avLst/>
              <a:gdLst>
                <a:gd name="T0" fmla="*/ 118 w 144"/>
                <a:gd name="T1" fmla="*/ 61 h 275"/>
                <a:gd name="T2" fmla="*/ 137 w 144"/>
                <a:gd name="T3" fmla="*/ 59 h 275"/>
                <a:gd name="T4" fmla="*/ 144 w 144"/>
                <a:gd name="T5" fmla="*/ 59 h 275"/>
                <a:gd name="T6" fmla="*/ 144 w 144"/>
                <a:gd name="T7" fmla="*/ 1 h 275"/>
                <a:gd name="T8" fmla="*/ 137 w 144"/>
                <a:gd name="T9" fmla="*/ 0 h 275"/>
                <a:gd name="T10" fmla="*/ 74 w 144"/>
                <a:gd name="T11" fmla="*/ 16 h 275"/>
                <a:gd name="T12" fmla="*/ 7 w 144"/>
                <a:gd name="T13" fmla="*/ 95 h 275"/>
                <a:gd name="T14" fmla="*/ 0 w 144"/>
                <a:gd name="T15" fmla="*/ 138 h 275"/>
                <a:gd name="T16" fmla="*/ 137 w 144"/>
                <a:gd name="T17" fmla="*/ 275 h 275"/>
                <a:gd name="T18" fmla="*/ 144 w 144"/>
                <a:gd name="T19" fmla="*/ 274 h 275"/>
                <a:gd name="T20" fmla="*/ 144 w 144"/>
                <a:gd name="T21" fmla="*/ 216 h 275"/>
                <a:gd name="T22" fmla="*/ 137 w 144"/>
                <a:gd name="T23" fmla="*/ 216 h 275"/>
                <a:gd name="T24" fmla="*/ 131 w 144"/>
                <a:gd name="T25" fmla="*/ 216 h 275"/>
                <a:gd name="T26" fmla="*/ 59 w 144"/>
                <a:gd name="T27" fmla="*/ 146 h 275"/>
                <a:gd name="T28" fmla="*/ 58 w 144"/>
                <a:gd name="T29" fmla="*/ 138 h 275"/>
                <a:gd name="T30" fmla="*/ 118 w 144"/>
                <a:gd name="T31" fmla="*/ 6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275">
                  <a:moveTo>
                    <a:pt x="118" y="61"/>
                  </a:moveTo>
                  <a:cubicBezTo>
                    <a:pt x="124" y="60"/>
                    <a:pt x="130" y="59"/>
                    <a:pt x="137" y="59"/>
                  </a:cubicBezTo>
                  <a:cubicBezTo>
                    <a:pt x="139" y="59"/>
                    <a:pt x="141" y="59"/>
                    <a:pt x="144" y="59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1" y="1"/>
                    <a:pt x="139" y="0"/>
                    <a:pt x="137" y="0"/>
                  </a:cubicBezTo>
                  <a:cubicBezTo>
                    <a:pt x="114" y="0"/>
                    <a:pt x="93" y="6"/>
                    <a:pt x="74" y="16"/>
                  </a:cubicBezTo>
                  <a:cubicBezTo>
                    <a:pt x="43" y="32"/>
                    <a:pt x="18" y="61"/>
                    <a:pt x="7" y="95"/>
                  </a:cubicBezTo>
                  <a:cubicBezTo>
                    <a:pt x="2" y="108"/>
                    <a:pt x="0" y="123"/>
                    <a:pt x="0" y="138"/>
                  </a:cubicBezTo>
                  <a:cubicBezTo>
                    <a:pt x="0" y="213"/>
                    <a:pt x="61" y="275"/>
                    <a:pt x="137" y="275"/>
                  </a:cubicBezTo>
                  <a:cubicBezTo>
                    <a:pt x="139" y="275"/>
                    <a:pt x="141" y="275"/>
                    <a:pt x="144" y="274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1" y="216"/>
                    <a:pt x="139" y="216"/>
                    <a:pt x="137" y="216"/>
                  </a:cubicBezTo>
                  <a:cubicBezTo>
                    <a:pt x="135" y="216"/>
                    <a:pt x="133" y="216"/>
                    <a:pt x="131" y="216"/>
                  </a:cubicBezTo>
                  <a:cubicBezTo>
                    <a:pt x="93" y="213"/>
                    <a:pt x="62" y="183"/>
                    <a:pt x="59" y="146"/>
                  </a:cubicBezTo>
                  <a:cubicBezTo>
                    <a:pt x="58" y="143"/>
                    <a:pt x="58" y="140"/>
                    <a:pt x="58" y="138"/>
                  </a:cubicBezTo>
                  <a:cubicBezTo>
                    <a:pt x="58" y="101"/>
                    <a:pt x="84" y="70"/>
                    <a:pt x="118" y="6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0" name="îSļïḓè">
              <a:extLst>
                <a:ext uri="{FF2B5EF4-FFF2-40B4-BE49-F238E27FC236}">
                  <a16:creationId xmlns="" xmlns:a16="http://schemas.microsoft.com/office/drawing/2014/main" id="{06015F35-CF1A-481C-B12E-B4BE98A3DF98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9 w 29"/>
                <a:gd name="T1" fmla="*/ 0 h 208"/>
                <a:gd name="T2" fmla="*/ 29 w 29"/>
                <a:gd name="T3" fmla="*/ 207 h 208"/>
                <a:gd name="T4" fmla="*/ 27 w 29"/>
                <a:gd name="T5" fmla="*/ 206 h 208"/>
                <a:gd name="T6" fmla="*/ 27 w 29"/>
                <a:gd name="T7" fmla="*/ 206 h 208"/>
                <a:gd name="T8" fmla="*/ 1 w 29"/>
                <a:gd name="T9" fmla="*/ 181 h 208"/>
                <a:gd name="T10" fmla="*/ 0 w 29"/>
                <a:gd name="T11" fmla="*/ 26 h 208"/>
                <a:gd name="T12" fmla="*/ 26 w 29"/>
                <a:gd name="T13" fmla="*/ 0 h 208"/>
                <a:gd name="T14" fmla="*/ 29 w 29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08">
                  <a:moveTo>
                    <a:pt x="29" y="0"/>
                  </a:moveTo>
                  <a:cubicBezTo>
                    <a:pt x="29" y="207"/>
                    <a:pt x="29" y="207"/>
                    <a:pt x="29" y="207"/>
                  </a:cubicBezTo>
                  <a:cubicBezTo>
                    <a:pt x="29" y="208"/>
                    <a:pt x="28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12" y="206"/>
                    <a:pt x="1" y="195"/>
                    <a:pt x="1" y="18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27" y="0"/>
                    <a:pt x="29" y="0"/>
                    <a:pt x="29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1" name="îṣ1îḋè">
              <a:extLst>
                <a:ext uri="{FF2B5EF4-FFF2-40B4-BE49-F238E27FC236}">
                  <a16:creationId xmlns="" xmlns:a16="http://schemas.microsoft.com/office/drawing/2014/main" id="{FD1E4D78-E622-4B01-B309-99562A3C15AC}"/>
                </a:ext>
              </a:extLst>
            </p:cNvPr>
            <p:cNvSpPr/>
            <p:nvPr/>
          </p:nvSpPr>
          <p:spPr bwMode="auto">
            <a:xfrm>
              <a:off x="4251310" y="4280647"/>
              <a:ext cx="306775" cy="306775"/>
            </a:xfrm>
            <a:custGeom>
              <a:avLst/>
              <a:gdLst>
                <a:gd name="T0" fmla="*/ 157 w 167"/>
                <a:gd name="T1" fmla="*/ 10 h 167"/>
                <a:gd name="T2" fmla="*/ 157 w 167"/>
                <a:gd name="T3" fmla="*/ 10 h 167"/>
                <a:gd name="T4" fmla="*/ 157 w 167"/>
                <a:gd name="T5" fmla="*/ 47 h 167"/>
                <a:gd name="T6" fmla="*/ 48 w 167"/>
                <a:gd name="T7" fmla="*/ 157 h 167"/>
                <a:gd name="T8" fmla="*/ 11 w 167"/>
                <a:gd name="T9" fmla="*/ 157 h 167"/>
                <a:gd name="T10" fmla="*/ 10 w 167"/>
                <a:gd name="T11" fmla="*/ 120 h 167"/>
                <a:gd name="T12" fmla="*/ 120 w 167"/>
                <a:gd name="T13" fmla="*/ 10 h 167"/>
                <a:gd name="T14" fmla="*/ 157 w 167"/>
                <a:gd name="T15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7">
                  <a:moveTo>
                    <a:pt x="157" y="10"/>
                  </a:moveTo>
                  <a:cubicBezTo>
                    <a:pt x="157" y="10"/>
                    <a:pt x="157" y="10"/>
                    <a:pt x="157" y="10"/>
                  </a:cubicBezTo>
                  <a:cubicBezTo>
                    <a:pt x="167" y="20"/>
                    <a:pt x="167" y="37"/>
                    <a:pt x="157" y="4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37" y="167"/>
                    <a:pt x="21" y="167"/>
                    <a:pt x="11" y="157"/>
                  </a:cubicBezTo>
                  <a:cubicBezTo>
                    <a:pt x="0" y="147"/>
                    <a:pt x="0" y="130"/>
                    <a:pt x="10" y="12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30" y="0"/>
                    <a:pt x="147" y="0"/>
                    <a:pt x="157" y="1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2" name="iṩḻíḑè">
              <a:extLst>
                <a:ext uri="{FF2B5EF4-FFF2-40B4-BE49-F238E27FC236}">
                  <a16:creationId xmlns="" xmlns:a16="http://schemas.microsoft.com/office/drawing/2014/main" id="{83F00B05-5796-47C5-A35A-B8EF35B9F4F4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2 h 53"/>
                <a:gd name="T6" fmla="*/ 27 w 208"/>
                <a:gd name="T7" fmla="*/ 53 h 53"/>
                <a:gd name="T8" fmla="*/ 0 w 208"/>
                <a:gd name="T9" fmla="*/ 26 h 53"/>
                <a:gd name="T10" fmla="*/ 26 w 208"/>
                <a:gd name="T11" fmla="*/ 0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0"/>
                    <a:pt x="196" y="52"/>
                    <a:pt x="182" y="52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6" y="0"/>
                    <a:pt x="208" y="11"/>
                    <a:pt x="208" y="2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3" name="iṧḻïḋé">
              <a:extLst>
                <a:ext uri="{FF2B5EF4-FFF2-40B4-BE49-F238E27FC236}">
                  <a16:creationId xmlns="" xmlns:a16="http://schemas.microsoft.com/office/drawing/2014/main" id="{4E90FA1C-1F0F-4280-939F-8E38F54F6199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6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4" name="ïşļíḓe">
              <a:extLst>
                <a:ext uri="{FF2B5EF4-FFF2-40B4-BE49-F238E27FC236}">
                  <a16:creationId xmlns="" xmlns:a16="http://schemas.microsoft.com/office/drawing/2014/main" id="{657F26E9-BCA5-489B-9E8C-407FCE5F1DB0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5" name="ïṥļíďè">
              <a:extLst>
                <a:ext uri="{FF2B5EF4-FFF2-40B4-BE49-F238E27FC236}">
                  <a16:creationId xmlns="" xmlns:a16="http://schemas.microsoft.com/office/drawing/2014/main" id="{0A57AB71-B244-416A-93D6-7BCE00C2DE7F}"/>
                </a:ext>
              </a:extLst>
            </p:cNvPr>
            <p:cNvSpPr/>
            <p:nvPr/>
          </p:nvSpPr>
          <p:spPr bwMode="auto">
            <a:xfrm>
              <a:off x="6665149" y="4845760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6" name="ïṩļîḓé">
              <a:extLst>
                <a:ext uri="{FF2B5EF4-FFF2-40B4-BE49-F238E27FC236}">
                  <a16:creationId xmlns="" xmlns:a16="http://schemas.microsoft.com/office/drawing/2014/main" id="{DF341938-CDFE-4D49-A79A-4429F2C577E6}"/>
                </a:ext>
              </a:extLst>
            </p:cNvPr>
            <p:cNvSpPr/>
            <p:nvPr/>
          </p:nvSpPr>
          <p:spPr bwMode="auto">
            <a:xfrm>
              <a:off x="6665149" y="483768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7" name="iṩḻiḓè">
              <a:extLst>
                <a:ext uri="{FF2B5EF4-FFF2-40B4-BE49-F238E27FC236}">
                  <a16:creationId xmlns="" xmlns:a16="http://schemas.microsoft.com/office/drawing/2014/main" id="{35461A61-884F-4F74-AF24-4564C8957A1E}"/>
                </a:ext>
              </a:extLst>
            </p:cNvPr>
            <p:cNvSpPr/>
            <p:nvPr/>
          </p:nvSpPr>
          <p:spPr bwMode="auto">
            <a:xfrm>
              <a:off x="7230261" y="4902268"/>
              <a:ext cx="1154448" cy="96877"/>
            </a:xfrm>
            <a:custGeom>
              <a:avLst/>
              <a:gdLst>
                <a:gd name="T0" fmla="*/ 630 w 630"/>
                <a:gd name="T1" fmla="*/ 11 h 51"/>
                <a:gd name="T2" fmla="*/ 630 w 630"/>
                <a:gd name="T3" fmla="*/ 11 h 51"/>
                <a:gd name="T4" fmla="*/ 630 w 630"/>
                <a:gd name="T5" fmla="*/ 11 h 51"/>
                <a:gd name="T6" fmla="*/ 619 w 630"/>
                <a:gd name="T7" fmla="*/ 0 h 51"/>
                <a:gd name="T8" fmla="*/ 609 w 630"/>
                <a:gd name="T9" fmla="*/ 5 h 51"/>
                <a:gd name="T10" fmla="*/ 615 w 630"/>
                <a:gd name="T11" fmla="*/ 7 h 51"/>
                <a:gd name="T12" fmla="*/ 621 w 630"/>
                <a:gd name="T13" fmla="*/ 10 h 51"/>
                <a:gd name="T14" fmla="*/ 622 w 630"/>
                <a:gd name="T15" fmla="*/ 11 h 51"/>
                <a:gd name="T16" fmla="*/ 619 w 630"/>
                <a:gd name="T17" fmla="*/ 12 h 51"/>
                <a:gd name="T18" fmla="*/ 601 w 630"/>
                <a:gd name="T19" fmla="*/ 18 h 51"/>
                <a:gd name="T20" fmla="*/ 443 w 630"/>
                <a:gd name="T21" fmla="*/ 36 h 51"/>
                <a:gd name="T22" fmla="*/ 182 w 630"/>
                <a:gd name="T23" fmla="*/ 43 h 51"/>
                <a:gd name="T24" fmla="*/ 0 w 630"/>
                <a:gd name="T25" fmla="*/ 40 h 51"/>
                <a:gd name="T26" fmla="*/ 1 w 630"/>
                <a:gd name="T27" fmla="*/ 48 h 51"/>
                <a:gd name="T28" fmla="*/ 182 w 630"/>
                <a:gd name="T29" fmla="*/ 51 h 51"/>
                <a:gd name="T30" fmla="*/ 496 w 630"/>
                <a:gd name="T31" fmla="*/ 40 h 51"/>
                <a:gd name="T32" fmla="*/ 592 w 630"/>
                <a:gd name="T33" fmla="*/ 29 h 51"/>
                <a:gd name="T34" fmla="*/ 618 w 630"/>
                <a:gd name="T35" fmla="*/ 22 h 51"/>
                <a:gd name="T36" fmla="*/ 626 w 630"/>
                <a:gd name="T37" fmla="*/ 17 h 51"/>
                <a:gd name="T38" fmla="*/ 629 w 630"/>
                <a:gd name="T39" fmla="*/ 15 h 51"/>
                <a:gd name="T40" fmla="*/ 630 w 630"/>
                <a:gd name="T41" fmla="*/ 11 h 51"/>
                <a:gd name="T42" fmla="*/ 626 w 630"/>
                <a:gd name="T43" fmla="*/ 11 h 51"/>
                <a:gd name="T44" fmla="*/ 623 w 630"/>
                <a:gd name="T45" fmla="*/ 11 h 51"/>
                <a:gd name="T46" fmla="*/ 626 w 630"/>
                <a:gd name="T47" fmla="*/ 11 h 51"/>
                <a:gd name="T48" fmla="*/ 630 w 630"/>
                <a:gd name="T49" fmla="*/ 11 h 51"/>
                <a:gd name="T50" fmla="*/ 630 w 630"/>
                <a:gd name="T51" fmla="*/ 11 h 51"/>
                <a:gd name="T52" fmla="*/ 629 w 630"/>
                <a:gd name="T53" fmla="*/ 7 h 51"/>
                <a:gd name="T54" fmla="*/ 623 w 630"/>
                <a:gd name="T55" fmla="*/ 2 h 51"/>
                <a:gd name="T56" fmla="*/ 619 w 630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0" h="51">
                  <a:moveTo>
                    <a:pt x="630" y="11"/>
                  </a:move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moveTo>
                    <a:pt x="619" y="0"/>
                  </a:moveTo>
                  <a:cubicBezTo>
                    <a:pt x="617" y="2"/>
                    <a:pt x="613" y="3"/>
                    <a:pt x="609" y="5"/>
                  </a:cubicBezTo>
                  <a:cubicBezTo>
                    <a:pt x="611" y="6"/>
                    <a:pt x="613" y="6"/>
                    <a:pt x="615" y="7"/>
                  </a:cubicBezTo>
                  <a:cubicBezTo>
                    <a:pt x="618" y="8"/>
                    <a:pt x="620" y="9"/>
                    <a:pt x="621" y="10"/>
                  </a:cubicBezTo>
                  <a:cubicBezTo>
                    <a:pt x="621" y="10"/>
                    <a:pt x="621" y="10"/>
                    <a:pt x="622" y="11"/>
                  </a:cubicBezTo>
                  <a:cubicBezTo>
                    <a:pt x="621" y="11"/>
                    <a:pt x="620" y="12"/>
                    <a:pt x="619" y="12"/>
                  </a:cubicBezTo>
                  <a:cubicBezTo>
                    <a:pt x="616" y="14"/>
                    <a:pt x="609" y="16"/>
                    <a:pt x="601" y="18"/>
                  </a:cubicBezTo>
                  <a:cubicBezTo>
                    <a:pt x="572" y="25"/>
                    <a:pt x="516" y="32"/>
                    <a:pt x="443" y="36"/>
                  </a:cubicBezTo>
                  <a:cubicBezTo>
                    <a:pt x="370" y="40"/>
                    <a:pt x="280" y="43"/>
                    <a:pt x="182" y="43"/>
                  </a:cubicBezTo>
                  <a:cubicBezTo>
                    <a:pt x="118" y="43"/>
                    <a:pt x="56" y="42"/>
                    <a:pt x="0" y="40"/>
                  </a:cubicBezTo>
                  <a:cubicBezTo>
                    <a:pt x="1" y="42"/>
                    <a:pt x="1" y="45"/>
                    <a:pt x="1" y="48"/>
                  </a:cubicBezTo>
                  <a:cubicBezTo>
                    <a:pt x="57" y="50"/>
                    <a:pt x="118" y="51"/>
                    <a:pt x="182" y="51"/>
                  </a:cubicBezTo>
                  <a:cubicBezTo>
                    <a:pt x="305" y="51"/>
                    <a:pt x="416" y="47"/>
                    <a:pt x="496" y="40"/>
                  </a:cubicBezTo>
                  <a:cubicBezTo>
                    <a:pt x="536" y="37"/>
                    <a:pt x="569" y="33"/>
                    <a:pt x="592" y="29"/>
                  </a:cubicBezTo>
                  <a:cubicBezTo>
                    <a:pt x="603" y="26"/>
                    <a:pt x="612" y="24"/>
                    <a:pt x="618" y="22"/>
                  </a:cubicBezTo>
                  <a:cubicBezTo>
                    <a:pt x="621" y="20"/>
                    <a:pt x="624" y="19"/>
                    <a:pt x="626" y="17"/>
                  </a:cubicBezTo>
                  <a:cubicBezTo>
                    <a:pt x="627" y="17"/>
                    <a:pt x="628" y="16"/>
                    <a:pt x="629" y="15"/>
                  </a:cubicBezTo>
                  <a:cubicBezTo>
                    <a:pt x="629" y="13"/>
                    <a:pt x="630" y="12"/>
                    <a:pt x="630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23" y="11"/>
                    <a:pt x="623" y="11"/>
                    <a:pt x="623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9"/>
                    <a:pt x="629" y="8"/>
                    <a:pt x="629" y="7"/>
                  </a:cubicBezTo>
                  <a:cubicBezTo>
                    <a:pt x="627" y="4"/>
                    <a:pt x="625" y="3"/>
                    <a:pt x="623" y="2"/>
                  </a:cubicBezTo>
                  <a:cubicBezTo>
                    <a:pt x="622" y="1"/>
                    <a:pt x="621" y="1"/>
                    <a:pt x="61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8" name="íṩļîďê">
              <a:extLst>
                <a:ext uri="{FF2B5EF4-FFF2-40B4-BE49-F238E27FC236}">
                  <a16:creationId xmlns="" xmlns:a16="http://schemas.microsoft.com/office/drawing/2014/main" id="{3DD8E2AF-57F2-4404-8A82-C01E4BE50CDB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89" name="iṧḷïdé">
              <a:extLst>
                <a:ext uri="{FF2B5EF4-FFF2-40B4-BE49-F238E27FC236}">
                  <a16:creationId xmlns="" xmlns:a16="http://schemas.microsoft.com/office/drawing/2014/main" id="{65988375-6A66-4665-9A9A-974126DB43D2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0" name="ïsḻiḓé">
              <a:extLst>
                <a:ext uri="{FF2B5EF4-FFF2-40B4-BE49-F238E27FC236}">
                  <a16:creationId xmlns="" xmlns:a16="http://schemas.microsoft.com/office/drawing/2014/main" id="{219C7257-B4F6-48B5-A2B3-0F2D41B2FD06}"/>
                </a:ext>
              </a:extLst>
            </p:cNvPr>
            <p:cNvSpPr/>
            <p:nvPr/>
          </p:nvSpPr>
          <p:spPr bwMode="auto">
            <a:xfrm>
              <a:off x="7189899" y="4732737"/>
              <a:ext cx="1146372" cy="56514"/>
            </a:xfrm>
            <a:custGeom>
              <a:avLst/>
              <a:gdLst>
                <a:gd name="T0" fmla="*/ 627 w 627"/>
                <a:gd name="T1" fmla="*/ 0 h 33"/>
                <a:gd name="T2" fmla="*/ 598 w 627"/>
                <a:gd name="T3" fmla="*/ 1 h 33"/>
                <a:gd name="T4" fmla="*/ 158 w 627"/>
                <a:gd name="T5" fmla="*/ 28 h 33"/>
                <a:gd name="T6" fmla="*/ 0 w 627"/>
                <a:gd name="T7" fmla="*/ 25 h 33"/>
                <a:gd name="T8" fmla="*/ 2 w 627"/>
                <a:gd name="T9" fmla="*/ 31 h 33"/>
                <a:gd name="T10" fmla="*/ 158 w 627"/>
                <a:gd name="T11" fmla="*/ 33 h 33"/>
                <a:gd name="T12" fmla="*/ 627 w 6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7" h="33">
                  <a:moveTo>
                    <a:pt x="627" y="0"/>
                  </a:moveTo>
                  <a:cubicBezTo>
                    <a:pt x="618" y="0"/>
                    <a:pt x="608" y="1"/>
                    <a:pt x="598" y="1"/>
                  </a:cubicBezTo>
                  <a:cubicBezTo>
                    <a:pt x="518" y="17"/>
                    <a:pt x="351" y="28"/>
                    <a:pt x="158" y="28"/>
                  </a:cubicBezTo>
                  <a:cubicBezTo>
                    <a:pt x="103" y="28"/>
                    <a:pt x="49" y="27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51" y="32"/>
                    <a:pt x="104" y="33"/>
                    <a:pt x="158" y="33"/>
                  </a:cubicBezTo>
                  <a:cubicBezTo>
                    <a:pt x="379" y="33"/>
                    <a:pt x="566" y="19"/>
                    <a:pt x="62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1" name="îŝļíḍe">
              <a:extLst>
                <a:ext uri="{FF2B5EF4-FFF2-40B4-BE49-F238E27FC236}">
                  <a16:creationId xmlns="" xmlns:a16="http://schemas.microsoft.com/office/drawing/2014/main" id="{B79CA519-78EB-4A16-B9E1-F9E345E5CD99}"/>
                </a:ext>
              </a:extLst>
            </p:cNvPr>
            <p:cNvSpPr/>
            <p:nvPr/>
          </p:nvSpPr>
          <p:spPr bwMode="auto">
            <a:xfrm>
              <a:off x="6584418" y="4611639"/>
              <a:ext cx="1792216" cy="169537"/>
            </a:xfrm>
            <a:prstGeom prst="ellipse">
              <a:avLst/>
            </a:pr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2" name="ïś1iḓê">
              <a:extLst>
                <a:ext uri="{FF2B5EF4-FFF2-40B4-BE49-F238E27FC236}">
                  <a16:creationId xmlns="" xmlns:a16="http://schemas.microsoft.com/office/drawing/2014/main" id="{908187AD-A06A-492A-A481-5387256EC382}"/>
                </a:ext>
              </a:extLst>
            </p:cNvPr>
            <p:cNvSpPr/>
            <p:nvPr/>
          </p:nvSpPr>
          <p:spPr bwMode="auto">
            <a:xfrm>
              <a:off x="6665149" y="4627785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3" name="ïṥlídè">
              <a:extLst>
                <a:ext uri="{FF2B5EF4-FFF2-40B4-BE49-F238E27FC236}">
                  <a16:creationId xmlns="" xmlns:a16="http://schemas.microsoft.com/office/drawing/2014/main" id="{0FCDDDDC-055B-4BE5-9172-BF8307F49CCC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9 w 981"/>
                <a:gd name="T5" fmla="*/ 152 h 153"/>
                <a:gd name="T6" fmla="*/ 491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9" y="152"/>
                  </a:cubicBezTo>
                  <a:cubicBezTo>
                    <a:pt x="571" y="153"/>
                    <a:pt x="531" y="153"/>
                    <a:pt x="491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4" name="í$ḷîḍe">
              <a:extLst>
                <a:ext uri="{FF2B5EF4-FFF2-40B4-BE49-F238E27FC236}">
                  <a16:creationId xmlns="" xmlns:a16="http://schemas.microsoft.com/office/drawing/2014/main" id="{0FA437EE-96EB-4418-9F71-8DF4837431C0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1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1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5" name="ïSľïďé">
              <a:extLst>
                <a:ext uri="{FF2B5EF4-FFF2-40B4-BE49-F238E27FC236}">
                  <a16:creationId xmlns="" xmlns:a16="http://schemas.microsoft.com/office/drawing/2014/main" id="{FC1CBD5B-87DE-4809-AA34-CBF5B3143ED8}"/>
                </a:ext>
              </a:extLst>
            </p:cNvPr>
            <p:cNvSpPr/>
            <p:nvPr/>
          </p:nvSpPr>
          <p:spPr bwMode="auto">
            <a:xfrm>
              <a:off x="7165678" y="4466324"/>
              <a:ext cx="1614608" cy="96877"/>
            </a:xfrm>
            <a:custGeom>
              <a:avLst/>
              <a:gdLst>
                <a:gd name="T0" fmla="*/ 881 w 882"/>
                <a:gd name="T1" fmla="*/ 0 h 50"/>
                <a:gd name="T2" fmla="*/ 392 w 882"/>
                <a:gd name="T3" fmla="*/ 45 h 50"/>
                <a:gd name="T4" fmla="*/ 63 w 882"/>
                <a:gd name="T5" fmla="*/ 32 h 50"/>
                <a:gd name="T6" fmla="*/ 0 w 882"/>
                <a:gd name="T7" fmla="*/ 31 h 50"/>
                <a:gd name="T8" fmla="*/ 392 w 882"/>
                <a:gd name="T9" fmla="*/ 50 h 50"/>
                <a:gd name="T10" fmla="*/ 882 w 882"/>
                <a:gd name="T11" fmla="*/ 3 h 50"/>
                <a:gd name="T12" fmla="*/ 882 w 882"/>
                <a:gd name="T13" fmla="*/ 3 h 50"/>
                <a:gd name="T14" fmla="*/ 881 w 882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2" h="50">
                  <a:moveTo>
                    <a:pt x="881" y="0"/>
                  </a:moveTo>
                  <a:cubicBezTo>
                    <a:pt x="866" y="25"/>
                    <a:pt x="653" y="45"/>
                    <a:pt x="392" y="45"/>
                  </a:cubicBezTo>
                  <a:cubicBezTo>
                    <a:pt x="265" y="45"/>
                    <a:pt x="150" y="40"/>
                    <a:pt x="63" y="32"/>
                  </a:cubicBezTo>
                  <a:cubicBezTo>
                    <a:pt x="41" y="32"/>
                    <a:pt x="20" y="32"/>
                    <a:pt x="0" y="31"/>
                  </a:cubicBezTo>
                  <a:cubicBezTo>
                    <a:pt x="89" y="43"/>
                    <a:pt x="231" y="50"/>
                    <a:pt x="392" y="50"/>
                  </a:cubicBezTo>
                  <a:cubicBezTo>
                    <a:pt x="662" y="50"/>
                    <a:pt x="882" y="29"/>
                    <a:pt x="882" y="3"/>
                  </a:cubicBezTo>
                  <a:cubicBezTo>
                    <a:pt x="882" y="3"/>
                    <a:pt x="882" y="3"/>
                    <a:pt x="882" y="3"/>
                  </a:cubicBezTo>
                  <a:cubicBezTo>
                    <a:pt x="882" y="2"/>
                    <a:pt x="882" y="1"/>
                    <a:pt x="881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6" name="ï$ļíḑê">
              <a:extLst>
                <a:ext uri="{FF2B5EF4-FFF2-40B4-BE49-F238E27FC236}">
                  <a16:creationId xmlns="" xmlns:a16="http://schemas.microsoft.com/office/drawing/2014/main" id="{4C8C04B9-7171-43A8-9D84-441D29B71440}"/>
                </a:ext>
              </a:extLst>
            </p:cNvPr>
            <p:cNvSpPr/>
            <p:nvPr/>
          </p:nvSpPr>
          <p:spPr bwMode="auto">
            <a:xfrm>
              <a:off x="6988070" y="437752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7" name="ïSḻíďé">
              <a:extLst>
                <a:ext uri="{FF2B5EF4-FFF2-40B4-BE49-F238E27FC236}">
                  <a16:creationId xmlns="" xmlns:a16="http://schemas.microsoft.com/office/drawing/2014/main" id="{F7E60659-7592-4CED-87B3-A8E56EB83C73}"/>
                </a:ext>
              </a:extLst>
            </p:cNvPr>
            <p:cNvSpPr/>
            <p:nvPr/>
          </p:nvSpPr>
          <p:spPr bwMode="auto">
            <a:xfrm>
              <a:off x="7537037" y="4393670"/>
              <a:ext cx="1162518" cy="145315"/>
            </a:xfrm>
            <a:custGeom>
              <a:avLst/>
              <a:gdLst>
                <a:gd name="T0" fmla="*/ 639 w 639"/>
                <a:gd name="T1" fmla="*/ 36 h 76"/>
                <a:gd name="T2" fmla="*/ 639 w 639"/>
                <a:gd name="T3" fmla="*/ 36 h 76"/>
                <a:gd name="T4" fmla="*/ 639 w 639"/>
                <a:gd name="T5" fmla="*/ 36 h 76"/>
                <a:gd name="T6" fmla="*/ 413 w 639"/>
                <a:gd name="T7" fmla="*/ 0 h 76"/>
                <a:gd name="T8" fmla="*/ 413 w 639"/>
                <a:gd name="T9" fmla="*/ 8 h 76"/>
                <a:gd name="T10" fmla="*/ 505 w 639"/>
                <a:gd name="T11" fmla="*/ 14 h 76"/>
                <a:gd name="T12" fmla="*/ 599 w 639"/>
                <a:gd name="T13" fmla="*/ 26 h 76"/>
                <a:gd name="T14" fmla="*/ 624 w 639"/>
                <a:gd name="T15" fmla="*/ 32 h 76"/>
                <a:gd name="T16" fmla="*/ 630 w 639"/>
                <a:gd name="T17" fmla="*/ 35 h 76"/>
                <a:gd name="T18" fmla="*/ 631 w 639"/>
                <a:gd name="T19" fmla="*/ 36 h 76"/>
                <a:gd name="T20" fmla="*/ 628 w 639"/>
                <a:gd name="T21" fmla="*/ 37 h 76"/>
                <a:gd name="T22" fmla="*/ 610 w 639"/>
                <a:gd name="T23" fmla="*/ 43 h 76"/>
                <a:gd name="T24" fmla="*/ 452 w 639"/>
                <a:gd name="T25" fmla="*/ 61 h 76"/>
                <a:gd name="T26" fmla="*/ 192 w 639"/>
                <a:gd name="T27" fmla="*/ 68 h 76"/>
                <a:gd name="T28" fmla="*/ 146 w 639"/>
                <a:gd name="T29" fmla="*/ 68 h 76"/>
                <a:gd name="T30" fmla="*/ 0 w 639"/>
                <a:gd name="T31" fmla="*/ 72 h 76"/>
                <a:gd name="T32" fmla="*/ 192 w 639"/>
                <a:gd name="T33" fmla="*/ 76 h 76"/>
                <a:gd name="T34" fmla="*/ 505 w 639"/>
                <a:gd name="T35" fmla="*/ 65 h 76"/>
                <a:gd name="T36" fmla="*/ 601 w 639"/>
                <a:gd name="T37" fmla="*/ 54 h 76"/>
                <a:gd name="T38" fmla="*/ 627 w 639"/>
                <a:gd name="T39" fmla="*/ 47 h 76"/>
                <a:gd name="T40" fmla="*/ 635 w 639"/>
                <a:gd name="T41" fmla="*/ 42 h 76"/>
                <a:gd name="T42" fmla="*/ 638 w 639"/>
                <a:gd name="T43" fmla="*/ 40 h 76"/>
                <a:gd name="T44" fmla="*/ 639 w 639"/>
                <a:gd name="T45" fmla="*/ 36 h 76"/>
                <a:gd name="T46" fmla="*/ 635 w 639"/>
                <a:gd name="T47" fmla="*/ 36 h 76"/>
                <a:gd name="T48" fmla="*/ 632 w 639"/>
                <a:gd name="T49" fmla="*/ 36 h 76"/>
                <a:gd name="T50" fmla="*/ 635 w 639"/>
                <a:gd name="T51" fmla="*/ 36 h 76"/>
                <a:gd name="T52" fmla="*/ 639 w 639"/>
                <a:gd name="T53" fmla="*/ 36 h 76"/>
                <a:gd name="T54" fmla="*/ 639 w 639"/>
                <a:gd name="T55" fmla="*/ 36 h 76"/>
                <a:gd name="T56" fmla="*/ 638 w 639"/>
                <a:gd name="T57" fmla="*/ 32 h 76"/>
                <a:gd name="T58" fmla="*/ 632 w 639"/>
                <a:gd name="T59" fmla="*/ 27 h 76"/>
                <a:gd name="T60" fmla="*/ 612 w 639"/>
                <a:gd name="T61" fmla="*/ 20 h 76"/>
                <a:gd name="T62" fmla="*/ 452 w 639"/>
                <a:gd name="T63" fmla="*/ 2 h 76"/>
                <a:gd name="T64" fmla="*/ 413 w 639"/>
                <a:gd name="T6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9" h="76">
                  <a:moveTo>
                    <a:pt x="639" y="36"/>
                  </a:move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moveTo>
                    <a:pt x="413" y="0"/>
                  </a:moveTo>
                  <a:cubicBezTo>
                    <a:pt x="413" y="8"/>
                    <a:pt x="413" y="8"/>
                    <a:pt x="413" y="8"/>
                  </a:cubicBezTo>
                  <a:cubicBezTo>
                    <a:pt x="446" y="10"/>
                    <a:pt x="477" y="12"/>
                    <a:pt x="505" y="14"/>
                  </a:cubicBezTo>
                  <a:cubicBezTo>
                    <a:pt x="545" y="17"/>
                    <a:pt x="577" y="21"/>
                    <a:pt x="599" y="26"/>
                  </a:cubicBezTo>
                  <a:cubicBezTo>
                    <a:pt x="610" y="28"/>
                    <a:pt x="619" y="30"/>
                    <a:pt x="624" y="32"/>
                  </a:cubicBezTo>
                  <a:cubicBezTo>
                    <a:pt x="627" y="33"/>
                    <a:pt x="629" y="34"/>
                    <a:pt x="630" y="35"/>
                  </a:cubicBezTo>
                  <a:cubicBezTo>
                    <a:pt x="630" y="35"/>
                    <a:pt x="631" y="35"/>
                    <a:pt x="631" y="36"/>
                  </a:cubicBezTo>
                  <a:cubicBezTo>
                    <a:pt x="630" y="36"/>
                    <a:pt x="630" y="37"/>
                    <a:pt x="628" y="37"/>
                  </a:cubicBezTo>
                  <a:cubicBezTo>
                    <a:pt x="625" y="39"/>
                    <a:pt x="619" y="41"/>
                    <a:pt x="610" y="43"/>
                  </a:cubicBezTo>
                  <a:cubicBezTo>
                    <a:pt x="581" y="50"/>
                    <a:pt x="525" y="57"/>
                    <a:pt x="452" y="61"/>
                  </a:cubicBezTo>
                  <a:cubicBezTo>
                    <a:pt x="379" y="65"/>
                    <a:pt x="289" y="68"/>
                    <a:pt x="192" y="68"/>
                  </a:cubicBezTo>
                  <a:cubicBezTo>
                    <a:pt x="176" y="68"/>
                    <a:pt x="161" y="68"/>
                    <a:pt x="146" y="68"/>
                  </a:cubicBezTo>
                  <a:cubicBezTo>
                    <a:pt x="101" y="70"/>
                    <a:pt x="52" y="71"/>
                    <a:pt x="0" y="72"/>
                  </a:cubicBezTo>
                  <a:cubicBezTo>
                    <a:pt x="58" y="74"/>
                    <a:pt x="123" y="76"/>
                    <a:pt x="192" y="76"/>
                  </a:cubicBezTo>
                  <a:cubicBezTo>
                    <a:pt x="314" y="76"/>
                    <a:pt x="425" y="72"/>
                    <a:pt x="505" y="65"/>
                  </a:cubicBezTo>
                  <a:cubicBezTo>
                    <a:pt x="546" y="62"/>
                    <a:pt x="578" y="58"/>
                    <a:pt x="601" y="54"/>
                  </a:cubicBezTo>
                  <a:cubicBezTo>
                    <a:pt x="612" y="51"/>
                    <a:pt x="621" y="49"/>
                    <a:pt x="627" y="47"/>
                  </a:cubicBezTo>
                  <a:cubicBezTo>
                    <a:pt x="631" y="45"/>
                    <a:pt x="633" y="44"/>
                    <a:pt x="635" y="42"/>
                  </a:cubicBezTo>
                  <a:cubicBezTo>
                    <a:pt x="636" y="42"/>
                    <a:pt x="637" y="41"/>
                    <a:pt x="638" y="40"/>
                  </a:cubicBezTo>
                  <a:cubicBezTo>
                    <a:pt x="638" y="38"/>
                    <a:pt x="639" y="37"/>
                    <a:pt x="639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2" y="36"/>
                    <a:pt x="632" y="36"/>
                    <a:pt x="632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4"/>
                    <a:pt x="638" y="33"/>
                    <a:pt x="638" y="32"/>
                  </a:cubicBezTo>
                  <a:cubicBezTo>
                    <a:pt x="636" y="30"/>
                    <a:pt x="634" y="28"/>
                    <a:pt x="632" y="27"/>
                  </a:cubicBezTo>
                  <a:cubicBezTo>
                    <a:pt x="627" y="24"/>
                    <a:pt x="621" y="22"/>
                    <a:pt x="612" y="20"/>
                  </a:cubicBezTo>
                  <a:cubicBezTo>
                    <a:pt x="582" y="13"/>
                    <a:pt x="525" y="7"/>
                    <a:pt x="452" y="2"/>
                  </a:cubicBezTo>
                  <a:cubicBezTo>
                    <a:pt x="440" y="2"/>
                    <a:pt x="426" y="1"/>
                    <a:pt x="41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8" name="ïš1ïdè">
              <a:extLst>
                <a:ext uri="{FF2B5EF4-FFF2-40B4-BE49-F238E27FC236}">
                  <a16:creationId xmlns="" xmlns:a16="http://schemas.microsoft.com/office/drawing/2014/main" id="{58C97CBD-5307-48B9-9E3F-7687813B66C0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1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7"/>
                    <a:pt x="822" y="146"/>
                    <a:pt x="608" y="151"/>
                  </a:cubicBezTo>
                  <a:cubicBezTo>
                    <a:pt x="570" y="152"/>
                    <a:pt x="531" y="153"/>
                    <a:pt x="490" y="153"/>
                  </a:cubicBezTo>
                  <a:cubicBezTo>
                    <a:pt x="219" y="153"/>
                    <a:pt x="0" y="131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199" name="íṥ1îḓé">
              <a:extLst>
                <a:ext uri="{FF2B5EF4-FFF2-40B4-BE49-F238E27FC236}">
                  <a16:creationId xmlns="" xmlns:a16="http://schemas.microsoft.com/office/drawing/2014/main" id="{923BED9C-E63C-46EF-8B6B-3CFABBFB0289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1"/>
                    <a:pt x="219" y="153"/>
                    <a:pt x="490" y="153"/>
                  </a:cubicBezTo>
                  <a:cubicBezTo>
                    <a:pt x="761" y="153"/>
                    <a:pt x="981" y="131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0" name="ïSlîḑè">
              <a:extLst>
                <a:ext uri="{FF2B5EF4-FFF2-40B4-BE49-F238E27FC236}">
                  <a16:creationId xmlns="" xmlns:a16="http://schemas.microsoft.com/office/drawing/2014/main" id="{BE0BDD06-8409-4BD3-96C7-376BF02D0753}"/>
                </a:ext>
              </a:extLst>
            </p:cNvPr>
            <p:cNvSpPr/>
            <p:nvPr/>
          </p:nvSpPr>
          <p:spPr bwMode="auto">
            <a:xfrm>
              <a:off x="6850830" y="4256425"/>
              <a:ext cx="1437002" cy="88806"/>
            </a:xfrm>
            <a:custGeom>
              <a:avLst/>
              <a:gdLst>
                <a:gd name="T0" fmla="*/ 787 w 788"/>
                <a:gd name="T1" fmla="*/ 0 h 50"/>
                <a:gd name="T2" fmla="*/ 297 w 788"/>
                <a:gd name="T3" fmla="*/ 44 h 50"/>
                <a:gd name="T4" fmla="*/ 0 w 788"/>
                <a:gd name="T5" fmla="*/ 35 h 50"/>
                <a:gd name="T6" fmla="*/ 8 w 788"/>
                <a:gd name="T7" fmla="*/ 41 h 50"/>
                <a:gd name="T8" fmla="*/ 297 w 788"/>
                <a:gd name="T9" fmla="*/ 50 h 50"/>
                <a:gd name="T10" fmla="*/ 788 w 788"/>
                <a:gd name="T11" fmla="*/ 2 h 50"/>
                <a:gd name="T12" fmla="*/ 788 w 788"/>
                <a:gd name="T13" fmla="*/ 2 h 50"/>
                <a:gd name="T14" fmla="*/ 787 w 788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50">
                  <a:moveTo>
                    <a:pt x="787" y="0"/>
                  </a:moveTo>
                  <a:cubicBezTo>
                    <a:pt x="772" y="25"/>
                    <a:pt x="558" y="44"/>
                    <a:pt x="297" y="44"/>
                  </a:cubicBezTo>
                  <a:cubicBezTo>
                    <a:pt x="185" y="44"/>
                    <a:pt x="82" y="41"/>
                    <a:pt x="0" y="35"/>
                  </a:cubicBezTo>
                  <a:cubicBezTo>
                    <a:pt x="2" y="37"/>
                    <a:pt x="5" y="39"/>
                    <a:pt x="8" y="41"/>
                  </a:cubicBezTo>
                  <a:cubicBezTo>
                    <a:pt x="89" y="47"/>
                    <a:pt x="189" y="50"/>
                    <a:pt x="297" y="50"/>
                  </a:cubicBezTo>
                  <a:cubicBezTo>
                    <a:pt x="568" y="50"/>
                    <a:pt x="788" y="29"/>
                    <a:pt x="788" y="2"/>
                  </a:cubicBezTo>
                  <a:cubicBezTo>
                    <a:pt x="788" y="2"/>
                    <a:pt x="788" y="2"/>
                    <a:pt x="788" y="2"/>
                  </a:cubicBezTo>
                  <a:cubicBezTo>
                    <a:pt x="788" y="1"/>
                    <a:pt x="787" y="1"/>
                    <a:pt x="78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1" name="ïšľíḋé">
              <a:extLst>
                <a:ext uri="{FF2B5EF4-FFF2-40B4-BE49-F238E27FC236}">
                  <a16:creationId xmlns="" xmlns:a16="http://schemas.microsoft.com/office/drawing/2014/main" id="{E6307CE9-14FF-4938-A7C9-D27A41591DA6}"/>
                </a:ext>
              </a:extLst>
            </p:cNvPr>
            <p:cNvSpPr/>
            <p:nvPr/>
          </p:nvSpPr>
          <p:spPr bwMode="auto">
            <a:xfrm>
              <a:off x="6495617" y="4159548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2" name="iṩ1íḍê">
              <a:extLst>
                <a:ext uri="{FF2B5EF4-FFF2-40B4-BE49-F238E27FC236}">
                  <a16:creationId xmlns="" xmlns:a16="http://schemas.microsoft.com/office/drawing/2014/main" id="{990BE8FF-3C11-401E-A5AA-319287DB2813}"/>
                </a:ext>
              </a:extLst>
            </p:cNvPr>
            <p:cNvSpPr/>
            <p:nvPr/>
          </p:nvSpPr>
          <p:spPr bwMode="auto">
            <a:xfrm>
              <a:off x="6657078" y="4207987"/>
              <a:ext cx="1541954" cy="113023"/>
            </a:xfrm>
            <a:custGeom>
              <a:avLst/>
              <a:gdLst>
                <a:gd name="T0" fmla="*/ 844 w 844"/>
                <a:gd name="T1" fmla="*/ 29 h 60"/>
                <a:gd name="T2" fmla="*/ 793 w 844"/>
                <a:gd name="T3" fmla="*/ 34 h 60"/>
                <a:gd name="T4" fmla="*/ 663 w 844"/>
                <a:gd name="T5" fmla="*/ 46 h 60"/>
                <a:gd name="T6" fmla="*/ 403 w 844"/>
                <a:gd name="T7" fmla="*/ 52 h 60"/>
                <a:gd name="T8" fmla="*/ 90 w 844"/>
                <a:gd name="T9" fmla="*/ 42 h 60"/>
                <a:gd name="T10" fmla="*/ 77 w 844"/>
                <a:gd name="T11" fmla="*/ 41 h 60"/>
                <a:gd name="T12" fmla="*/ 92 w 844"/>
                <a:gd name="T13" fmla="*/ 50 h 60"/>
                <a:gd name="T14" fmla="*/ 143 w 844"/>
                <a:gd name="T15" fmla="*/ 54 h 60"/>
                <a:gd name="T16" fmla="*/ 403 w 844"/>
                <a:gd name="T17" fmla="*/ 60 h 60"/>
                <a:gd name="T18" fmla="*/ 717 w 844"/>
                <a:gd name="T19" fmla="*/ 50 h 60"/>
                <a:gd name="T20" fmla="*/ 812 w 844"/>
                <a:gd name="T21" fmla="*/ 38 h 60"/>
                <a:gd name="T22" fmla="*/ 839 w 844"/>
                <a:gd name="T23" fmla="*/ 31 h 60"/>
                <a:gd name="T24" fmla="*/ 844 w 844"/>
                <a:gd name="T25" fmla="*/ 29 h 60"/>
                <a:gd name="T26" fmla="*/ 9 w 844"/>
                <a:gd name="T27" fmla="*/ 0 h 60"/>
                <a:gd name="T28" fmla="*/ 0 w 844"/>
                <a:gd name="T29" fmla="*/ 1 h 60"/>
                <a:gd name="T30" fmla="*/ 14 w 844"/>
                <a:gd name="T31" fmla="*/ 7 h 60"/>
                <a:gd name="T32" fmla="*/ 20 w 844"/>
                <a:gd name="T33" fmla="*/ 6 h 60"/>
                <a:gd name="T34" fmla="*/ 14 w 844"/>
                <a:gd name="T35" fmla="*/ 3 h 60"/>
                <a:gd name="T36" fmla="*/ 14 w 844"/>
                <a:gd name="T37" fmla="*/ 3 h 60"/>
                <a:gd name="T38" fmla="*/ 13 w 844"/>
                <a:gd name="T39" fmla="*/ 3 h 60"/>
                <a:gd name="T40" fmla="*/ 9 w 844"/>
                <a:gd name="T4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4" h="60">
                  <a:moveTo>
                    <a:pt x="844" y="29"/>
                  </a:moveTo>
                  <a:cubicBezTo>
                    <a:pt x="828" y="31"/>
                    <a:pt x="811" y="32"/>
                    <a:pt x="793" y="34"/>
                  </a:cubicBezTo>
                  <a:cubicBezTo>
                    <a:pt x="761" y="38"/>
                    <a:pt x="717" y="42"/>
                    <a:pt x="663" y="46"/>
                  </a:cubicBezTo>
                  <a:cubicBezTo>
                    <a:pt x="590" y="50"/>
                    <a:pt x="500" y="52"/>
                    <a:pt x="403" y="52"/>
                  </a:cubicBezTo>
                  <a:cubicBezTo>
                    <a:pt x="281" y="52"/>
                    <a:pt x="170" y="48"/>
                    <a:pt x="90" y="42"/>
                  </a:cubicBezTo>
                  <a:cubicBezTo>
                    <a:pt x="86" y="42"/>
                    <a:pt x="82" y="41"/>
                    <a:pt x="77" y="41"/>
                  </a:cubicBezTo>
                  <a:cubicBezTo>
                    <a:pt x="82" y="44"/>
                    <a:pt x="87" y="47"/>
                    <a:pt x="92" y="50"/>
                  </a:cubicBezTo>
                  <a:cubicBezTo>
                    <a:pt x="108" y="51"/>
                    <a:pt x="125" y="53"/>
                    <a:pt x="143" y="54"/>
                  </a:cubicBezTo>
                  <a:cubicBezTo>
                    <a:pt x="216" y="58"/>
                    <a:pt x="306" y="60"/>
                    <a:pt x="403" y="60"/>
                  </a:cubicBezTo>
                  <a:cubicBezTo>
                    <a:pt x="526" y="60"/>
                    <a:pt x="637" y="56"/>
                    <a:pt x="717" y="50"/>
                  </a:cubicBezTo>
                  <a:cubicBezTo>
                    <a:pt x="757" y="47"/>
                    <a:pt x="790" y="43"/>
                    <a:pt x="812" y="38"/>
                  </a:cubicBezTo>
                  <a:cubicBezTo>
                    <a:pt x="824" y="36"/>
                    <a:pt x="833" y="34"/>
                    <a:pt x="839" y="31"/>
                  </a:cubicBezTo>
                  <a:cubicBezTo>
                    <a:pt x="841" y="31"/>
                    <a:pt x="842" y="30"/>
                    <a:pt x="844" y="29"/>
                  </a:cubicBezTo>
                  <a:moveTo>
                    <a:pt x="9" y="0"/>
                  </a:moveTo>
                  <a:cubicBezTo>
                    <a:pt x="6" y="0"/>
                    <a:pt x="3" y="1"/>
                    <a:pt x="0" y="1"/>
                  </a:cubicBezTo>
                  <a:cubicBezTo>
                    <a:pt x="5" y="3"/>
                    <a:pt x="9" y="5"/>
                    <a:pt x="14" y="7"/>
                  </a:cubicBezTo>
                  <a:cubicBezTo>
                    <a:pt x="16" y="7"/>
                    <a:pt x="18" y="7"/>
                    <a:pt x="20" y="6"/>
                  </a:cubicBezTo>
                  <a:cubicBezTo>
                    <a:pt x="17" y="5"/>
                    <a:pt x="15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0" y="1"/>
                    <a:pt x="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3" name="íšliḓé">
              <a:extLst>
                <a:ext uri="{FF2B5EF4-FFF2-40B4-BE49-F238E27FC236}">
                  <a16:creationId xmlns="" xmlns:a16="http://schemas.microsoft.com/office/drawing/2014/main" id="{DF03A513-F6FA-4338-98A4-79CC9FD46BD9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6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6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6"/>
                    <a:pt x="981" y="106"/>
                    <a:pt x="981" y="106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4" name="ïšḻïḍè">
              <a:extLst>
                <a:ext uri="{FF2B5EF4-FFF2-40B4-BE49-F238E27FC236}">
                  <a16:creationId xmlns="" xmlns:a16="http://schemas.microsoft.com/office/drawing/2014/main" id="{13D94E8A-8961-4176-A0F9-06CC72425A57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6 h 153"/>
                <a:gd name="T4" fmla="*/ 490 w 981"/>
                <a:gd name="T5" fmla="*/ 153 h 153"/>
                <a:gd name="T6" fmla="*/ 981 w 981"/>
                <a:gd name="T7" fmla="*/ 106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6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5" name="î$ľiḍè">
              <a:extLst>
                <a:ext uri="{FF2B5EF4-FFF2-40B4-BE49-F238E27FC236}">
                  <a16:creationId xmlns="" xmlns:a16="http://schemas.microsoft.com/office/drawing/2014/main" id="{718F0BD8-ED05-4182-9775-12CF99EAAC92}"/>
                </a:ext>
              </a:extLst>
            </p:cNvPr>
            <p:cNvSpPr/>
            <p:nvPr/>
          </p:nvSpPr>
          <p:spPr bwMode="auto">
            <a:xfrm>
              <a:off x="6665149" y="3933503"/>
              <a:ext cx="1792216" cy="16953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6" name="î$ľîḓe">
              <a:extLst>
                <a:ext uri="{FF2B5EF4-FFF2-40B4-BE49-F238E27FC236}">
                  <a16:creationId xmlns="" xmlns:a16="http://schemas.microsoft.com/office/drawing/2014/main" id="{0CA22B91-C4C4-4F18-8867-13D78A4854F8}"/>
                </a:ext>
              </a:extLst>
            </p:cNvPr>
            <p:cNvSpPr/>
            <p:nvPr/>
          </p:nvSpPr>
          <p:spPr bwMode="auto">
            <a:xfrm>
              <a:off x="8199026" y="3941578"/>
              <a:ext cx="266412" cy="80731"/>
            </a:xfrm>
            <a:custGeom>
              <a:avLst/>
              <a:gdLst>
                <a:gd name="T0" fmla="*/ 145 w 145"/>
                <a:gd name="T1" fmla="*/ 37 h 45"/>
                <a:gd name="T2" fmla="*/ 141 w 145"/>
                <a:gd name="T3" fmla="*/ 37 h 45"/>
                <a:gd name="T4" fmla="*/ 137 w 145"/>
                <a:gd name="T5" fmla="*/ 37 h 45"/>
                <a:gd name="T6" fmla="*/ 137 w 145"/>
                <a:gd name="T7" fmla="*/ 37 h 45"/>
                <a:gd name="T8" fmla="*/ 141 w 145"/>
                <a:gd name="T9" fmla="*/ 37 h 45"/>
                <a:gd name="T10" fmla="*/ 141 w 145"/>
                <a:gd name="T11" fmla="*/ 43 h 45"/>
                <a:gd name="T12" fmla="*/ 141 w 145"/>
                <a:gd name="T13" fmla="*/ 43 h 45"/>
                <a:gd name="T14" fmla="*/ 141 w 145"/>
                <a:gd name="T15" fmla="*/ 43 h 45"/>
                <a:gd name="T16" fmla="*/ 141 w 145"/>
                <a:gd name="T17" fmla="*/ 45 h 45"/>
                <a:gd name="T18" fmla="*/ 141 w 145"/>
                <a:gd name="T19" fmla="*/ 45 h 45"/>
                <a:gd name="T20" fmla="*/ 144 w 145"/>
                <a:gd name="T21" fmla="*/ 42 h 45"/>
                <a:gd name="T22" fmla="*/ 145 w 145"/>
                <a:gd name="T23" fmla="*/ 37 h 45"/>
                <a:gd name="T24" fmla="*/ 145 w 145"/>
                <a:gd name="T25" fmla="*/ 37 h 45"/>
                <a:gd name="T26" fmla="*/ 145 w 145"/>
                <a:gd name="T27" fmla="*/ 37 h 45"/>
                <a:gd name="T28" fmla="*/ 145 w 145"/>
                <a:gd name="T29" fmla="*/ 37 h 45"/>
                <a:gd name="T30" fmla="*/ 0 w 145"/>
                <a:gd name="T31" fmla="*/ 0 h 45"/>
                <a:gd name="T32" fmla="*/ 0 w 145"/>
                <a:gd name="T33" fmla="*/ 8 h 45"/>
                <a:gd name="T34" fmla="*/ 101 w 145"/>
                <a:gd name="T35" fmla="*/ 23 h 45"/>
                <a:gd name="T36" fmla="*/ 129 w 145"/>
                <a:gd name="T37" fmla="*/ 31 h 45"/>
                <a:gd name="T38" fmla="*/ 135 w 145"/>
                <a:gd name="T39" fmla="*/ 35 h 45"/>
                <a:gd name="T40" fmla="*/ 137 w 145"/>
                <a:gd name="T41" fmla="*/ 36 h 45"/>
                <a:gd name="T42" fmla="*/ 137 w 145"/>
                <a:gd name="T43" fmla="*/ 37 h 45"/>
                <a:gd name="T44" fmla="*/ 141 w 145"/>
                <a:gd name="T45" fmla="*/ 37 h 45"/>
                <a:gd name="T46" fmla="*/ 145 w 145"/>
                <a:gd name="T47" fmla="*/ 37 h 45"/>
                <a:gd name="T48" fmla="*/ 145 w 145"/>
                <a:gd name="T49" fmla="*/ 37 h 45"/>
                <a:gd name="T50" fmla="*/ 144 w 145"/>
                <a:gd name="T51" fmla="*/ 33 h 45"/>
                <a:gd name="T52" fmla="*/ 138 w 145"/>
                <a:gd name="T53" fmla="*/ 27 h 45"/>
                <a:gd name="T54" fmla="*/ 116 w 145"/>
                <a:gd name="T55" fmla="*/ 18 h 45"/>
                <a:gd name="T56" fmla="*/ 45 w 145"/>
                <a:gd name="T57" fmla="*/ 5 h 45"/>
                <a:gd name="T58" fmla="*/ 0 w 145"/>
                <a:gd name="T5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45">
                  <a:moveTo>
                    <a:pt x="145" y="37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4"/>
                    <a:pt x="143" y="43"/>
                    <a:pt x="144" y="42"/>
                  </a:cubicBezTo>
                  <a:cubicBezTo>
                    <a:pt x="144" y="40"/>
                    <a:pt x="145" y="39"/>
                    <a:pt x="145" y="37"/>
                  </a:cubicBezTo>
                  <a:moveTo>
                    <a:pt x="145" y="37"/>
                  </a:move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3" y="12"/>
                    <a:pt x="77" y="17"/>
                    <a:pt x="101" y="23"/>
                  </a:cubicBezTo>
                  <a:cubicBezTo>
                    <a:pt x="114" y="25"/>
                    <a:pt x="123" y="28"/>
                    <a:pt x="129" y="31"/>
                  </a:cubicBezTo>
                  <a:cubicBezTo>
                    <a:pt x="132" y="33"/>
                    <a:pt x="134" y="34"/>
                    <a:pt x="135" y="35"/>
                  </a:cubicBezTo>
                  <a:cubicBezTo>
                    <a:pt x="136" y="36"/>
                    <a:pt x="136" y="36"/>
                    <a:pt x="137" y="36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6"/>
                    <a:pt x="144" y="34"/>
                    <a:pt x="144" y="33"/>
                  </a:cubicBezTo>
                  <a:cubicBezTo>
                    <a:pt x="142" y="30"/>
                    <a:pt x="140" y="28"/>
                    <a:pt x="138" y="27"/>
                  </a:cubicBezTo>
                  <a:cubicBezTo>
                    <a:pt x="132" y="23"/>
                    <a:pt x="125" y="21"/>
                    <a:pt x="116" y="18"/>
                  </a:cubicBezTo>
                  <a:cubicBezTo>
                    <a:pt x="99" y="13"/>
                    <a:pt x="75" y="9"/>
                    <a:pt x="45" y="5"/>
                  </a:cubicBezTo>
                  <a:cubicBezTo>
                    <a:pt x="31" y="3"/>
                    <a:pt x="16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7" name="iṡļîḓé">
              <a:extLst>
                <a:ext uri="{FF2B5EF4-FFF2-40B4-BE49-F238E27FC236}">
                  <a16:creationId xmlns="" xmlns:a16="http://schemas.microsoft.com/office/drawing/2014/main" id="{ABB99B90-882E-42F6-A458-D07FEC3A4EB4}"/>
                </a:ext>
              </a:extLst>
            </p:cNvPr>
            <p:cNvSpPr/>
            <p:nvPr/>
          </p:nvSpPr>
          <p:spPr bwMode="auto">
            <a:xfrm>
              <a:off x="8449294" y="4006163"/>
              <a:ext cx="8076" cy="16146"/>
            </a:xfrm>
            <a:custGeom>
              <a:avLst/>
              <a:gdLst>
                <a:gd name="T0" fmla="*/ 4 w 4"/>
                <a:gd name="T1" fmla="*/ 6 h 9"/>
                <a:gd name="T2" fmla="*/ 2 w 4"/>
                <a:gd name="T3" fmla="*/ 9 h 9"/>
                <a:gd name="T4" fmla="*/ 4 w 4"/>
                <a:gd name="T5" fmla="*/ 8 h 9"/>
                <a:gd name="T6" fmla="*/ 4 w 4"/>
                <a:gd name="T7" fmla="*/ 6 h 9"/>
                <a:gd name="T8" fmla="*/ 4 w 4"/>
                <a:gd name="T9" fmla="*/ 0 h 9"/>
                <a:gd name="T10" fmla="*/ 0 w 4"/>
                <a:gd name="T11" fmla="*/ 0 h 9"/>
                <a:gd name="T12" fmla="*/ 4 w 4"/>
                <a:gd name="T13" fmla="*/ 6 h 9"/>
                <a:gd name="T14" fmla="*/ 4 w 4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9">
                  <a:moveTo>
                    <a:pt x="4" y="6"/>
                  </a:moveTo>
                  <a:cubicBezTo>
                    <a:pt x="4" y="7"/>
                    <a:pt x="3" y="8"/>
                    <a:pt x="2" y="9"/>
                  </a:cubicBezTo>
                  <a:cubicBezTo>
                    <a:pt x="3" y="9"/>
                    <a:pt x="3" y="9"/>
                    <a:pt x="4" y="8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4" y="4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DC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8" name="ís1iḍê">
              <a:extLst>
                <a:ext uri="{FF2B5EF4-FFF2-40B4-BE49-F238E27FC236}">
                  <a16:creationId xmlns="" xmlns:a16="http://schemas.microsoft.com/office/drawing/2014/main" id="{07B4D7C2-A9F3-42B7-9972-52078B26165F}"/>
                </a:ext>
              </a:extLst>
            </p:cNvPr>
            <p:cNvSpPr/>
            <p:nvPr/>
          </p:nvSpPr>
          <p:spPr bwMode="auto">
            <a:xfrm>
              <a:off x="6729733" y="4006163"/>
              <a:ext cx="1727631" cy="96877"/>
            </a:xfrm>
            <a:custGeom>
              <a:avLst/>
              <a:gdLst>
                <a:gd name="T0" fmla="*/ 943 w 947"/>
                <a:gd name="T1" fmla="*/ 1 h 53"/>
                <a:gd name="T2" fmla="*/ 943 w 947"/>
                <a:gd name="T3" fmla="*/ 1 h 53"/>
                <a:gd name="T4" fmla="*/ 943 w 947"/>
                <a:gd name="T5" fmla="*/ 2 h 53"/>
                <a:gd name="T6" fmla="*/ 939 w 947"/>
                <a:gd name="T7" fmla="*/ 5 h 53"/>
                <a:gd name="T8" fmla="*/ 919 w 947"/>
                <a:gd name="T9" fmla="*/ 13 h 53"/>
                <a:gd name="T10" fmla="*/ 850 w 947"/>
                <a:gd name="T11" fmla="*/ 26 h 53"/>
                <a:gd name="T12" fmla="*/ 456 w 947"/>
                <a:gd name="T13" fmla="*/ 45 h 53"/>
                <a:gd name="T14" fmla="*/ 110 w 947"/>
                <a:gd name="T15" fmla="*/ 31 h 53"/>
                <a:gd name="T16" fmla="*/ 87 w 947"/>
                <a:gd name="T17" fmla="*/ 29 h 53"/>
                <a:gd name="T18" fmla="*/ 0 w 947"/>
                <a:gd name="T19" fmla="*/ 23 h 53"/>
                <a:gd name="T20" fmla="*/ 62 w 947"/>
                <a:gd name="T21" fmla="*/ 34 h 53"/>
                <a:gd name="T22" fmla="*/ 456 w 947"/>
                <a:gd name="T23" fmla="*/ 53 h 53"/>
                <a:gd name="T24" fmla="*/ 804 w 947"/>
                <a:gd name="T25" fmla="*/ 39 h 53"/>
                <a:gd name="T26" fmla="*/ 909 w 947"/>
                <a:gd name="T27" fmla="*/ 24 h 53"/>
                <a:gd name="T28" fmla="*/ 939 w 947"/>
                <a:gd name="T29" fmla="*/ 14 h 53"/>
                <a:gd name="T30" fmla="*/ 945 w 947"/>
                <a:gd name="T31" fmla="*/ 10 h 53"/>
                <a:gd name="T32" fmla="*/ 947 w 947"/>
                <a:gd name="T33" fmla="*/ 7 h 53"/>
                <a:gd name="T34" fmla="*/ 947 w 947"/>
                <a:gd name="T35" fmla="*/ 7 h 53"/>
                <a:gd name="T36" fmla="*/ 947 w 947"/>
                <a:gd name="T37" fmla="*/ 7 h 53"/>
                <a:gd name="T38" fmla="*/ 943 w 947"/>
                <a:gd name="T39" fmla="*/ 1 h 53"/>
                <a:gd name="T40" fmla="*/ 943 w 947"/>
                <a:gd name="T41" fmla="*/ 1 h 53"/>
                <a:gd name="T42" fmla="*/ 943 w 947"/>
                <a:gd name="T43" fmla="*/ 0 h 53"/>
                <a:gd name="T44" fmla="*/ 943 w 947"/>
                <a:gd name="T45" fmla="*/ 1 h 53"/>
                <a:gd name="T46" fmla="*/ 943 w 947"/>
                <a:gd name="T47" fmla="*/ 1 h 53"/>
                <a:gd name="T48" fmla="*/ 943 w 947"/>
                <a:gd name="T49" fmla="*/ 1 h 53"/>
                <a:gd name="T50" fmla="*/ 943 w 947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7" h="53">
                  <a:moveTo>
                    <a:pt x="943" y="1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2"/>
                    <a:pt x="943" y="2"/>
                    <a:pt x="943" y="2"/>
                  </a:cubicBezTo>
                  <a:cubicBezTo>
                    <a:pt x="942" y="2"/>
                    <a:pt x="941" y="4"/>
                    <a:pt x="939" y="5"/>
                  </a:cubicBezTo>
                  <a:cubicBezTo>
                    <a:pt x="935" y="7"/>
                    <a:pt x="929" y="10"/>
                    <a:pt x="919" y="13"/>
                  </a:cubicBezTo>
                  <a:cubicBezTo>
                    <a:pt x="903" y="17"/>
                    <a:pt x="880" y="22"/>
                    <a:pt x="850" y="26"/>
                  </a:cubicBezTo>
                  <a:cubicBezTo>
                    <a:pt x="761" y="37"/>
                    <a:pt x="618" y="45"/>
                    <a:pt x="456" y="45"/>
                  </a:cubicBezTo>
                  <a:cubicBezTo>
                    <a:pt x="321" y="45"/>
                    <a:pt x="199" y="40"/>
                    <a:pt x="110" y="31"/>
                  </a:cubicBezTo>
                  <a:cubicBezTo>
                    <a:pt x="102" y="30"/>
                    <a:pt x="94" y="29"/>
                    <a:pt x="87" y="29"/>
                  </a:cubicBezTo>
                  <a:cubicBezTo>
                    <a:pt x="56" y="27"/>
                    <a:pt x="27" y="25"/>
                    <a:pt x="0" y="23"/>
                  </a:cubicBezTo>
                  <a:cubicBezTo>
                    <a:pt x="16" y="27"/>
                    <a:pt x="37" y="30"/>
                    <a:pt x="62" y="34"/>
                  </a:cubicBezTo>
                  <a:cubicBezTo>
                    <a:pt x="152" y="45"/>
                    <a:pt x="295" y="53"/>
                    <a:pt x="456" y="53"/>
                  </a:cubicBezTo>
                  <a:cubicBezTo>
                    <a:pt x="592" y="53"/>
                    <a:pt x="715" y="48"/>
                    <a:pt x="804" y="39"/>
                  </a:cubicBezTo>
                  <a:cubicBezTo>
                    <a:pt x="848" y="35"/>
                    <a:pt x="884" y="29"/>
                    <a:pt x="909" y="24"/>
                  </a:cubicBezTo>
                  <a:cubicBezTo>
                    <a:pt x="922" y="21"/>
                    <a:pt x="932" y="18"/>
                    <a:pt x="939" y="14"/>
                  </a:cubicBezTo>
                  <a:cubicBezTo>
                    <a:pt x="941" y="13"/>
                    <a:pt x="944" y="12"/>
                    <a:pt x="945" y="10"/>
                  </a:cubicBezTo>
                  <a:cubicBezTo>
                    <a:pt x="946" y="9"/>
                    <a:pt x="947" y="8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5"/>
                    <a:pt x="946" y="3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moveTo>
                    <a:pt x="943" y="0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09" name="íšlîḑé">
              <a:extLst>
                <a:ext uri="{FF2B5EF4-FFF2-40B4-BE49-F238E27FC236}">
                  <a16:creationId xmlns="" xmlns:a16="http://schemas.microsoft.com/office/drawing/2014/main" id="{9C49E308-CD14-452C-A4B6-D348DAFE3B79}"/>
                </a:ext>
              </a:extLst>
            </p:cNvPr>
            <p:cNvSpPr/>
            <p:nvPr/>
          </p:nvSpPr>
          <p:spPr bwMode="auto">
            <a:xfrm>
              <a:off x="6753955" y="3941578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0" name="íšľïďe">
              <a:extLst>
                <a:ext uri="{FF2B5EF4-FFF2-40B4-BE49-F238E27FC236}">
                  <a16:creationId xmlns="" xmlns:a16="http://schemas.microsoft.com/office/drawing/2014/main" id="{5C5DCC71-A5A5-4397-9EB1-72DE4357171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1" name="i$1îḑè">
              <a:extLst>
                <a:ext uri="{FF2B5EF4-FFF2-40B4-BE49-F238E27FC236}">
                  <a16:creationId xmlns="" xmlns:a16="http://schemas.microsoft.com/office/drawing/2014/main" id="{0BC5FB86-D8EC-43C1-AD8F-397AF75B744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2" name="îŝlíďè">
              <a:extLst>
                <a:ext uri="{FF2B5EF4-FFF2-40B4-BE49-F238E27FC236}">
                  <a16:creationId xmlns="" xmlns:a16="http://schemas.microsoft.com/office/drawing/2014/main" id="{FC50337E-E19D-4605-818F-21C1598EC26A}"/>
                </a:ext>
              </a:extLst>
            </p:cNvPr>
            <p:cNvSpPr/>
            <p:nvPr/>
          </p:nvSpPr>
          <p:spPr bwMode="auto">
            <a:xfrm>
              <a:off x="6406811" y="3796264"/>
              <a:ext cx="1792216" cy="88806"/>
            </a:xfrm>
            <a:custGeom>
              <a:avLst/>
              <a:gdLst>
                <a:gd name="T0" fmla="*/ 980 w 981"/>
                <a:gd name="T1" fmla="*/ 0 h 50"/>
                <a:gd name="T2" fmla="*/ 490 w 981"/>
                <a:gd name="T3" fmla="*/ 45 h 50"/>
                <a:gd name="T4" fmla="*/ 1 w 981"/>
                <a:gd name="T5" fmla="*/ 0 h 50"/>
                <a:gd name="T6" fmla="*/ 0 w 981"/>
                <a:gd name="T7" fmla="*/ 3 h 50"/>
                <a:gd name="T8" fmla="*/ 490 w 981"/>
                <a:gd name="T9" fmla="*/ 50 h 50"/>
                <a:gd name="T10" fmla="*/ 981 w 981"/>
                <a:gd name="T11" fmla="*/ 3 h 50"/>
                <a:gd name="T12" fmla="*/ 981 w 981"/>
                <a:gd name="T13" fmla="*/ 3 h 50"/>
                <a:gd name="T14" fmla="*/ 980 w 98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1" h="50">
                  <a:moveTo>
                    <a:pt x="980" y="0"/>
                  </a:moveTo>
                  <a:cubicBezTo>
                    <a:pt x="965" y="25"/>
                    <a:pt x="751" y="45"/>
                    <a:pt x="490" y="45"/>
                  </a:cubicBezTo>
                  <a:cubicBezTo>
                    <a:pt x="229" y="45"/>
                    <a:pt x="15" y="25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9"/>
                    <a:pt x="219" y="50"/>
                    <a:pt x="490" y="50"/>
                  </a:cubicBezTo>
                  <a:cubicBezTo>
                    <a:pt x="761" y="50"/>
                    <a:pt x="981" y="29"/>
                    <a:pt x="981" y="3"/>
                  </a:cubicBezTo>
                  <a:cubicBezTo>
                    <a:pt x="981" y="3"/>
                    <a:pt x="981" y="3"/>
                    <a:pt x="981" y="3"/>
                  </a:cubicBezTo>
                  <a:cubicBezTo>
                    <a:pt x="981" y="2"/>
                    <a:pt x="980" y="1"/>
                    <a:pt x="980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3" name="ïślíḍè">
              <a:extLst>
                <a:ext uri="{FF2B5EF4-FFF2-40B4-BE49-F238E27FC236}">
                  <a16:creationId xmlns="" xmlns:a16="http://schemas.microsoft.com/office/drawing/2014/main" id="{D296D99B-8581-4619-80EF-5B0B68BBEBA2}"/>
                </a:ext>
              </a:extLst>
            </p:cNvPr>
            <p:cNvSpPr/>
            <p:nvPr/>
          </p:nvSpPr>
          <p:spPr bwMode="auto">
            <a:xfrm>
              <a:off x="6406811" y="3699387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4" name="íṡḷîḓé">
              <a:extLst>
                <a:ext uri="{FF2B5EF4-FFF2-40B4-BE49-F238E27FC236}">
                  <a16:creationId xmlns="" xmlns:a16="http://schemas.microsoft.com/office/drawing/2014/main" id="{D6E0DBD5-73F3-4EBC-A55C-9D9662176EEE}"/>
                </a:ext>
              </a:extLst>
            </p:cNvPr>
            <p:cNvSpPr/>
            <p:nvPr/>
          </p:nvSpPr>
          <p:spPr bwMode="auto">
            <a:xfrm>
              <a:off x="6487541" y="3715533"/>
              <a:ext cx="1630755" cy="145315"/>
            </a:xfrm>
            <a:custGeom>
              <a:avLst/>
              <a:gdLst>
                <a:gd name="T0" fmla="*/ 894 w 894"/>
                <a:gd name="T1" fmla="*/ 40 h 80"/>
                <a:gd name="T2" fmla="*/ 894 w 894"/>
                <a:gd name="T3" fmla="*/ 40 h 80"/>
                <a:gd name="T4" fmla="*/ 894 w 894"/>
                <a:gd name="T5" fmla="*/ 40 h 80"/>
                <a:gd name="T6" fmla="*/ 8 w 894"/>
                <a:gd name="T7" fmla="*/ 40 h 80"/>
                <a:gd name="T8" fmla="*/ 11 w 894"/>
                <a:gd name="T9" fmla="*/ 38 h 80"/>
                <a:gd name="T10" fmla="*/ 28 w 894"/>
                <a:gd name="T11" fmla="*/ 32 h 80"/>
                <a:gd name="T12" fmla="*/ 187 w 894"/>
                <a:gd name="T13" fmla="*/ 14 h 80"/>
                <a:gd name="T14" fmla="*/ 447 w 894"/>
                <a:gd name="T15" fmla="*/ 8 h 80"/>
                <a:gd name="T16" fmla="*/ 760 w 894"/>
                <a:gd name="T17" fmla="*/ 18 h 80"/>
                <a:gd name="T18" fmla="*/ 855 w 894"/>
                <a:gd name="T19" fmla="*/ 29 h 80"/>
                <a:gd name="T20" fmla="*/ 880 w 894"/>
                <a:gd name="T21" fmla="*/ 36 h 80"/>
                <a:gd name="T22" fmla="*/ 886 w 894"/>
                <a:gd name="T23" fmla="*/ 39 h 80"/>
                <a:gd name="T24" fmla="*/ 886 w 894"/>
                <a:gd name="T25" fmla="*/ 40 h 80"/>
                <a:gd name="T26" fmla="*/ 884 w 894"/>
                <a:gd name="T27" fmla="*/ 41 h 80"/>
                <a:gd name="T28" fmla="*/ 866 w 894"/>
                <a:gd name="T29" fmla="*/ 47 h 80"/>
                <a:gd name="T30" fmla="*/ 707 w 894"/>
                <a:gd name="T31" fmla="*/ 65 h 80"/>
                <a:gd name="T32" fmla="*/ 447 w 894"/>
                <a:gd name="T33" fmla="*/ 72 h 80"/>
                <a:gd name="T34" fmla="*/ 134 w 894"/>
                <a:gd name="T35" fmla="*/ 61 h 80"/>
                <a:gd name="T36" fmla="*/ 39 w 894"/>
                <a:gd name="T37" fmla="*/ 50 h 80"/>
                <a:gd name="T38" fmla="*/ 14 w 894"/>
                <a:gd name="T39" fmla="*/ 43 h 80"/>
                <a:gd name="T40" fmla="*/ 9 w 894"/>
                <a:gd name="T41" fmla="*/ 40 h 80"/>
                <a:gd name="T42" fmla="*/ 8 w 894"/>
                <a:gd name="T43" fmla="*/ 40 h 80"/>
                <a:gd name="T44" fmla="*/ 447 w 894"/>
                <a:gd name="T45" fmla="*/ 0 h 80"/>
                <a:gd name="T46" fmla="*/ 133 w 894"/>
                <a:gd name="T47" fmla="*/ 10 h 80"/>
                <a:gd name="T48" fmla="*/ 38 w 894"/>
                <a:gd name="T49" fmla="*/ 22 h 80"/>
                <a:gd name="T50" fmla="*/ 11 w 894"/>
                <a:gd name="T51" fmla="*/ 29 h 80"/>
                <a:gd name="T52" fmla="*/ 4 w 894"/>
                <a:gd name="T53" fmla="*/ 33 h 80"/>
                <a:gd name="T54" fmla="*/ 1 w 894"/>
                <a:gd name="T55" fmla="*/ 36 h 80"/>
                <a:gd name="T56" fmla="*/ 0 w 894"/>
                <a:gd name="T57" fmla="*/ 40 h 80"/>
                <a:gd name="T58" fmla="*/ 1 w 894"/>
                <a:gd name="T59" fmla="*/ 44 h 80"/>
                <a:gd name="T60" fmla="*/ 7 w 894"/>
                <a:gd name="T61" fmla="*/ 49 h 80"/>
                <a:gd name="T62" fmla="*/ 27 w 894"/>
                <a:gd name="T63" fmla="*/ 55 h 80"/>
                <a:gd name="T64" fmla="*/ 187 w 894"/>
                <a:gd name="T65" fmla="*/ 73 h 80"/>
                <a:gd name="T66" fmla="*/ 447 w 894"/>
                <a:gd name="T67" fmla="*/ 80 h 80"/>
                <a:gd name="T68" fmla="*/ 761 w 894"/>
                <a:gd name="T69" fmla="*/ 69 h 80"/>
                <a:gd name="T70" fmla="*/ 856 w 894"/>
                <a:gd name="T71" fmla="*/ 58 h 80"/>
                <a:gd name="T72" fmla="*/ 883 w 894"/>
                <a:gd name="T73" fmla="*/ 51 h 80"/>
                <a:gd name="T74" fmla="*/ 891 w 894"/>
                <a:gd name="T75" fmla="*/ 46 h 80"/>
                <a:gd name="T76" fmla="*/ 893 w 894"/>
                <a:gd name="T77" fmla="*/ 44 h 80"/>
                <a:gd name="T78" fmla="*/ 894 w 894"/>
                <a:gd name="T79" fmla="*/ 40 h 80"/>
                <a:gd name="T80" fmla="*/ 890 w 894"/>
                <a:gd name="T81" fmla="*/ 40 h 80"/>
                <a:gd name="T82" fmla="*/ 887 w 894"/>
                <a:gd name="T83" fmla="*/ 40 h 80"/>
                <a:gd name="T84" fmla="*/ 887 w 894"/>
                <a:gd name="T85" fmla="*/ 40 h 80"/>
                <a:gd name="T86" fmla="*/ 890 w 894"/>
                <a:gd name="T87" fmla="*/ 40 h 80"/>
                <a:gd name="T88" fmla="*/ 894 w 894"/>
                <a:gd name="T89" fmla="*/ 40 h 80"/>
                <a:gd name="T90" fmla="*/ 894 w 894"/>
                <a:gd name="T91" fmla="*/ 40 h 80"/>
                <a:gd name="T92" fmla="*/ 893 w 894"/>
                <a:gd name="T93" fmla="*/ 36 h 80"/>
                <a:gd name="T94" fmla="*/ 887 w 894"/>
                <a:gd name="T95" fmla="*/ 31 h 80"/>
                <a:gd name="T96" fmla="*/ 868 w 894"/>
                <a:gd name="T97" fmla="*/ 24 h 80"/>
                <a:gd name="T98" fmla="*/ 708 w 894"/>
                <a:gd name="T99" fmla="*/ 6 h 80"/>
                <a:gd name="T100" fmla="*/ 447 w 894"/>
                <a:gd name="T10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4" h="80">
                  <a:moveTo>
                    <a:pt x="894" y="40"/>
                  </a:move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moveTo>
                    <a:pt x="8" y="40"/>
                  </a:moveTo>
                  <a:cubicBezTo>
                    <a:pt x="8" y="39"/>
                    <a:pt x="9" y="38"/>
                    <a:pt x="11" y="38"/>
                  </a:cubicBezTo>
                  <a:cubicBezTo>
                    <a:pt x="14" y="36"/>
                    <a:pt x="20" y="34"/>
                    <a:pt x="28" y="32"/>
                  </a:cubicBezTo>
                  <a:cubicBezTo>
                    <a:pt x="58" y="25"/>
                    <a:pt x="114" y="19"/>
                    <a:pt x="187" y="14"/>
                  </a:cubicBezTo>
                  <a:cubicBezTo>
                    <a:pt x="260" y="10"/>
                    <a:pt x="350" y="8"/>
                    <a:pt x="447" y="8"/>
                  </a:cubicBezTo>
                  <a:cubicBezTo>
                    <a:pt x="569" y="8"/>
                    <a:pt x="680" y="12"/>
                    <a:pt x="760" y="18"/>
                  </a:cubicBezTo>
                  <a:cubicBezTo>
                    <a:pt x="800" y="21"/>
                    <a:pt x="833" y="25"/>
                    <a:pt x="855" y="29"/>
                  </a:cubicBezTo>
                  <a:cubicBezTo>
                    <a:pt x="866" y="32"/>
                    <a:pt x="875" y="34"/>
                    <a:pt x="880" y="36"/>
                  </a:cubicBezTo>
                  <a:cubicBezTo>
                    <a:pt x="883" y="37"/>
                    <a:pt x="885" y="38"/>
                    <a:pt x="886" y="39"/>
                  </a:cubicBezTo>
                  <a:cubicBezTo>
                    <a:pt x="886" y="39"/>
                    <a:pt x="886" y="39"/>
                    <a:pt x="886" y="40"/>
                  </a:cubicBezTo>
                  <a:cubicBezTo>
                    <a:pt x="886" y="40"/>
                    <a:pt x="885" y="41"/>
                    <a:pt x="884" y="41"/>
                  </a:cubicBezTo>
                  <a:cubicBezTo>
                    <a:pt x="880" y="43"/>
                    <a:pt x="874" y="45"/>
                    <a:pt x="866" y="47"/>
                  </a:cubicBezTo>
                  <a:cubicBezTo>
                    <a:pt x="837" y="54"/>
                    <a:pt x="780" y="61"/>
                    <a:pt x="707" y="65"/>
                  </a:cubicBezTo>
                  <a:cubicBezTo>
                    <a:pt x="634" y="69"/>
                    <a:pt x="544" y="72"/>
                    <a:pt x="447" y="72"/>
                  </a:cubicBezTo>
                  <a:cubicBezTo>
                    <a:pt x="325" y="72"/>
                    <a:pt x="214" y="68"/>
                    <a:pt x="134" y="61"/>
                  </a:cubicBezTo>
                  <a:cubicBezTo>
                    <a:pt x="94" y="58"/>
                    <a:pt x="62" y="54"/>
                    <a:pt x="39" y="50"/>
                  </a:cubicBezTo>
                  <a:cubicBezTo>
                    <a:pt x="28" y="48"/>
                    <a:pt x="20" y="45"/>
                    <a:pt x="14" y="43"/>
                  </a:cubicBezTo>
                  <a:cubicBezTo>
                    <a:pt x="12" y="42"/>
                    <a:pt x="10" y="41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moveTo>
                    <a:pt x="447" y="0"/>
                  </a:moveTo>
                  <a:cubicBezTo>
                    <a:pt x="325" y="0"/>
                    <a:pt x="214" y="4"/>
                    <a:pt x="133" y="10"/>
                  </a:cubicBezTo>
                  <a:cubicBezTo>
                    <a:pt x="93" y="13"/>
                    <a:pt x="61" y="17"/>
                    <a:pt x="38" y="22"/>
                  </a:cubicBezTo>
                  <a:cubicBezTo>
                    <a:pt x="27" y="24"/>
                    <a:pt x="18" y="26"/>
                    <a:pt x="11" y="29"/>
                  </a:cubicBezTo>
                  <a:cubicBezTo>
                    <a:pt x="8" y="30"/>
                    <a:pt x="6" y="31"/>
                    <a:pt x="4" y="33"/>
                  </a:cubicBezTo>
                  <a:cubicBezTo>
                    <a:pt x="3" y="34"/>
                    <a:pt x="2" y="35"/>
                    <a:pt x="1" y="36"/>
                  </a:cubicBezTo>
                  <a:cubicBezTo>
                    <a:pt x="0" y="37"/>
                    <a:pt x="0" y="38"/>
                    <a:pt x="0" y="40"/>
                  </a:cubicBezTo>
                  <a:cubicBezTo>
                    <a:pt x="0" y="41"/>
                    <a:pt x="0" y="42"/>
                    <a:pt x="1" y="44"/>
                  </a:cubicBezTo>
                  <a:cubicBezTo>
                    <a:pt x="2" y="46"/>
                    <a:pt x="4" y="47"/>
                    <a:pt x="7" y="49"/>
                  </a:cubicBezTo>
                  <a:cubicBezTo>
                    <a:pt x="11" y="51"/>
                    <a:pt x="18" y="53"/>
                    <a:pt x="27" y="55"/>
                  </a:cubicBezTo>
                  <a:cubicBezTo>
                    <a:pt x="57" y="62"/>
                    <a:pt x="113" y="68"/>
                    <a:pt x="187" y="73"/>
                  </a:cubicBezTo>
                  <a:cubicBezTo>
                    <a:pt x="260" y="77"/>
                    <a:pt x="350" y="80"/>
                    <a:pt x="447" y="80"/>
                  </a:cubicBezTo>
                  <a:cubicBezTo>
                    <a:pt x="570" y="80"/>
                    <a:pt x="681" y="76"/>
                    <a:pt x="761" y="69"/>
                  </a:cubicBezTo>
                  <a:cubicBezTo>
                    <a:pt x="801" y="66"/>
                    <a:pt x="834" y="62"/>
                    <a:pt x="856" y="58"/>
                  </a:cubicBezTo>
                  <a:cubicBezTo>
                    <a:pt x="868" y="55"/>
                    <a:pt x="877" y="53"/>
                    <a:pt x="883" y="51"/>
                  </a:cubicBezTo>
                  <a:cubicBezTo>
                    <a:pt x="886" y="49"/>
                    <a:pt x="889" y="48"/>
                    <a:pt x="891" y="46"/>
                  </a:cubicBezTo>
                  <a:cubicBezTo>
                    <a:pt x="892" y="46"/>
                    <a:pt x="893" y="45"/>
                    <a:pt x="893" y="44"/>
                  </a:cubicBezTo>
                  <a:cubicBezTo>
                    <a:pt x="894" y="42"/>
                    <a:pt x="894" y="41"/>
                    <a:pt x="894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38"/>
                    <a:pt x="894" y="37"/>
                    <a:pt x="893" y="36"/>
                  </a:cubicBezTo>
                  <a:cubicBezTo>
                    <a:pt x="892" y="33"/>
                    <a:pt x="890" y="32"/>
                    <a:pt x="887" y="31"/>
                  </a:cubicBezTo>
                  <a:cubicBezTo>
                    <a:pt x="883" y="28"/>
                    <a:pt x="876" y="26"/>
                    <a:pt x="868" y="24"/>
                  </a:cubicBezTo>
                  <a:cubicBezTo>
                    <a:pt x="837" y="17"/>
                    <a:pt x="781" y="11"/>
                    <a:pt x="708" y="6"/>
                  </a:cubicBezTo>
                  <a:cubicBezTo>
                    <a:pt x="635" y="2"/>
                    <a:pt x="544" y="0"/>
                    <a:pt x="447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5" name="íşļîḋê">
              <a:extLst>
                <a:ext uri="{FF2B5EF4-FFF2-40B4-BE49-F238E27FC236}">
                  <a16:creationId xmlns="" xmlns:a16="http://schemas.microsoft.com/office/drawing/2014/main" id="{C6413D93-DCFD-4554-A0BD-964A3F538712}"/>
                </a:ext>
              </a:extLst>
            </p:cNvPr>
            <p:cNvSpPr/>
            <p:nvPr/>
          </p:nvSpPr>
          <p:spPr bwMode="auto">
            <a:xfrm>
              <a:off x="5413830" y="4966853"/>
              <a:ext cx="1816437" cy="1041426"/>
            </a:xfrm>
            <a:custGeom>
              <a:avLst/>
              <a:gdLst>
                <a:gd name="T0" fmla="*/ 686 w 993"/>
                <a:gd name="T1" fmla="*/ 0 h 571"/>
                <a:gd name="T2" fmla="*/ 647 w 993"/>
                <a:gd name="T3" fmla="*/ 27 h 571"/>
                <a:gd name="T4" fmla="*/ 457 w 993"/>
                <a:gd name="T5" fmla="*/ 130 h 571"/>
                <a:gd name="T6" fmla="*/ 247 w 993"/>
                <a:gd name="T7" fmla="*/ 195 h 571"/>
                <a:gd name="T8" fmla="*/ 44 w 993"/>
                <a:gd name="T9" fmla="*/ 218 h 571"/>
                <a:gd name="T10" fmla="*/ 44 w 993"/>
                <a:gd name="T11" fmla="*/ 218 h 571"/>
                <a:gd name="T12" fmla="*/ 21 w 993"/>
                <a:gd name="T13" fmla="*/ 219 h 571"/>
                <a:gd name="T14" fmla="*/ 0 w 993"/>
                <a:gd name="T15" fmla="*/ 218 h 571"/>
                <a:gd name="T16" fmla="*/ 486 w 993"/>
                <a:gd name="T17" fmla="*/ 571 h 571"/>
                <a:gd name="T18" fmla="*/ 993 w 993"/>
                <a:gd name="T19" fmla="*/ 125 h 571"/>
                <a:gd name="T20" fmla="*/ 732 w 993"/>
                <a:gd name="T21" fmla="*/ 100 h 571"/>
                <a:gd name="T22" fmla="*/ 690 w 993"/>
                <a:gd name="T23" fmla="*/ 86 h 571"/>
                <a:gd name="T24" fmla="*/ 686 w 993"/>
                <a:gd name="T25" fmla="*/ 80 h 571"/>
                <a:gd name="T26" fmla="*/ 686 w 993"/>
                <a:gd name="T27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3" h="571">
                  <a:moveTo>
                    <a:pt x="686" y="0"/>
                  </a:moveTo>
                  <a:cubicBezTo>
                    <a:pt x="673" y="9"/>
                    <a:pt x="660" y="18"/>
                    <a:pt x="647" y="27"/>
                  </a:cubicBezTo>
                  <a:cubicBezTo>
                    <a:pt x="587" y="68"/>
                    <a:pt x="523" y="102"/>
                    <a:pt x="457" y="130"/>
                  </a:cubicBezTo>
                  <a:cubicBezTo>
                    <a:pt x="390" y="159"/>
                    <a:pt x="319" y="181"/>
                    <a:pt x="247" y="195"/>
                  </a:cubicBezTo>
                  <a:cubicBezTo>
                    <a:pt x="181" y="209"/>
                    <a:pt x="112" y="217"/>
                    <a:pt x="44" y="218"/>
                  </a:cubicBezTo>
                  <a:cubicBezTo>
                    <a:pt x="44" y="218"/>
                    <a:pt x="44" y="218"/>
                    <a:pt x="44" y="218"/>
                  </a:cubicBezTo>
                  <a:cubicBezTo>
                    <a:pt x="36" y="218"/>
                    <a:pt x="28" y="219"/>
                    <a:pt x="21" y="219"/>
                  </a:cubicBezTo>
                  <a:cubicBezTo>
                    <a:pt x="14" y="219"/>
                    <a:pt x="7" y="218"/>
                    <a:pt x="0" y="218"/>
                  </a:cubicBezTo>
                  <a:cubicBezTo>
                    <a:pt x="67" y="423"/>
                    <a:pt x="259" y="571"/>
                    <a:pt x="486" y="571"/>
                  </a:cubicBezTo>
                  <a:cubicBezTo>
                    <a:pt x="746" y="571"/>
                    <a:pt x="961" y="376"/>
                    <a:pt x="993" y="125"/>
                  </a:cubicBezTo>
                  <a:cubicBezTo>
                    <a:pt x="878" y="120"/>
                    <a:pt x="784" y="111"/>
                    <a:pt x="732" y="100"/>
                  </a:cubicBezTo>
                  <a:cubicBezTo>
                    <a:pt x="711" y="96"/>
                    <a:pt x="696" y="91"/>
                    <a:pt x="690" y="86"/>
                  </a:cubicBezTo>
                  <a:cubicBezTo>
                    <a:pt x="687" y="84"/>
                    <a:pt x="686" y="82"/>
                    <a:pt x="686" y="8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solidFill>
              <a:srgbClr val="E2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6" name="îśľîḑè">
              <a:extLst>
                <a:ext uri="{FF2B5EF4-FFF2-40B4-BE49-F238E27FC236}">
                  <a16:creationId xmlns="" xmlns:a16="http://schemas.microsoft.com/office/drawing/2014/main" id="{8FBBAC2E-10BA-4F93-88B3-92C98D2A37F9}"/>
                </a:ext>
              </a:extLst>
            </p:cNvPr>
            <p:cNvSpPr/>
            <p:nvPr/>
          </p:nvSpPr>
          <p:spPr bwMode="auto">
            <a:xfrm>
              <a:off x="5486483" y="4143402"/>
              <a:ext cx="1420856" cy="1057572"/>
            </a:xfrm>
            <a:custGeom>
              <a:avLst/>
              <a:gdLst>
                <a:gd name="T0" fmla="*/ 444 w 775"/>
                <a:gd name="T1" fmla="*/ 0 h 580"/>
                <a:gd name="T2" fmla="*/ 266 w 775"/>
                <a:gd name="T3" fmla="*/ 31 h 580"/>
                <a:gd name="T4" fmla="*/ 290 w 775"/>
                <a:gd name="T5" fmla="*/ 74 h 580"/>
                <a:gd name="T6" fmla="*/ 251 w 775"/>
                <a:gd name="T7" fmla="*/ 97 h 580"/>
                <a:gd name="T8" fmla="*/ 223 w 775"/>
                <a:gd name="T9" fmla="*/ 50 h 580"/>
                <a:gd name="T10" fmla="*/ 0 w 775"/>
                <a:gd name="T11" fmla="*/ 257 h 580"/>
                <a:gd name="T12" fmla="*/ 0 w 775"/>
                <a:gd name="T13" fmla="*/ 283 h 580"/>
                <a:gd name="T14" fmla="*/ 25 w 775"/>
                <a:gd name="T15" fmla="*/ 309 h 580"/>
                <a:gd name="T16" fmla="*/ 25 w 775"/>
                <a:gd name="T17" fmla="*/ 465 h 580"/>
                <a:gd name="T18" fmla="*/ 0 w 775"/>
                <a:gd name="T19" fmla="*/ 491 h 580"/>
                <a:gd name="T20" fmla="*/ 0 w 775"/>
                <a:gd name="T21" fmla="*/ 491 h 580"/>
                <a:gd name="T22" fmla="*/ 0 w 775"/>
                <a:gd name="T23" fmla="*/ 491 h 580"/>
                <a:gd name="T24" fmla="*/ 0 w 775"/>
                <a:gd name="T25" fmla="*/ 580 h 580"/>
                <a:gd name="T26" fmla="*/ 597 w 775"/>
                <a:gd name="T27" fmla="*/ 374 h 580"/>
                <a:gd name="T28" fmla="*/ 597 w 775"/>
                <a:gd name="T29" fmla="*/ 302 h 580"/>
                <a:gd name="T30" fmla="*/ 597 w 775"/>
                <a:gd name="T31" fmla="*/ 302 h 580"/>
                <a:gd name="T32" fmla="*/ 714 w 775"/>
                <a:gd name="T33" fmla="*/ 271 h 580"/>
                <a:gd name="T34" fmla="*/ 775 w 775"/>
                <a:gd name="T35" fmla="*/ 203 h 580"/>
                <a:gd name="T36" fmla="*/ 654 w 775"/>
                <a:gd name="T37" fmla="*/ 192 h 580"/>
                <a:gd name="T38" fmla="*/ 646 w 775"/>
                <a:gd name="T39" fmla="*/ 212 h 580"/>
                <a:gd name="T40" fmla="*/ 627 w 775"/>
                <a:gd name="T41" fmla="*/ 219 h 580"/>
                <a:gd name="T42" fmla="*/ 609 w 775"/>
                <a:gd name="T43" fmla="*/ 212 h 580"/>
                <a:gd name="T44" fmla="*/ 575 w 775"/>
                <a:gd name="T45" fmla="*/ 178 h 580"/>
                <a:gd name="T46" fmla="*/ 574 w 775"/>
                <a:gd name="T47" fmla="*/ 178 h 580"/>
                <a:gd name="T48" fmla="*/ 554 w 775"/>
                <a:gd name="T49" fmla="*/ 170 h 580"/>
                <a:gd name="T50" fmla="*/ 554 w 775"/>
                <a:gd name="T51" fmla="*/ 169 h 580"/>
                <a:gd name="T52" fmla="*/ 554 w 775"/>
                <a:gd name="T53" fmla="*/ 169 h 580"/>
                <a:gd name="T54" fmla="*/ 550 w 775"/>
                <a:gd name="T55" fmla="*/ 163 h 580"/>
                <a:gd name="T56" fmla="*/ 550 w 775"/>
                <a:gd name="T57" fmla="*/ 153 h 580"/>
                <a:gd name="T58" fmla="*/ 499 w 775"/>
                <a:gd name="T59" fmla="*/ 102 h 580"/>
                <a:gd name="T60" fmla="*/ 499 w 775"/>
                <a:gd name="T61" fmla="*/ 65 h 580"/>
                <a:gd name="T62" fmla="*/ 517 w 775"/>
                <a:gd name="T63" fmla="*/ 57 h 580"/>
                <a:gd name="T64" fmla="*/ 536 w 775"/>
                <a:gd name="T65" fmla="*/ 65 h 580"/>
                <a:gd name="T66" fmla="*/ 550 w 775"/>
                <a:gd name="T67" fmla="*/ 79 h 580"/>
                <a:gd name="T68" fmla="*/ 550 w 775"/>
                <a:gd name="T69" fmla="*/ 58 h 580"/>
                <a:gd name="T70" fmla="*/ 550 w 775"/>
                <a:gd name="T71" fmla="*/ 58 h 580"/>
                <a:gd name="T72" fmla="*/ 625 w 775"/>
                <a:gd name="T73" fmla="*/ 32 h 580"/>
                <a:gd name="T74" fmla="*/ 444 w 775"/>
                <a:gd name="T7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5" h="580">
                  <a:moveTo>
                    <a:pt x="444" y="0"/>
                  </a:moveTo>
                  <a:cubicBezTo>
                    <a:pt x="382" y="0"/>
                    <a:pt x="322" y="11"/>
                    <a:pt x="266" y="31"/>
                  </a:cubicBezTo>
                  <a:cubicBezTo>
                    <a:pt x="290" y="74"/>
                    <a:pt x="290" y="74"/>
                    <a:pt x="290" y="74"/>
                  </a:cubicBezTo>
                  <a:cubicBezTo>
                    <a:pt x="251" y="97"/>
                    <a:pt x="251" y="97"/>
                    <a:pt x="251" y="97"/>
                  </a:cubicBezTo>
                  <a:cubicBezTo>
                    <a:pt x="223" y="50"/>
                    <a:pt x="223" y="50"/>
                    <a:pt x="223" y="50"/>
                  </a:cubicBezTo>
                  <a:cubicBezTo>
                    <a:pt x="130" y="95"/>
                    <a:pt x="52" y="167"/>
                    <a:pt x="0" y="257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4" y="284"/>
                    <a:pt x="25" y="295"/>
                    <a:pt x="25" y="309"/>
                  </a:cubicBezTo>
                  <a:cubicBezTo>
                    <a:pt x="25" y="465"/>
                    <a:pt x="25" y="465"/>
                    <a:pt x="25" y="465"/>
                  </a:cubicBezTo>
                  <a:cubicBezTo>
                    <a:pt x="25" y="479"/>
                    <a:pt x="14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224" y="575"/>
                    <a:pt x="430" y="500"/>
                    <a:pt x="597" y="374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290"/>
                    <a:pt x="641" y="279"/>
                    <a:pt x="714" y="271"/>
                  </a:cubicBezTo>
                  <a:cubicBezTo>
                    <a:pt x="735" y="249"/>
                    <a:pt x="756" y="227"/>
                    <a:pt x="775" y="203"/>
                  </a:cubicBezTo>
                  <a:cubicBezTo>
                    <a:pt x="729" y="200"/>
                    <a:pt x="688" y="197"/>
                    <a:pt x="654" y="192"/>
                  </a:cubicBezTo>
                  <a:cubicBezTo>
                    <a:pt x="654" y="199"/>
                    <a:pt x="651" y="206"/>
                    <a:pt x="646" y="212"/>
                  </a:cubicBezTo>
                  <a:cubicBezTo>
                    <a:pt x="641" y="217"/>
                    <a:pt x="634" y="219"/>
                    <a:pt x="627" y="219"/>
                  </a:cubicBezTo>
                  <a:cubicBezTo>
                    <a:pt x="621" y="219"/>
                    <a:pt x="614" y="217"/>
                    <a:pt x="609" y="212"/>
                  </a:cubicBezTo>
                  <a:cubicBezTo>
                    <a:pt x="575" y="178"/>
                    <a:pt x="575" y="178"/>
                    <a:pt x="575" y="178"/>
                  </a:cubicBezTo>
                  <a:cubicBezTo>
                    <a:pt x="575" y="178"/>
                    <a:pt x="575" y="178"/>
                    <a:pt x="574" y="178"/>
                  </a:cubicBezTo>
                  <a:cubicBezTo>
                    <a:pt x="565" y="175"/>
                    <a:pt x="558" y="172"/>
                    <a:pt x="554" y="170"/>
                  </a:cubicBezTo>
                  <a:cubicBezTo>
                    <a:pt x="554" y="170"/>
                    <a:pt x="554" y="170"/>
                    <a:pt x="554" y="169"/>
                  </a:cubicBezTo>
                  <a:cubicBezTo>
                    <a:pt x="554" y="169"/>
                    <a:pt x="554" y="169"/>
                    <a:pt x="554" y="169"/>
                  </a:cubicBezTo>
                  <a:cubicBezTo>
                    <a:pt x="551" y="167"/>
                    <a:pt x="550" y="165"/>
                    <a:pt x="550" y="163"/>
                  </a:cubicBezTo>
                  <a:cubicBezTo>
                    <a:pt x="550" y="153"/>
                    <a:pt x="550" y="153"/>
                    <a:pt x="550" y="153"/>
                  </a:cubicBezTo>
                  <a:cubicBezTo>
                    <a:pt x="499" y="102"/>
                    <a:pt x="499" y="102"/>
                    <a:pt x="499" y="102"/>
                  </a:cubicBezTo>
                  <a:cubicBezTo>
                    <a:pt x="489" y="92"/>
                    <a:pt x="489" y="75"/>
                    <a:pt x="499" y="65"/>
                  </a:cubicBezTo>
                  <a:cubicBezTo>
                    <a:pt x="504" y="60"/>
                    <a:pt x="511" y="57"/>
                    <a:pt x="517" y="57"/>
                  </a:cubicBezTo>
                  <a:cubicBezTo>
                    <a:pt x="524" y="57"/>
                    <a:pt x="531" y="60"/>
                    <a:pt x="536" y="65"/>
                  </a:cubicBezTo>
                  <a:cubicBezTo>
                    <a:pt x="550" y="79"/>
                    <a:pt x="550" y="79"/>
                    <a:pt x="550" y="79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48"/>
                    <a:pt x="577" y="40"/>
                    <a:pt x="625" y="32"/>
                  </a:cubicBezTo>
                  <a:cubicBezTo>
                    <a:pt x="569" y="11"/>
                    <a:pt x="508" y="0"/>
                    <a:pt x="444" y="0"/>
                  </a:cubicBezTo>
                </a:path>
              </a:pathLst>
            </a:custGeom>
            <a:solidFill>
              <a:srgbClr val="CE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7" name="îšļïḑé">
              <a:extLst>
                <a:ext uri="{FF2B5EF4-FFF2-40B4-BE49-F238E27FC236}">
                  <a16:creationId xmlns="" xmlns:a16="http://schemas.microsoft.com/office/drawing/2014/main" id="{DEEB4349-F248-444F-961D-608EC2C3A7A8}"/>
                </a:ext>
              </a:extLst>
            </p:cNvPr>
            <p:cNvSpPr/>
            <p:nvPr/>
          </p:nvSpPr>
          <p:spPr bwMode="auto">
            <a:xfrm>
              <a:off x="5486483" y="4514762"/>
              <a:ext cx="1501587" cy="855743"/>
            </a:xfrm>
            <a:custGeom>
              <a:avLst/>
              <a:gdLst>
                <a:gd name="T0" fmla="*/ 598 w 820"/>
                <a:gd name="T1" fmla="*/ 171 h 467"/>
                <a:gd name="T2" fmla="*/ 1 w 820"/>
                <a:gd name="T3" fmla="*/ 377 h 467"/>
                <a:gd name="T4" fmla="*/ 1 w 820"/>
                <a:gd name="T5" fmla="*/ 377 h 467"/>
                <a:gd name="T6" fmla="*/ 0 w 820"/>
                <a:gd name="T7" fmla="*/ 377 h 467"/>
                <a:gd name="T8" fmla="*/ 3 w 820"/>
                <a:gd name="T9" fmla="*/ 377 h 467"/>
                <a:gd name="T10" fmla="*/ 3 w 820"/>
                <a:gd name="T11" fmla="*/ 467 h 467"/>
                <a:gd name="T12" fmla="*/ 206 w 820"/>
                <a:gd name="T13" fmla="*/ 444 h 467"/>
                <a:gd name="T14" fmla="*/ 416 w 820"/>
                <a:gd name="T15" fmla="*/ 379 h 467"/>
                <a:gd name="T16" fmla="*/ 606 w 820"/>
                <a:gd name="T17" fmla="*/ 276 h 467"/>
                <a:gd name="T18" fmla="*/ 645 w 820"/>
                <a:gd name="T19" fmla="*/ 249 h 467"/>
                <a:gd name="T20" fmla="*/ 645 w 820"/>
                <a:gd name="T21" fmla="*/ 225 h 467"/>
                <a:gd name="T22" fmla="*/ 644 w 820"/>
                <a:gd name="T23" fmla="*/ 225 h 467"/>
                <a:gd name="T24" fmla="*/ 602 w 820"/>
                <a:gd name="T25" fmla="*/ 210 h 467"/>
                <a:gd name="T26" fmla="*/ 598 w 820"/>
                <a:gd name="T27" fmla="*/ 204 h 467"/>
                <a:gd name="T28" fmla="*/ 598 w 820"/>
                <a:gd name="T29" fmla="*/ 171 h 467"/>
                <a:gd name="T30" fmla="*/ 776 w 820"/>
                <a:gd name="T31" fmla="*/ 0 h 467"/>
                <a:gd name="T32" fmla="*/ 715 w 820"/>
                <a:gd name="T33" fmla="*/ 68 h 467"/>
                <a:gd name="T34" fmla="*/ 820 w 820"/>
                <a:gd name="T35" fmla="*/ 59 h 467"/>
                <a:gd name="T36" fmla="*/ 820 w 820"/>
                <a:gd name="T37" fmla="*/ 3 h 467"/>
                <a:gd name="T38" fmla="*/ 776 w 820"/>
                <a:gd name="T3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0" h="467">
                  <a:moveTo>
                    <a:pt x="598" y="171"/>
                  </a:moveTo>
                  <a:cubicBezTo>
                    <a:pt x="431" y="297"/>
                    <a:pt x="225" y="372"/>
                    <a:pt x="1" y="377"/>
                  </a:cubicBezTo>
                  <a:cubicBezTo>
                    <a:pt x="1" y="377"/>
                    <a:pt x="1" y="377"/>
                    <a:pt x="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1" y="377"/>
                    <a:pt x="2" y="377"/>
                    <a:pt x="3" y="377"/>
                  </a:cubicBezTo>
                  <a:cubicBezTo>
                    <a:pt x="3" y="467"/>
                    <a:pt x="3" y="467"/>
                    <a:pt x="3" y="467"/>
                  </a:cubicBezTo>
                  <a:cubicBezTo>
                    <a:pt x="71" y="466"/>
                    <a:pt x="140" y="458"/>
                    <a:pt x="206" y="444"/>
                  </a:cubicBezTo>
                  <a:cubicBezTo>
                    <a:pt x="278" y="430"/>
                    <a:pt x="349" y="408"/>
                    <a:pt x="416" y="379"/>
                  </a:cubicBezTo>
                  <a:cubicBezTo>
                    <a:pt x="482" y="351"/>
                    <a:pt x="546" y="317"/>
                    <a:pt x="606" y="276"/>
                  </a:cubicBezTo>
                  <a:cubicBezTo>
                    <a:pt x="619" y="267"/>
                    <a:pt x="632" y="258"/>
                    <a:pt x="645" y="249"/>
                  </a:cubicBezTo>
                  <a:cubicBezTo>
                    <a:pt x="645" y="225"/>
                    <a:pt x="645" y="225"/>
                    <a:pt x="645" y="225"/>
                  </a:cubicBezTo>
                  <a:cubicBezTo>
                    <a:pt x="645" y="225"/>
                    <a:pt x="644" y="225"/>
                    <a:pt x="644" y="225"/>
                  </a:cubicBezTo>
                  <a:cubicBezTo>
                    <a:pt x="623" y="220"/>
                    <a:pt x="608" y="215"/>
                    <a:pt x="602" y="210"/>
                  </a:cubicBezTo>
                  <a:cubicBezTo>
                    <a:pt x="599" y="208"/>
                    <a:pt x="598" y="206"/>
                    <a:pt x="598" y="204"/>
                  </a:cubicBezTo>
                  <a:cubicBezTo>
                    <a:pt x="598" y="171"/>
                    <a:pt x="598" y="171"/>
                    <a:pt x="598" y="171"/>
                  </a:cubicBezTo>
                  <a:moveTo>
                    <a:pt x="776" y="0"/>
                  </a:moveTo>
                  <a:cubicBezTo>
                    <a:pt x="757" y="24"/>
                    <a:pt x="736" y="46"/>
                    <a:pt x="715" y="68"/>
                  </a:cubicBezTo>
                  <a:cubicBezTo>
                    <a:pt x="746" y="65"/>
                    <a:pt x="781" y="62"/>
                    <a:pt x="820" y="59"/>
                  </a:cubicBezTo>
                  <a:cubicBezTo>
                    <a:pt x="820" y="3"/>
                    <a:pt x="820" y="3"/>
                    <a:pt x="820" y="3"/>
                  </a:cubicBezTo>
                  <a:cubicBezTo>
                    <a:pt x="805" y="2"/>
                    <a:pt x="790" y="1"/>
                    <a:pt x="776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8" name="îSḻïḓè">
              <a:extLst>
                <a:ext uri="{FF2B5EF4-FFF2-40B4-BE49-F238E27FC236}">
                  <a16:creationId xmlns="" xmlns:a16="http://schemas.microsoft.com/office/drawing/2014/main" id="{444F51C6-339B-4BA9-AF29-0CD53DDB7E5F}"/>
                </a:ext>
              </a:extLst>
            </p:cNvPr>
            <p:cNvSpPr/>
            <p:nvPr/>
          </p:nvSpPr>
          <p:spPr bwMode="auto">
            <a:xfrm>
              <a:off x="5898211" y="4199916"/>
              <a:ext cx="121098" cy="121098"/>
            </a:xfrm>
            <a:custGeom>
              <a:avLst/>
              <a:gdLst>
                <a:gd name="T0" fmla="*/ 43 w 67"/>
                <a:gd name="T1" fmla="*/ 0 h 66"/>
                <a:gd name="T2" fmla="*/ 0 w 67"/>
                <a:gd name="T3" fmla="*/ 19 h 66"/>
                <a:gd name="T4" fmla="*/ 28 w 67"/>
                <a:gd name="T5" fmla="*/ 66 h 66"/>
                <a:gd name="T6" fmla="*/ 67 w 67"/>
                <a:gd name="T7" fmla="*/ 43 h 66"/>
                <a:gd name="T8" fmla="*/ 43 w 6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43" y="0"/>
                  </a:moveTo>
                  <a:cubicBezTo>
                    <a:pt x="29" y="6"/>
                    <a:pt x="14" y="12"/>
                    <a:pt x="0" y="1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D77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19" name="îSľiḑé">
              <a:extLst>
                <a:ext uri="{FF2B5EF4-FFF2-40B4-BE49-F238E27FC236}">
                  <a16:creationId xmlns="" xmlns:a16="http://schemas.microsoft.com/office/drawing/2014/main" id="{B34A1EBD-1467-43C6-91FE-9FD7A1E04055}"/>
                </a:ext>
              </a:extLst>
            </p:cNvPr>
            <p:cNvSpPr/>
            <p:nvPr/>
          </p:nvSpPr>
          <p:spPr bwMode="auto">
            <a:xfrm>
              <a:off x="6382594" y="4248355"/>
              <a:ext cx="298705" cy="298705"/>
            </a:xfrm>
            <a:custGeom>
              <a:avLst/>
              <a:gdLst>
                <a:gd name="T0" fmla="*/ 86 w 165"/>
                <a:gd name="T1" fmla="*/ 121 h 162"/>
                <a:gd name="T2" fmla="*/ 120 w 165"/>
                <a:gd name="T3" fmla="*/ 155 h 162"/>
                <a:gd name="T4" fmla="*/ 138 w 165"/>
                <a:gd name="T5" fmla="*/ 162 h 162"/>
                <a:gd name="T6" fmla="*/ 157 w 165"/>
                <a:gd name="T7" fmla="*/ 155 h 162"/>
                <a:gd name="T8" fmla="*/ 165 w 165"/>
                <a:gd name="T9" fmla="*/ 135 h 162"/>
                <a:gd name="T10" fmla="*/ 86 w 165"/>
                <a:gd name="T11" fmla="*/ 121 h 162"/>
                <a:gd name="T12" fmla="*/ 28 w 165"/>
                <a:gd name="T13" fmla="*/ 0 h 162"/>
                <a:gd name="T14" fmla="*/ 10 w 165"/>
                <a:gd name="T15" fmla="*/ 8 h 162"/>
                <a:gd name="T16" fmla="*/ 10 w 165"/>
                <a:gd name="T17" fmla="*/ 45 h 162"/>
                <a:gd name="T18" fmla="*/ 61 w 165"/>
                <a:gd name="T19" fmla="*/ 96 h 162"/>
                <a:gd name="T20" fmla="*/ 61 w 165"/>
                <a:gd name="T21" fmla="*/ 22 h 162"/>
                <a:gd name="T22" fmla="*/ 47 w 165"/>
                <a:gd name="T23" fmla="*/ 8 h 162"/>
                <a:gd name="T24" fmla="*/ 28 w 165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62">
                  <a:moveTo>
                    <a:pt x="86" y="121"/>
                  </a:moveTo>
                  <a:cubicBezTo>
                    <a:pt x="120" y="155"/>
                    <a:pt x="120" y="155"/>
                    <a:pt x="120" y="155"/>
                  </a:cubicBezTo>
                  <a:cubicBezTo>
                    <a:pt x="125" y="160"/>
                    <a:pt x="132" y="162"/>
                    <a:pt x="138" y="162"/>
                  </a:cubicBezTo>
                  <a:cubicBezTo>
                    <a:pt x="145" y="162"/>
                    <a:pt x="152" y="160"/>
                    <a:pt x="157" y="155"/>
                  </a:cubicBezTo>
                  <a:cubicBezTo>
                    <a:pt x="162" y="149"/>
                    <a:pt x="165" y="142"/>
                    <a:pt x="165" y="135"/>
                  </a:cubicBezTo>
                  <a:cubicBezTo>
                    <a:pt x="131" y="131"/>
                    <a:pt x="104" y="126"/>
                    <a:pt x="86" y="121"/>
                  </a:cubicBezTo>
                  <a:moveTo>
                    <a:pt x="28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0" y="18"/>
                    <a:pt x="0" y="35"/>
                    <a:pt x="10" y="45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2" y="3"/>
                    <a:pt x="35" y="0"/>
                    <a:pt x="28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0" name="íśľîḋé">
              <a:extLst>
                <a:ext uri="{FF2B5EF4-FFF2-40B4-BE49-F238E27FC236}">
                  <a16:creationId xmlns="" xmlns:a16="http://schemas.microsoft.com/office/drawing/2014/main" id="{139D4656-D1D2-4CDE-A684-59D5391FBEFD}"/>
                </a:ext>
              </a:extLst>
            </p:cNvPr>
            <p:cNvSpPr/>
            <p:nvPr/>
          </p:nvSpPr>
          <p:spPr bwMode="auto">
            <a:xfrm>
              <a:off x="5486483" y="4660077"/>
              <a:ext cx="48438" cy="379435"/>
            </a:xfrm>
            <a:custGeom>
              <a:avLst/>
              <a:gdLst>
                <a:gd name="T0" fmla="*/ 0 w 25"/>
                <a:gd name="T1" fmla="*/ 0 h 208"/>
                <a:gd name="T2" fmla="*/ 0 w 25"/>
                <a:gd name="T3" fmla="*/ 1 h 208"/>
                <a:gd name="T4" fmla="*/ 0 w 25"/>
                <a:gd name="T5" fmla="*/ 1 h 208"/>
                <a:gd name="T6" fmla="*/ 0 w 25"/>
                <a:gd name="T7" fmla="*/ 208 h 208"/>
                <a:gd name="T8" fmla="*/ 25 w 25"/>
                <a:gd name="T9" fmla="*/ 182 h 208"/>
                <a:gd name="T10" fmla="*/ 25 w 25"/>
                <a:gd name="T11" fmla="*/ 26 h 208"/>
                <a:gd name="T12" fmla="*/ 0 w 25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08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4" y="208"/>
                    <a:pt x="25" y="196"/>
                    <a:pt x="25" y="182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12"/>
                    <a:pt x="14" y="1"/>
                    <a:pt x="0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1" name="îšľíḓé">
              <a:extLst>
                <a:ext uri="{FF2B5EF4-FFF2-40B4-BE49-F238E27FC236}">
                  <a16:creationId xmlns="" xmlns:a16="http://schemas.microsoft.com/office/drawing/2014/main" id="{01026905-C166-405F-93E9-018853E24724}"/>
                </a:ext>
              </a:extLst>
            </p:cNvPr>
            <p:cNvSpPr/>
            <p:nvPr/>
          </p:nvSpPr>
          <p:spPr bwMode="auto">
            <a:xfrm>
              <a:off x="5365391" y="4611639"/>
              <a:ext cx="121098" cy="589335"/>
            </a:xfrm>
            <a:custGeom>
              <a:avLst/>
              <a:gdLst>
                <a:gd name="T0" fmla="*/ 38 w 67"/>
                <a:gd name="T1" fmla="*/ 59 h 323"/>
                <a:gd name="T2" fmla="*/ 0 w 67"/>
                <a:gd name="T3" fmla="*/ 254 h 323"/>
                <a:gd name="T4" fmla="*/ 4 w 67"/>
                <a:gd name="T5" fmla="*/ 322 h 323"/>
                <a:gd name="T6" fmla="*/ 19 w 67"/>
                <a:gd name="T7" fmla="*/ 323 h 323"/>
                <a:gd name="T8" fmla="*/ 46 w 67"/>
                <a:gd name="T9" fmla="*/ 323 h 323"/>
                <a:gd name="T10" fmla="*/ 60 w 67"/>
                <a:gd name="T11" fmla="*/ 323 h 323"/>
                <a:gd name="T12" fmla="*/ 64 w 67"/>
                <a:gd name="T13" fmla="*/ 323 h 323"/>
                <a:gd name="T14" fmla="*/ 66 w 67"/>
                <a:gd name="T15" fmla="*/ 323 h 323"/>
                <a:gd name="T16" fmla="*/ 66 w 67"/>
                <a:gd name="T17" fmla="*/ 323 h 323"/>
                <a:gd name="T18" fmla="*/ 67 w 67"/>
                <a:gd name="T19" fmla="*/ 323 h 323"/>
                <a:gd name="T20" fmla="*/ 67 w 67"/>
                <a:gd name="T21" fmla="*/ 323 h 323"/>
                <a:gd name="T22" fmla="*/ 67 w 67"/>
                <a:gd name="T23" fmla="*/ 234 h 323"/>
                <a:gd name="T24" fmla="*/ 67 w 67"/>
                <a:gd name="T25" fmla="*/ 234 h 323"/>
                <a:gd name="T26" fmla="*/ 65 w 67"/>
                <a:gd name="T27" fmla="*/ 233 h 323"/>
                <a:gd name="T28" fmla="*/ 65 w 67"/>
                <a:gd name="T29" fmla="*/ 233 h 323"/>
                <a:gd name="T30" fmla="*/ 39 w 67"/>
                <a:gd name="T31" fmla="*/ 208 h 323"/>
                <a:gd name="T32" fmla="*/ 38 w 67"/>
                <a:gd name="T33" fmla="*/ 59 h 323"/>
                <a:gd name="T34" fmla="*/ 67 w 67"/>
                <a:gd name="T35" fmla="*/ 0 h 323"/>
                <a:gd name="T36" fmla="*/ 51 w 67"/>
                <a:gd name="T37" fmla="*/ 30 h 323"/>
                <a:gd name="T38" fmla="*/ 64 w 67"/>
                <a:gd name="T39" fmla="*/ 27 h 323"/>
                <a:gd name="T40" fmla="*/ 67 w 67"/>
                <a:gd name="T41" fmla="*/ 27 h 323"/>
                <a:gd name="T42" fmla="*/ 67 w 67"/>
                <a:gd name="T43" fmla="*/ 26 h 323"/>
                <a:gd name="T44" fmla="*/ 67 w 67"/>
                <a:gd name="T4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323">
                  <a:moveTo>
                    <a:pt x="38" y="59"/>
                  </a:moveTo>
                  <a:cubicBezTo>
                    <a:pt x="13" y="119"/>
                    <a:pt x="0" y="185"/>
                    <a:pt x="0" y="254"/>
                  </a:cubicBezTo>
                  <a:cubicBezTo>
                    <a:pt x="0" y="277"/>
                    <a:pt x="1" y="300"/>
                    <a:pt x="4" y="322"/>
                  </a:cubicBezTo>
                  <a:cubicBezTo>
                    <a:pt x="9" y="323"/>
                    <a:pt x="14" y="323"/>
                    <a:pt x="19" y="323"/>
                  </a:cubicBezTo>
                  <a:cubicBezTo>
                    <a:pt x="28" y="323"/>
                    <a:pt x="37" y="323"/>
                    <a:pt x="46" y="323"/>
                  </a:cubicBezTo>
                  <a:cubicBezTo>
                    <a:pt x="51" y="323"/>
                    <a:pt x="55" y="323"/>
                    <a:pt x="60" y="323"/>
                  </a:cubicBezTo>
                  <a:cubicBezTo>
                    <a:pt x="62" y="323"/>
                    <a:pt x="63" y="323"/>
                    <a:pt x="64" y="323"/>
                  </a:cubicBezTo>
                  <a:cubicBezTo>
                    <a:pt x="65" y="323"/>
                    <a:pt x="65" y="323"/>
                    <a:pt x="66" y="323"/>
                  </a:cubicBezTo>
                  <a:cubicBezTo>
                    <a:pt x="66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6" y="233"/>
                    <a:pt x="65" y="233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50" y="233"/>
                    <a:pt x="39" y="222"/>
                    <a:pt x="39" y="208"/>
                  </a:cubicBezTo>
                  <a:cubicBezTo>
                    <a:pt x="38" y="59"/>
                    <a:pt x="38" y="59"/>
                    <a:pt x="38" y="59"/>
                  </a:cubicBezTo>
                  <a:moveTo>
                    <a:pt x="67" y="0"/>
                  </a:moveTo>
                  <a:cubicBezTo>
                    <a:pt x="62" y="10"/>
                    <a:pt x="56" y="20"/>
                    <a:pt x="51" y="30"/>
                  </a:cubicBezTo>
                  <a:cubicBezTo>
                    <a:pt x="55" y="28"/>
                    <a:pt x="59" y="27"/>
                    <a:pt x="64" y="27"/>
                  </a:cubicBezTo>
                  <a:cubicBezTo>
                    <a:pt x="65" y="27"/>
                    <a:pt x="67" y="27"/>
                    <a:pt x="67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E3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2" name="ïṡḷîḓé">
              <a:extLst>
                <a:ext uri="{FF2B5EF4-FFF2-40B4-BE49-F238E27FC236}">
                  <a16:creationId xmlns="" xmlns:a16="http://schemas.microsoft.com/office/drawing/2014/main" id="{460FE08F-E639-4C8F-984C-7B45D26D0192}"/>
                </a:ext>
              </a:extLst>
            </p:cNvPr>
            <p:cNvSpPr/>
            <p:nvPr/>
          </p:nvSpPr>
          <p:spPr bwMode="auto">
            <a:xfrm>
              <a:off x="5373462" y="5200974"/>
              <a:ext cx="121098" cy="169537"/>
            </a:xfrm>
            <a:custGeom>
              <a:avLst/>
              <a:gdLst>
                <a:gd name="T0" fmla="*/ 0 w 65"/>
                <a:gd name="T1" fmla="*/ 0 h 92"/>
                <a:gd name="T2" fmla="*/ 21 w 65"/>
                <a:gd name="T3" fmla="*/ 91 h 92"/>
                <a:gd name="T4" fmla="*/ 42 w 65"/>
                <a:gd name="T5" fmla="*/ 92 h 92"/>
                <a:gd name="T6" fmla="*/ 65 w 65"/>
                <a:gd name="T7" fmla="*/ 91 h 92"/>
                <a:gd name="T8" fmla="*/ 65 w 65"/>
                <a:gd name="T9" fmla="*/ 91 h 92"/>
                <a:gd name="T10" fmla="*/ 65 w 65"/>
                <a:gd name="T11" fmla="*/ 1 h 92"/>
                <a:gd name="T12" fmla="*/ 62 w 65"/>
                <a:gd name="T13" fmla="*/ 1 h 92"/>
                <a:gd name="T14" fmla="*/ 62 w 65"/>
                <a:gd name="T15" fmla="*/ 1 h 92"/>
                <a:gd name="T16" fmla="*/ 60 w 65"/>
                <a:gd name="T17" fmla="*/ 1 h 92"/>
                <a:gd name="T18" fmla="*/ 56 w 65"/>
                <a:gd name="T19" fmla="*/ 1 h 92"/>
                <a:gd name="T20" fmla="*/ 42 w 65"/>
                <a:gd name="T21" fmla="*/ 1 h 92"/>
                <a:gd name="T22" fmla="*/ 15 w 65"/>
                <a:gd name="T23" fmla="*/ 1 h 92"/>
                <a:gd name="T24" fmla="*/ 0 w 65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92">
                  <a:moveTo>
                    <a:pt x="0" y="0"/>
                  </a:moveTo>
                  <a:cubicBezTo>
                    <a:pt x="4" y="32"/>
                    <a:pt x="11" y="62"/>
                    <a:pt x="21" y="91"/>
                  </a:cubicBezTo>
                  <a:cubicBezTo>
                    <a:pt x="28" y="91"/>
                    <a:pt x="35" y="92"/>
                    <a:pt x="42" y="92"/>
                  </a:cubicBezTo>
                  <a:cubicBezTo>
                    <a:pt x="49" y="92"/>
                    <a:pt x="57" y="91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3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1"/>
                    <a:pt x="61" y="1"/>
                    <a:pt x="60" y="1"/>
                  </a:cubicBezTo>
                  <a:cubicBezTo>
                    <a:pt x="59" y="1"/>
                    <a:pt x="58" y="1"/>
                    <a:pt x="56" y="1"/>
                  </a:cubicBezTo>
                  <a:cubicBezTo>
                    <a:pt x="51" y="1"/>
                    <a:pt x="47" y="1"/>
                    <a:pt x="42" y="1"/>
                  </a:cubicBezTo>
                  <a:cubicBezTo>
                    <a:pt x="33" y="1"/>
                    <a:pt x="24" y="1"/>
                    <a:pt x="15" y="1"/>
                  </a:cubicBezTo>
                  <a:cubicBezTo>
                    <a:pt x="10" y="1"/>
                    <a:pt x="5" y="1"/>
                    <a:pt x="0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3" name="îṣḻidé">
              <a:extLst>
                <a:ext uri="{FF2B5EF4-FFF2-40B4-BE49-F238E27FC236}">
                  <a16:creationId xmlns="" xmlns:a16="http://schemas.microsoft.com/office/drawing/2014/main" id="{77972961-6249-4972-B575-1B478EC509B5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6 w 29"/>
                <a:gd name="T1" fmla="*/ 0 h 207"/>
                <a:gd name="T2" fmla="*/ 13 w 29"/>
                <a:gd name="T3" fmla="*/ 3 h 207"/>
                <a:gd name="T4" fmla="*/ 0 w 29"/>
                <a:gd name="T5" fmla="*/ 32 h 207"/>
                <a:gd name="T6" fmla="*/ 1 w 29"/>
                <a:gd name="T7" fmla="*/ 181 h 207"/>
                <a:gd name="T8" fmla="*/ 27 w 29"/>
                <a:gd name="T9" fmla="*/ 206 h 207"/>
                <a:gd name="T10" fmla="*/ 27 w 29"/>
                <a:gd name="T11" fmla="*/ 206 h 207"/>
                <a:gd name="T12" fmla="*/ 29 w 29"/>
                <a:gd name="T13" fmla="*/ 207 h 207"/>
                <a:gd name="T14" fmla="*/ 29 w 29"/>
                <a:gd name="T15" fmla="*/ 207 h 207"/>
                <a:gd name="T16" fmla="*/ 29 w 29"/>
                <a:gd name="T17" fmla="*/ 207 h 207"/>
                <a:gd name="T18" fmla="*/ 29 w 29"/>
                <a:gd name="T19" fmla="*/ 207 h 207"/>
                <a:gd name="T20" fmla="*/ 29 w 29"/>
                <a:gd name="T21" fmla="*/ 0 h 207"/>
                <a:gd name="T22" fmla="*/ 29 w 29"/>
                <a:gd name="T23" fmla="*/ 0 h 207"/>
                <a:gd name="T24" fmla="*/ 26 w 29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7">
                  <a:moveTo>
                    <a:pt x="26" y="0"/>
                  </a:moveTo>
                  <a:cubicBezTo>
                    <a:pt x="21" y="0"/>
                    <a:pt x="17" y="1"/>
                    <a:pt x="13" y="3"/>
                  </a:cubicBezTo>
                  <a:cubicBezTo>
                    <a:pt x="9" y="12"/>
                    <a:pt x="4" y="22"/>
                    <a:pt x="0" y="32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95"/>
                    <a:pt x="12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28" y="206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7" y="0"/>
                    <a:pt x="26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4" name="îṩ1íde">
              <a:extLst>
                <a:ext uri="{FF2B5EF4-FFF2-40B4-BE49-F238E27FC236}">
                  <a16:creationId xmlns="" xmlns:a16="http://schemas.microsoft.com/office/drawing/2014/main" id="{82F0BCAC-4DB5-4E70-8DF9-7EA6991CEB77}"/>
                </a:ext>
              </a:extLst>
            </p:cNvPr>
            <p:cNvSpPr/>
            <p:nvPr/>
          </p:nvSpPr>
          <p:spPr bwMode="auto">
            <a:xfrm>
              <a:off x="6673224" y="5128314"/>
              <a:ext cx="80731" cy="24222"/>
            </a:xfrm>
            <a:custGeom>
              <a:avLst/>
              <a:gdLst>
                <a:gd name="T0" fmla="*/ 0 w 42"/>
                <a:gd name="T1" fmla="*/ 0 h 14"/>
                <a:gd name="T2" fmla="*/ 42 w 42"/>
                <a:gd name="T3" fmla="*/ 14 h 14"/>
                <a:gd name="T4" fmla="*/ 0 w 42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4">
                  <a:moveTo>
                    <a:pt x="0" y="0"/>
                  </a:moveTo>
                  <a:cubicBezTo>
                    <a:pt x="6" y="5"/>
                    <a:pt x="21" y="10"/>
                    <a:pt x="42" y="14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5" name="íṡḷïḋe">
              <a:extLst>
                <a:ext uri="{FF2B5EF4-FFF2-40B4-BE49-F238E27FC236}">
                  <a16:creationId xmlns="" xmlns:a16="http://schemas.microsoft.com/office/drawing/2014/main" id="{A5CF17D4-6D48-48D5-B710-5889C82126A2}"/>
                </a:ext>
              </a:extLst>
            </p:cNvPr>
            <p:cNvSpPr/>
            <p:nvPr/>
          </p:nvSpPr>
          <p:spPr bwMode="auto">
            <a:xfrm>
              <a:off x="6665149" y="4926490"/>
              <a:ext cx="573189" cy="274483"/>
            </a:xfrm>
            <a:custGeom>
              <a:avLst/>
              <a:gdLst>
                <a:gd name="T0" fmla="*/ 0 w 312"/>
                <a:gd name="T1" fmla="*/ 0 h 149"/>
                <a:gd name="T2" fmla="*/ 0 w 312"/>
                <a:gd name="T3" fmla="*/ 24 h 149"/>
                <a:gd name="T4" fmla="*/ 0 w 312"/>
                <a:gd name="T5" fmla="*/ 104 h 149"/>
                <a:gd name="T6" fmla="*/ 4 w 312"/>
                <a:gd name="T7" fmla="*/ 110 h 149"/>
                <a:gd name="T8" fmla="*/ 46 w 312"/>
                <a:gd name="T9" fmla="*/ 124 h 149"/>
                <a:gd name="T10" fmla="*/ 307 w 312"/>
                <a:gd name="T11" fmla="*/ 149 h 149"/>
                <a:gd name="T12" fmla="*/ 312 w 312"/>
                <a:gd name="T13" fmla="*/ 83 h 149"/>
                <a:gd name="T14" fmla="*/ 310 w 312"/>
                <a:gd name="T15" fmla="*/ 49 h 149"/>
                <a:gd name="T16" fmla="*/ 0 w 312"/>
                <a:gd name="T17" fmla="*/ 5 h 149"/>
                <a:gd name="T18" fmla="*/ 1 w 312"/>
                <a:gd name="T19" fmla="*/ 2 h 149"/>
                <a:gd name="T20" fmla="*/ 0 w 312"/>
                <a:gd name="T21" fmla="*/ 0 h 149"/>
                <a:gd name="T22" fmla="*/ 0 w 312"/>
                <a:gd name="T2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149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8"/>
                    <a:pt x="4" y="110"/>
                  </a:cubicBezTo>
                  <a:cubicBezTo>
                    <a:pt x="10" y="115"/>
                    <a:pt x="25" y="120"/>
                    <a:pt x="46" y="124"/>
                  </a:cubicBezTo>
                  <a:cubicBezTo>
                    <a:pt x="98" y="135"/>
                    <a:pt x="192" y="144"/>
                    <a:pt x="307" y="149"/>
                  </a:cubicBezTo>
                  <a:cubicBezTo>
                    <a:pt x="310" y="127"/>
                    <a:pt x="312" y="105"/>
                    <a:pt x="312" y="83"/>
                  </a:cubicBezTo>
                  <a:cubicBezTo>
                    <a:pt x="312" y="72"/>
                    <a:pt x="311" y="60"/>
                    <a:pt x="310" y="49"/>
                  </a:cubicBezTo>
                  <a:cubicBezTo>
                    <a:pt x="129" y="42"/>
                    <a:pt x="0" y="2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6" name="işļïdé">
              <a:extLst>
                <a:ext uri="{FF2B5EF4-FFF2-40B4-BE49-F238E27FC236}">
                  <a16:creationId xmlns="" xmlns:a16="http://schemas.microsoft.com/office/drawing/2014/main" id="{6380C58C-0C1A-42FE-AF24-786AD09EF9BC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8806"/>
            </a:xfrm>
            <a:custGeom>
              <a:avLst/>
              <a:gdLst>
                <a:gd name="T0" fmla="*/ 1 w 310"/>
                <a:gd name="T1" fmla="*/ 0 h 47"/>
                <a:gd name="T2" fmla="*/ 0 w 310"/>
                <a:gd name="T3" fmla="*/ 3 h 47"/>
                <a:gd name="T4" fmla="*/ 310 w 310"/>
                <a:gd name="T5" fmla="*/ 47 h 47"/>
                <a:gd name="T6" fmla="*/ 310 w 310"/>
                <a:gd name="T7" fmla="*/ 41 h 47"/>
                <a:gd name="T8" fmla="*/ 1 w 31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7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3"/>
                    <a:pt x="129" y="40"/>
                    <a:pt x="310" y="47"/>
                  </a:cubicBezTo>
                  <a:cubicBezTo>
                    <a:pt x="310" y="45"/>
                    <a:pt x="310" y="43"/>
                    <a:pt x="310" y="41"/>
                  </a:cubicBezTo>
                  <a:cubicBezTo>
                    <a:pt x="137" y="35"/>
                    <a:pt x="12" y="19"/>
                    <a:pt x="1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7" name="i$líďè">
              <a:extLst>
                <a:ext uri="{FF2B5EF4-FFF2-40B4-BE49-F238E27FC236}">
                  <a16:creationId xmlns="" xmlns:a16="http://schemas.microsoft.com/office/drawing/2014/main" id="{595FF4CF-5403-44F5-AA4B-4C76751CB3C9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0731"/>
            </a:xfrm>
            <a:custGeom>
              <a:avLst/>
              <a:gdLst>
                <a:gd name="T0" fmla="*/ 193 w 310"/>
                <a:gd name="T1" fmla="*/ 20 h 43"/>
                <a:gd name="T2" fmla="*/ 308 w 310"/>
                <a:gd name="T3" fmla="*/ 27 h 43"/>
                <a:gd name="T4" fmla="*/ 308 w 310"/>
                <a:gd name="T5" fmla="*/ 25 h 43"/>
                <a:gd name="T6" fmla="*/ 193 w 310"/>
                <a:gd name="T7" fmla="*/ 20 h 43"/>
                <a:gd name="T8" fmla="*/ 0 w 310"/>
                <a:gd name="T9" fmla="*/ 0 h 43"/>
                <a:gd name="T10" fmla="*/ 1 w 310"/>
                <a:gd name="T11" fmla="*/ 2 h 43"/>
                <a:gd name="T12" fmla="*/ 310 w 310"/>
                <a:gd name="T13" fmla="*/ 43 h 43"/>
                <a:gd name="T14" fmla="*/ 309 w 310"/>
                <a:gd name="T15" fmla="*/ 35 h 43"/>
                <a:gd name="T16" fmla="*/ 230 w 310"/>
                <a:gd name="T17" fmla="*/ 31 h 43"/>
                <a:gd name="T18" fmla="*/ 70 w 310"/>
                <a:gd name="T19" fmla="*/ 13 h 43"/>
                <a:gd name="T20" fmla="*/ 54 w 310"/>
                <a:gd name="T21" fmla="*/ 8 h 43"/>
                <a:gd name="T22" fmla="*/ 0 w 310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43">
                  <a:moveTo>
                    <a:pt x="193" y="20"/>
                  </a:moveTo>
                  <a:cubicBezTo>
                    <a:pt x="227" y="23"/>
                    <a:pt x="266" y="25"/>
                    <a:pt x="308" y="27"/>
                  </a:cubicBezTo>
                  <a:cubicBezTo>
                    <a:pt x="308" y="26"/>
                    <a:pt x="308" y="26"/>
                    <a:pt x="308" y="25"/>
                  </a:cubicBezTo>
                  <a:cubicBezTo>
                    <a:pt x="268" y="24"/>
                    <a:pt x="229" y="22"/>
                    <a:pt x="193" y="2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12" y="21"/>
                    <a:pt x="137" y="37"/>
                    <a:pt x="310" y="43"/>
                  </a:cubicBezTo>
                  <a:cubicBezTo>
                    <a:pt x="310" y="40"/>
                    <a:pt x="310" y="38"/>
                    <a:pt x="309" y="35"/>
                  </a:cubicBezTo>
                  <a:cubicBezTo>
                    <a:pt x="281" y="34"/>
                    <a:pt x="254" y="32"/>
                    <a:pt x="230" y="31"/>
                  </a:cubicBezTo>
                  <a:cubicBezTo>
                    <a:pt x="157" y="26"/>
                    <a:pt x="100" y="20"/>
                    <a:pt x="70" y="13"/>
                  </a:cubicBezTo>
                  <a:cubicBezTo>
                    <a:pt x="63" y="12"/>
                    <a:pt x="58" y="10"/>
                    <a:pt x="54" y="8"/>
                  </a:cubicBezTo>
                  <a:cubicBezTo>
                    <a:pt x="33" y="6"/>
                    <a:pt x="15" y="3"/>
                    <a:pt x="0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8" name="îṧlïḍê">
              <a:extLst>
                <a:ext uri="{FF2B5EF4-FFF2-40B4-BE49-F238E27FC236}">
                  <a16:creationId xmlns="" xmlns:a16="http://schemas.microsoft.com/office/drawing/2014/main" id="{975D29E9-E9BF-4A4D-A97B-0A49B5F81142}"/>
                </a:ext>
              </a:extLst>
            </p:cNvPr>
            <p:cNvSpPr/>
            <p:nvPr/>
          </p:nvSpPr>
          <p:spPr bwMode="auto">
            <a:xfrm>
              <a:off x="6762024" y="4942636"/>
              <a:ext cx="468237" cy="48438"/>
            </a:xfrm>
            <a:custGeom>
              <a:avLst/>
              <a:gdLst>
                <a:gd name="T0" fmla="*/ 0 w 255"/>
                <a:gd name="T1" fmla="*/ 0 h 27"/>
                <a:gd name="T2" fmla="*/ 16 w 255"/>
                <a:gd name="T3" fmla="*/ 5 h 27"/>
                <a:gd name="T4" fmla="*/ 176 w 255"/>
                <a:gd name="T5" fmla="*/ 23 h 27"/>
                <a:gd name="T6" fmla="*/ 255 w 255"/>
                <a:gd name="T7" fmla="*/ 27 h 27"/>
                <a:gd name="T8" fmla="*/ 254 w 255"/>
                <a:gd name="T9" fmla="*/ 19 h 27"/>
                <a:gd name="T10" fmla="*/ 139 w 255"/>
                <a:gd name="T11" fmla="*/ 12 h 27"/>
                <a:gd name="T12" fmla="*/ 0 w 25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">
                  <a:moveTo>
                    <a:pt x="0" y="0"/>
                  </a:moveTo>
                  <a:cubicBezTo>
                    <a:pt x="4" y="2"/>
                    <a:pt x="9" y="4"/>
                    <a:pt x="16" y="5"/>
                  </a:cubicBezTo>
                  <a:cubicBezTo>
                    <a:pt x="46" y="12"/>
                    <a:pt x="103" y="18"/>
                    <a:pt x="176" y="23"/>
                  </a:cubicBezTo>
                  <a:cubicBezTo>
                    <a:pt x="200" y="24"/>
                    <a:pt x="227" y="26"/>
                    <a:pt x="255" y="27"/>
                  </a:cubicBezTo>
                  <a:cubicBezTo>
                    <a:pt x="255" y="24"/>
                    <a:pt x="255" y="21"/>
                    <a:pt x="254" y="19"/>
                  </a:cubicBezTo>
                  <a:cubicBezTo>
                    <a:pt x="212" y="17"/>
                    <a:pt x="173" y="15"/>
                    <a:pt x="139" y="12"/>
                  </a:cubicBezTo>
                  <a:cubicBezTo>
                    <a:pt x="85" y="9"/>
                    <a:pt x="38" y="5"/>
                    <a:pt x="0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29" name="îślïdê">
              <a:extLst>
                <a:ext uri="{FF2B5EF4-FFF2-40B4-BE49-F238E27FC236}">
                  <a16:creationId xmlns="" xmlns:a16="http://schemas.microsoft.com/office/drawing/2014/main" id="{DC9F3B45-0F83-493D-A2F6-E6C3D0A67467}"/>
                </a:ext>
              </a:extLst>
            </p:cNvPr>
            <p:cNvSpPr/>
            <p:nvPr/>
          </p:nvSpPr>
          <p:spPr bwMode="auto">
            <a:xfrm>
              <a:off x="6584418" y="4902268"/>
              <a:ext cx="80731" cy="24222"/>
            </a:xfrm>
            <a:custGeom>
              <a:avLst/>
              <a:gdLst>
                <a:gd name="T0" fmla="*/ 0 w 42"/>
                <a:gd name="T1" fmla="*/ 0 h 15"/>
                <a:gd name="T2" fmla="*/ 42 w 42"/>
                <a:gd name="T3" fmla="*/ 15 h 15"/>
                <a:gd name="T4" fmla="*/ 0 w 42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5">
                  <a:moveTo>
                    <a:pt x="0" y="0"/>
                  </a:moveTo>
                  <a:cubicBezTo>
                    <a:pt x="6" y="5"/>
                    <a:pt x="21" y="10"/>
                    <a:pt x="42" y="15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0" name="îṡḷíďè">
              <a:extLst>
                <a:ext uri="{FF2B5EF4-FFF2-40B4-BE49-F238E27FC236}">
                  <a16:creationId xmlns="" xmlns:a16="http://schemas.microsoft.com/office/drawing/2014/main" id="{D50B527E-13D5-48A9-B5CB-EC01E5AAA9DB}"/>
                </a:ext>
              </a:extLst>
            </p:cNvPr>
            <p:cNvSpPr/>
            <p:nvPr/>
          </p:nvSpPr>
          <p:spPr bwMode="auto">
            <a:xfrm>
              <a:off x="6584418" y="4692370"/>
              <a:ext cx="645844" cy="282559"/>
            </a:xfrm>
            <a:custGeom>
              <a:avLst/>
              <a:gdLst>
                <a:gd name="T0" fmla="*/ 0 w 355"/>
                <a:gd name="T1" fmla="*/ 0 h 151"/>
                <a:gd name="T2" fmla="*/ 0 w 355"/>
                <a:gd name="T3" fmla="*/ 0 h 151"/>
                <a:gd name="T4" fmla="*/ 0 w 355"/>
                <a:gd name="T5" fmla="*/ 72 h 151"/>
                <a:gd name="T6" fmla="*/ 0 w 355"/>
                <a:gd name="T7" fmla="*/ 105 h 151"/>
                <a:gd name="T8" fmla="*/ 4 w 355"/>
                <a:gd name="T9" fmla="*/ 111 h 151"/>
                <a:gd name="T10" fmla="*/ 46 w 355"/>
                <a:gd name="T11" fmla="*/ 126 h 151"/>
                <a:gd name="T12" fmla="*/ 47 w 355"/>
                <a:gd name="T13" fmla="*/ 126 h 151"/>
                <a:gd name="T14" fmla="*/ 47 w 355"/>
                <a:gd name="T15" fmla="*/ 126 h 151"/>
                <a:gd name="T16" fmla="*/ 101 w 355"/>
                <a:gd name="T17" fmla="*/ 134 h 151"/>
                <a:gd name="T18" fmla="*/ 240 w 355"/>
                <a:gd name="T19" fmla="*/ 146 h 151"/>
                <a:gd name="T20" fmla="*/ 355 w 355"/>
                <a:gd name="T21" fmla="*/ 151 h 151"/>
                <a:gd name="T22" fmla="*/ 334 w 355"/>
                <a:gd name="T23" fmla="*/ 51 h 151"/>
                <a:gd name="T24" fmla="*/ 0 w 355"/>
                <a:gd name="T25" fmla="*/ 6 h 151"/>
                <a:gd name="T26" fmla="*/ 1 w 355"/>
                <a:gd name="T27" fmla="*/ 3 h 151"/>
                <a:gd name="T28" fmla="*/ 0 w 355"/>
                <a:gd name="T2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5" h="15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10" y="116"/>
                    <a:pt x="25" y="121"/>
                    <a:pt x="46" y="126"/>
                  </a:cubicBezTo>
                  <a:cubicBezTo>
                    <a:pt x="46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2" y="129"/>
                    <a:pt x="80" y="132"/>
                    <a:pt x="101" y="134"/>
                  </a:cubicBezTo>
                  <a:cubicBezTo>
                    <a:pt x="139" y="139"/>
                    <a:pt x="186" y="143"/>
                    <a:pt x="240" y="146"/>
                  </a:cubicBezTo>
                  <a:cubicBezTo>
                    <a:pt x="276" y="148"/>
                    <a:pt x="315" y="150"/>
                    <a:pt x="355" y="151"/>
                  </a:cubicBezTo>
                  <a:cubicBezTo>
                    <a:pt x="351" y="117"/>
                    <a:pt x="344" y="83"/>
                    <a:pt x="334" y="51"/>
                  </a:cubicBezTo>
                  <a:cubicBezTo>
                    <a:pt x="140" y="44"/>
                    <a:pt x="0" y="2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1" name="îS1îḓê">
              <a:extLst>
                <a:ext uri="{FF2B5EF4-FFF2-40B4-BE49-F238E27FC236}">
                  <a16:creationId xmlns="" xmlns:a16="http://schemas.microsoft.com/office/drawing/2014/main" id="{23BDB1B0-F9EA-455B-ACEE-4A5E144BDA89}"/>
                </a:ext>
              </a:extLst>
            </p:cNvPr>
            <p:cNvSpPr/>
            <p:nvPr/>
          </p:nvSpPr>
          <p:spPr bwMode="auto">
            <a:xfrm>
              <a:off x="6584418" y="4700445"/>
              <a:ext cx="605481" cy="88806"/>
            </a:xfrm>
            <a:custGeom>
              <a:avLst/>
              <a:gdLst>
                <a:gd name="T0" fmla="*/ 1 w 334"/>
                <a:gd name="T1" fmla="*/ 0 h 48"/>
                <a:gd name="T2" fmla="*/ 0 w 334"/>
                <a:gd name="T3" fmla="*/ 3 h 48"/>
                <a:gd name="T4" fmla="*/ 334 w 334"/>
                <a:gd name="T5" fmla="*/ 48 h 48"/>
                <a:gd name="T6" fmla="*/ 332 w 334"/>
                <a:gd name="T7" fmla="*/ 42 h 48"/>
                <a:gd name="T8" fmla="*/ 1 w 33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8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4"/>
                    <a:pt x="140" y="41"/>
                    <a:pt x="334" y="48"/>
                  </a:cubicBezTo>
                  <a:cubicBezTo>
                    <a:pt x="333" y="46"/>
                    <a:pt x="332" y="44"/>
                    <a:pt x="332" y="42"/>
                  </a:cubicBezTo>
                  <a:cubicBezTo>
                    <a:pt x="147" y="36"/>
                    <a:pt x="12" y="20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2" name="ïṧľiďê">
              <a:extLst>
                <a:ext uri="{FF2B5EF4-FFF2-40B4-BE49-F238E27FC236}">
                  <a16:creationId xmlns="" xmlns:a16="http://schemas.microsoft.com/office/drawing/2014/main" id="{3F4797E7-56BC-4D7F-BED5-D14168C5F2B5}"/>
                </a:ext>
              </a:extLst>
            </p:cNvPr>
            <p:cNvSpPr/>
            <p:nvPr/>
          </p:nvSpPr>
          <p:spPr bwMode="auto">
            <a:xfrm>
              <a:off x="6584418" y="4619715"/>
              <a:ext cx="605481" cy="161461"/>
            </a:xfrm>
            <a:custGeom>
              <a:avLst/>
              <a:gdLst>
                <a:gd name="T0" fmla="*/ 222 w 332"/>
                <a:gd name="T1" fmla="*/ 0 h 85"/>
                <a:gd name="T2" fmla="*/ 117 w 332"/>
                <a:gd name="T3" fmla="*/ 9 h 85"/>
                <a:gd name="T4" fmla="*/ 0 w 332"/>
                <a:gd name="T5" fmla="*/ 40 h 85"/>
                <a:gd name="T6" fmla="*/ 0 w 332"/>
                <a:gd name="T7" fmla="*/ 40 h 85"/>
                <a:gd name="T8" fmla="*/ 1 w 332"/>
                <a:gd name="T9" fmla="*/ 43 h 85"/>
                <a:gd name="T10" fmla="*/ 332 w 332"/>
                <a:gd name="T11" fmla="*/ 85 h 85"/>
                <a:gd name="T12" fmla="*/ 327 w 332"/>
                <a:gd name="T13" fmla="*/ 72 h 85"/>
                <a:gd name="T14" fmla="*/ 47 w 332"/>
                <a:gd name="T15" fmla="*/ 39 h 85"/>
                <a:gd name="T16" fmla="*/ 222 w 332"/>
                <a:gd name="T17" fmla="*/ 10 h 85"/>
                <a:gd name="T18" fmla="*/ 222 w 332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85">
                  <a:moveTo>
                    <a:pt x="222" y="0"/>
                  </a:moveTo>
                  <a:cubicBezTo>
                    <a:pt x="183" y="3"/>
                    <a:pt x="148" y="6"/>
                    <a:pt x="117" y="9"/>
                  </a:cubicBezTo>
                  <a:cubicBezTo>
                    <a:pt x="44" y="17"/>
                    <a:pt x="0" y="2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12" y="63"/>
                    <a:pt x="147" y="79"/>
                    <a:pt x="332" y="85"/>
                  </a:cubicBezTo>
                  <a:cubicBezTo>
                    <a:pt x="330" y="81"/>
                    <a:pt x="329" y="77"/>
                    <a:pt x="327" y="72"/>
                  </a:cubicBezTo>
                  <a:cubicBezTo>
                    <a:pt x="163" y="67"/>
                    <a:pt x="47" y="54"/>
                    <a:pt x="47" y="39"/>
                  </a:cubicBezTo>
                  <a:cubicBezTo>
                    <a:pt x="47" y="27"/>
                    <a:pt x="116" y="16"/>
                    <a:pt x="222" y="10"/>
                  </a:cubicBezTo>
                  <a:cubicBezTo>
                    <a:pt x="222" y="0"/>
                    <a:pt x="222" y="0"/>
                    <a:pt x="222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3" name="í$ļîḓè">
              <a:extLst>
                <a:ext uri="{FF2B5EF4-FFF2-40B4-BE49-F238E27FC236}">
                  <a16:creationId xmlns="" xmlns:a16="http://schemas.microsoft.com/office/drawing/2014/main" id="{57F7E7B1-2FB9-4C86-9BA9-5D91CD4F7B89}"/>
                </a:ext>
              </a:extLst>
            </p:cNvPr>
            <p:cNvSpPr/>
            <p:nvPr/>
          </p:nvSpPr>
          <p:spPr bwMode="auto">
            <a:xfrm>
              <a:off x="6665149" y="4643931"/>
              <a:ext cx="516675" cy="113023"/>
            </a:xfrm>
            <a:custGeom>
              <a:avLst/>
              <a:gdLst>
                <a:gd name="T0" fmla="*/ 175 w 280"/>
                <a:gd name="T1" fmla="*/ 0 h 62"/>
                <a:gd name="T2" fmla="*/ 0 w 280"/>
                <a:gd name="T3" fmla="*/ 29 h 62"/>
                <a:gd name="T4" fmla="*/ 280 w 280"/>
                <a:gd name="T5" fmla="*/ 62 h 62"/>
                <a:gd name="T6" fmla="*/ 270 w 280"/>
                <a:gd name="T7" fmla="*/ 37 h 62"/>
                <a:gd name="T8" fmla="*/ 196 w 280"/>
                <a:gd name="T9" fmla="*/ 22 h 62"/>
                <a:gd name="T10" fmla="*/ 196 w 280"/>
                <a:gd name="T11" fmla="*/ 22 h 62"/>
                <a:gd name="T12" fmla="*/ 196 w 280"/>
                <a:gd name="T13" fmla="*/ 22 h 62"/>
                <a:gd name="T14" fmla="*/ 182 w 280"/>
                <a:gd name="T15" fmla="*/ 16 h 62"/>
                <a:gd name="T16" fmla="*/ 182 w 280"/>
                <a:gd name="T17" fmla="*/ 16 h 62"/>
                <a:gd name="T18" fmla="*/ 182 w 280"/>
                <a:gd name="T19" fmla="*/ 16 h 62"/>
                <a:gd name="T20" fmla="*/ 182 w 280"/>
                <a:gd name="T21" fmla="*/ 16 h 62"/>
                <a:gd name="T22" fmla="*/ 182 w 280"/>
                <a:gd name="T23" fmla="*/ 16 h 62"/>
                <a:gd name="T24" fmla="*/ 175 w 280"/>
                <a:gd name="T25" fmla="*/ 8 h 62"/>
                <a:gd name="T26" fmla="*/ 175 w 280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62">
                  <a:moveTo>
                    <a:pt x="175" y="0"/>
                  </a:moveTo>
                  <a:cubicBezTo>
                    <a:pt x="69" y="6"/>
                    <a:pt x="0" y="17"/>
                    <a:pt x="0" y="29"/>
                  </a:cubicBezTo>
                  <a:cubicBezTo>
                    <a:pt x="0" y="44"/>
                    <a:pt x="116" y="57"/>
                    <a:pt x="280" y="62"/>
                  </a:cubicBezTo>
                  <a:cubicBezTo>
                    <a:pt x="277" y="54"/>
                    <a:pt x="274" y="45"/>
                    <a:pt x="270" y="37"/>
                  </a:cubicBezTo>
                  <a:cubicBezTo>
                    <a:pt x="237" y="32"/>
                    <a:pt x="212" y="27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0" y="20"/>
                    <a:pt x="185" y="18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77" y="14"/>
                    <a:pt x="175" y="11"/>
                    <a:pt x="175" y="8"/>
                  </a:cubicBezTo>
                  <a:cubicBezTo>
                    <a:pt x="175" y="0"/>
                    <a:pt x="175" y="0"/>
                    <a:pt x="1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4" name="ïṣḻïḋê">
              <a:extLst>
                <a:ext uri="{FF2B5EF4-FFF2-40B4-BE49-F238E27FC236}">
                  <a16:creationId xmlns="" xmlns:a16="http://schemas.microsoft.com/office/drawing/2014/main" id="{9AF4A634-E470-48A4-842E-F43A4C1D8E9E}"/>
                </a:ext>
              </a:extLst>
            </p:cNvPr>
            <p:cNvSpPr/>
            <p:nvPr/>
          </p:nvSpPr>
          <p:spPr bwMode="auto">
            <a:xfrm>
              <a:off x="6996146" y="4668153"/>
              <a:ext cx="32292" cy="16146"/>
            </a:xfrm>
            <a:custGeom>
              <a:avLst/>
              <a:gdLst>
                <a:gd name="T0" fmla="*/ 14 w 14"/>
                <a:gd name="T1" fmla="*/ 6 h 6"/>
                <a:gd name="T2" fmla="*/ 14 w 14"/>
                <a:gd name="T3" fmla="*/ 6 h 6"/>
                <a:gd name="T4" fmla="*/ 14 w 14"/>
                <a:gd name="T5" fmla="*/ 6 h 6"/>
                <a:gd name="T6" fmla="*/ 0 w 14"/>
                <a:gd name="T7" fmla="*/ 0 h 6"/>
                <a:gd name="T8" fmla="*/ 14 w 14"/>
                <a:gd name="T9" fmla="*/ 6 h 6"/>
                <a:gd name="T10" fmla="*/ 0 w 14"/>
                <a:gd name="T11" fmla="*/ 0 h 6"/>
                <a:gd name="T12" fmla="*/ 0 w 14"/>
                <a:gd name="T13" fmla="*/ 0 h 6"/>
                <a:gd name="T14" fmla="*/ 0 w 14"/>
                <a:gd name="T15" fmla="*/ 0 h 6"/>
                <a:gd name="T16" fmla="*/ 0 w 14"/>
                <a:gd name="T17" fmla="*/ 0 h 6"/>
                <a:gd name="T18" fmla="*/ 0 w 14"/>
                <a:gd name="T19" fmla="*/ 0 h 6"/>
                <a:gd name="T20" fmla="*/ 0 w 14"/>
                <a:gd name="T21" fmla="*/ 0 h 6"/>
                <a:gd name="T22" fmla="*/ 0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0" y="0"/>
                  </a:moveTo>
                  <a:cubicBezTo>
                    <a:pt x="3" y="2"/>
                    <a:pt x="8" y="4"/>
                    <a:pt x="14" y="6"/>
                  </a:cubicBezTo>
                  <a:cubicBezTo>
                    <a:pt x="8" y="4"/>
                    <a:pt x="3" y="2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5" name="i$ḻïḍé">
              <a:extLst>
                <a:ext uri="{FF2B5EF4-FFF2-40B4-BE49-F238E27FC236}">
                  <a16:creationId xmlns="" xmlns:a16="http://schemas.microsoft.com/office/drawing/2014/main" id="{1EA3C5D1-2C0D-4A7B-9C8D-53D527E977C4}"/>
                </a:ext>
              </a:extLst>
            </p:cNvPr>
            <p:cNvSpPr/>
            <p:nvPr/>
          </p:nvSpPr>
          <p:spPr bwMode="auto">
            <a:xfrm>
              <a:off x="6988070" y="4522838"/>
              <a:ext cx="169537" cy="185683"/>
            </a:xfrm>
            <a:custGeom>
              <a:avLst/>
              <a:gdLst>
                <a:gd name="T0" fmla="*/ 0 w 95"/>
                <a:gd name="T1" fmla="*/ 0 h 103"/>
                <a:gd name="T2" fmla="*/ 0 w 95"/>
                <a:gd name="T3" fmla="*/ 56 h 103"/>
                <a:gd name="T4" fmla="*/ 0 w 95"/>
                <a:gd name="T5" fmla="*/ 66 h 103"/>
                <a:gd name="T6" fmla="*/ 0 w 95"/>
                <a:gd name="T7" fmla="*/ 74 h 103"/>
                <a:gd name="T8" fmla="*/ 7 w 95"/>
                <a:gd name="T9" fmla="*/ 82 h 103"/>
                <a:gd name="T10" fmla="*/ 7 w 95"/>
                <a:gd name="T11" fmla="*/ 82 h 103"/>
                <a:gd name="T12" fmla="*/ 7 w 95"/>
                <a:gd name="T13" fmla="*/ 82 h 103"/>
                <a:gd name="T14" fmla="*/ 7 w 95"/>
                <a:gd name="T15" fmla="*/ 82 h 103"/>
                <a:gd name="T16" fmla="*/ 7 w 95"/>
                <a:gd name="T17" fmla="*/ 82 h 103"/>
                <a:gd name="T18" fmla="*/ 21 w 95"/>
                <a:gd name="T19" fmla="*/ 88 h 103"/>
                <a:gd name="T20" fmla="*/ 21 w 95"/>
                <a:gd name="T21" fmla="*/ 88 h 103"/>
                <a:gd name="T22" fmla="*/ 21 w 95"/>
                <a:gd name="T23" fmla="*/ 88 h 103"/>
                <a:gd name="T24" fmla="*/ 95 w 95"/>
                <a:gd name="T25" fmla="*/ 103 h 103"/>
                <a:gd name="T26" fmla="*/ 37 w 95"/>
                <a:gd name="T27" fmla="*/ 1 h 103"/>
                <a:gd name="T28" fmla="*/ 0 w 95"/>
                <a:gd name="T2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3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84"/>
                    <a:pt x="15" y="86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37" y="93"/>
                    <a:pt x="62" y="98"/>
                    <a:pt x="95" y="103"/>
                  </a:cubicBezTo>
                  <a:cubicBezTo>
                    <a:pt x="79" y="66"/>
                    <a:pt x="60" y="33"/>
                    <a:pt x="37" y="1"/>
                  </a:cubicBezTo>
                  <a:cubicBezTo>
                    <a:pt x="24" y="1"/>
                    <a:pt x="12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6" name="ïṧľïḑê">
              <a:extLst>
                <a:ext uri="{FF2B5EF4-FFF2-40B4-BE49-F238E27FC236}">
                  <a16:creationId xmlns="" xmlns:a16="http://schemas.microsoft.com/office/drawing/2014/main" id="{214F9E8F-9399-4D6C-BCA1-9DB63576C99C}"/>
                </a:ext>
              </a:extLst>
            </p:cNvPr>
            <p:cNvSpPr/>
            <p:nvPr/>
          </p:nvSpPr>
          <p:spPr bwMode="auto">
            <a:xfrm>
              <a:off x="6503687" y="4450178"/>
              <a:ext cx="32292" cy="16146"/>
            </a:xfrm>
            <a:custGeom>
              <a:avLst/>
              <a:gdLst>
                <a:gd name="T0" fmla="*/ 0 w 20"/>
                <a:gd name="T1" fmla="*/ 1 h 9"/>
                <a:gd name="T2" fmla="*/ 20 w 20"/>
                <a:gd name="T3" fmla="*/ 9 h 9"/>
                <a:gd name="T4" fmla="*/ 0 w 20"/>
                <a:gd name="T5" fmla="*/ 1 h 9"/>
                <a:gd name="T6" fmla="*/ 0 w 20"/>
                <a:gd name="T7" fmla="*/ 0 h 9"/>
                <a:gd name="T8" fmla="*/ 0 w 20"/>
                <a:gd name="T9" fmla="*/ 0 h 9"/>
                <a:gd name="T10" fmla="*/ 0 w 2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">
                  <a:moveTo>
                    <a:pt x="0" y="1"/>
                  </a:moveTo>
                  <a:cubicBezTo>
                    <a:pt x="4" y="3"/>
                    <a:pt x="11" y="6"/>
                    <a:pt x="20" y="9"/>
                  </a:cubicBezTo>
                  <a:cubicBezTo>
                    <a:pt x="11" y="6"/>
                    <a:pt x="4" y="3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7" name="íş1íďé">
              <a:extLst>
                <a:ext uri="{FF2B5EF4-FFF2-40B4-BE49-F238E27FC236}">
                  <a16:creationId xmlns="" xmlns:a16="http://schemas.microsoft.com/office/drawing/2014/main" id="{939E9D7E-84CD-4297-8C2E-371F8958F4EC}"/>
                </a:ext>
              </a:extLst>
            </p:cNvPr>
            <p:cNvSpPr/>
            <p:nvPr/>
          </p:nvSpPr>
          <p:spPr bwMode="auto">
            <a:xfrm>
              <a:off x="6495617" y="4248355"/>
              <a:ext cx="557043" cy="274483"/>
            </a:xfrm>
            <a:custGeom>
              <a:avLst/>
              <a:gdLst>
                <a:gd name="T0" fmla="*/ 0 w 306"/>
                <a:gd name="T1" fmla="*/ 0 h 149"/>
                <a:gd name="T2" fmla="*/ 0 w 306"/>
                <a:gd name="T3" fmla="*/ 0 h 149"/>
                <a:gd name="T4" fmla="*/ 0 w 306"/>
                <a:gd name="T5" fmla="*/ 21 h 149"/>
                <a:gd name="T6" fmla="*/ 0 w 306"/>
                <a:gd name="T7" fmla="*/ 95 h 149"/>
                <a:gd name="T8" fmla="*/ 0 w 306"/>
                <a:gd name="T9" fmla="*/ 105 h 149"/>
                <a:gd name="T10" fmla="*/ 4 w 306"/>
                <a:gd name="T11" fmla="*/ 111 h 149"/>
                <a:gd name="T12" fmla="*/ 4 w 306"/>
                <a:gd name="T13" fmla="*/ 111 h 149"/>
                <a:gd name="T14" fmla="*/ 4 w 306"/>
                <a:gd name="T15" fmla="*/ 112 h 149"/>
                <a:gd name="T16" fmla="*/ 24 w 306"/>
                <a:gd name="T17" fmla="*/ 120 h 149"/>
                <a:gd name="T18" fmla="*/ 25 w 306"/>
                <a:gd name="T19" fmla="*/ 120 h 149"/>
                <a:gd name="T20" fmla="*/ 104 w 306"/>
                <a:gd name="T21" fmla="*/ 134 h 149"/>
                <a:gd name="T22" fmla="*/ 225 w 306"/>
                <a:gd name="T23" fmla="*/ 145 h 149"/>
                <a:gd name="T24" fmla="*/ 269 w 306"/>
                <a:gd name="T25" fmla="*/ 148 h 149"/>
                <a:gd name="T26" fmla="*/ 306 w 306"/>
                <a:gd name="T27" fmla="*/ 149 h 149"/>
                <a:gd name="T28" fmla="*/ 201 w 306"/>
                <a:gd name="T29" fmla="*/ 44 h 149"/>
                <a:gd name="T30" fmla="*/ 0 w 306"/>
                <a:gd name="T31" fmla="*/ 5 h 149"/>
                <a:gd name="T32" fmla="*/ 1 w 306"/>
                <a:gd name="T33" fmla="*/ 3 h 149"/>
                <a:gd name="T34" fmla="*/ 0 w 306"/>
                <a:gd name="T3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6" h="14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14"/>
                    <a:pt x="15" y="117"/>
                    <a:pt x="24" y="120"/>
                  </a:cubicBezTo>
                  <a:cubicBezTo>
                    <a:pt x="25" y="120"/>
                    <a:pt x="25" y="120"/>
                    <a:pt x="25" y="120"/>
                  </a:cubicBezTo>
                  <a:cubicBezTo>
                    <a:pt x="43" y="125"/>
                    <a:pt x="70" y="130"/>
                    <a:pt x="104" y="134"/>
                  </a:cubicBezTo>
                  <a:cubicBezTo>
                    <a:pt x="138" y="139"/>
                    <a:pt x="179" y="142"/>
                    <a:pt x="225" y="145"/>
                  </a:cubicBezTo>
                  <a:cubicBezTo>
                    <a:pt x="239" y="146"/>
                    <a:pt x="254" y="147"/>
                    <a:pt x="269" y="148"/>
                  </a:cubicBezTo>
                  <a:cubicBezTo>
                    <a:pt x="281" y="148"/>
                    <a:pt x="293" y="149"/>
                    <a:pt x="306" y="149"/>
                  </a:cubicBezTo>
                  <a:cubicBezTo>
                    <a:pt x="276" y="109"/>
                    <a:pt x="241" y="74"/>
                    <a:pt x="201" y="44"/>
                  </a:cubicBezTo>
                  <a:cubicBezTo>
                    <a:pt x="79" y="35"/>
                    <a:pt x="0" y="21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8" name="íṥľíḍê">
              <a:extLst>
                <a:ext uri="{FF2B5EF4-FFF2-40B4-BE49-F238E27FC236}">
                  <a16:creationId xmlns="" xmlns:a16="http://schemas.microsoft.com/office/drawing/2014/main" id="{4A580598-4019-40F3-9373-0170AFE2614F}"/>
                </a:ext>
              </a:extLst>
            </p:cNvPr>
            <p:cNvSpPr/>
            <p:nvPr/>
          </p:nvSpPr>
          <p:spPr bwMode="auto">
            <a:xfrm>
              <a:off x="6495617" y="4256425"/>
              <a:ext cx="363289" cy="72660"/>
            </a:xfrm>
            <a:custGeom>
              <a:avLst/>
              <a:gdLst>
                <a:gd name="T0" fmla="*/ 1 w 201"/>
                <a:gd name="T1" fmla="*/ 0 h 41"/>
                <a:gd name="T2" fmla="*/ 0 w 201"/>
                <a:gd name="T3" fmla="*/ 2 h 41"/>
                <a:gd name="T4" fmla="*/ 201 w 201"/>
                <a:gd name="T5" fmla="*/ 41 h 41"/>
                <a:gd name="T6" fmla="*/ 193 w 201"/>
                <a:gd name="T7" fmla="*/ 35 h 41"/>
                <a:gd name="T8" fmla="*/ 1 w 20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41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8"/>
                    <a:pt x="79" y="32"/>
                    <a:pt x="201" y="41"/>
                  </a:cubicBezTo>
                  <a:cubicBezTo>
                    <a:pt x="198" y="39"/>
                    <a:pt x="195" y="37"/>
                    <a:pt x="193" y="35"/>
                  </a:cubicBezTo>
                  <a:cubicBezTo>
                    <a:pt x="83" y="27"/>
                    <a:pt x="9" y="14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39" name="išļíḑe">
              <a:extLst>
                <a:ext uri="{FF2B5EF4-FFF2-40B4-BE49-F238E27FC236}">
                  <a16:creationId xmlns="" xmlns:a16="http://schemas.microsoft.com/office/drawing/2014/main" id="{5DFBDE38-9CFD-4DBE-B968-CBB6200362C0}"/>
                </a:ext>
              </a:extLst>
            </p:cNvPr>
            <p:cNvSpPr/>
            <p:nvPr/>
          </p:nvSpPr>
          <p:spPr bwMode="auto">
            <a:xfrm>
              <a:off x="6495617" y="4199916"/>
              <a:ext cx="355214" cy="121098"/>
            </a:xfrm>
            <a:custGeom>
              <a:avLst/>
              <a:gdLst>
                <a:gd name="T0" fmla="*/ 101 w 193"/>
                <a:gd name="T1" fmla="*/ 11 h 64"/>
                <a:gd name="T2" fmla="*/ 72 w 193"/>
                <a:gd name="T3" fmla="*/ 17 h 64"/>
                <a:gd name="T4" fmla="*/ 54 w 193"/>
                <a:gd name="T5" fmla="*/ 23 h 64"/>
                <a:gd name="T6" fmla="*/ 51 w 193"/>
                <a:gd name="T7" fmla="*/ 24 h 64"/>
                <a:gd name="T8" fmla="*/ 52 w 193"/>
                <a:gd name="T9" fmla="*/ 25 h 64"/>
                <a:gd name="T10" fmla="*/ 57 w 193"/>
                <a:gd name="T11" fmla="*/ 28 h 64"/>
                <a:gd name="T12" fmla="*/ 82 w 193"/>
                <a:gd name="T13" fmla="*/ 35 h 64"/>
                <a:gd name="T14" fmla="*/ 164 w 193"/>
                <a:gd name="T15" fmla="*/ 45 h 64"/>
                <a:gd name="T16" fmla="*/ 101 w 193"/>
                <a:gd name="T17" fmla="*/ 11 h 64"/>
                <a:gd name="T18" fmla="*/ 75 w 193"/>
                <a:gd name="T19" fmla="*/ 0 h 64"/>
                <a:gd name="T20" fmla="*/ 0 w 193"/>
                <a:gd name="T21" fmla="*/ 26 h 64"/>
                <a:gd name="T22" fmla="*/ 0 w 193"/>
                <a:gd name="T23" fmla="*/ 26 h 64"/>
                <a:gd name="T24" fmla="*/ 1 w 193"/>
                <a:gd name="T25" fmla="*/ 29 h 64"/>
                <a:gd name="T26" fmla="*/ 193 w 193"/>
                <a:gd name="T27" fmla="*/ 64 h 64"/>
                <a:gd name="T28" fmla="*/ 179 w 193"/>
                <a:gd name="T29" fmla="*/ 54 h 64"/>
                <a:gd name="T30" fmla="*/ 70 w 193"/>
                <a:gd name="T31" fmla="*/ 40 h 64"/>
                <a:gd name="T32" fmla="*/ 50 w 193"/>
                <a:gd name="T33" fmla="*/ 33 h 64"/>
                <a:gd name="T34" fmla="*/ 44 w 193"/>
                <a:gd name="T35" fmla="*/ 28 h 64"/>
                <a:gd name="T36" fmla="*/ 43 w 193"/>
                <a:gd name="T37" fmla="*/ 24 h 64"/>
                <a:gd name="T38" fmla="*/ 44 w 193"/>
                <a:gd name="T39" fmla="*/ 20 h 64"/>
                <a:gd name="T40" fmla="*/ 47 w 193"/>
                <a:gd name="T41" fmla="*/ 18 h 64"/>
                <a:gd name="T42" fmla="*/ 54 w 193"/>
                <a:gd name="T43" fmla="*/ 13 h 64"/>
                <a:gd name="T44" fmla="*/ 81 w 193"/>
                <a:gd name="T45" fmla="*/ 6 h 64"/>
                <a:gd name="T46" fmla="*/ 87 w 193"/>
                <a:gd name="T47" fmla="*/ 5 h 64"/>
                <a:gd name="T48" fmla="*/ 75 w 193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64">
                  <a:moveTo>
                    <a:pt x="101" y="11"/>
                  </a:moveTo>
                  <a:cubicBezTo>
                    <a:pt x="89" y="13"/>
                    <a:pt x="79" y="15"/>
                    <a:pt x="72" y="17"/>
                  </a:cubicBezTo>
                  <a:cubicBezTo>
                    <a:pt x="63" y="19"/>
                    <a:pt x="57" y="21"/>
                    <a:pt x="54" y="23"/>
                  </a:cubicBezTo>
                  <a:cubicBezTo>
                    <a:pt x="52" y="23"/>
                    <a:pt x="51" y="24"/>
                    <a:pt x="51" y="24"/>
                  </a:cubicBezTo>
                  <a:cubicBezTo>
                    <a:pt x="51" y="25"/>
                    <a:pt x="51" y="25"/>
                    <a:pt x="52" y="25"/>
                  </a:cubicBezTo>
                  <a:cubicBezTo>
                    <a:pt x="53" y="26"/>
                    <a:pt x="55" y="27"/>
                    <a:pt x="57" y="28"/>
                  </a:cubicBezTo>
                  <a:cubicBezTo>
                    <a:pt x="63" y="30"/>
                    <a:pt x="71" y="32"/>
                    <a:pt x="82" y="35"/>
                  </a:cubicBezTo>
                  <a:cubicBezTo>
                    <a:pt x="102" y="38"/>
                    <a:pt x="130" y="42"/>
                    <a:pt x="164" y="45"/>
                  </a:cubicBezTo>
                  <a:cubicBezTo>
                    <a:pt x="144" y="32"/>
                    <a:pt x="123" y="21"/>
                    <a:pt x="101" y="11"/>
                  </a:cubicBezTo>
                  <a:moveTo>
                    <a:pt x="75" y="0"/>
                  </a:moveTo>
                  <a:cubicBezTo>
                    <a:pt x="27" y="8"/>
                    <a:pt x="0" y="1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9" y="43"/>
                    <a:pt x="83" y="56"/>
                    <a:pt x="193" y="64"/>
                  </a:cubicBezTo>
                  <a:cubicBezTo>
                    <a:pt x="188" y="60"/>
                    <a:pt x="183" y="57"/>
                    <a:pt x="179" y="54"/>
                  </a:cubicBezTo>
                  <a:cubicBezTo>
                    <a:pt x="130" y="50"/>
                    <a:pt x="93" y="45"/>
                    <a:pt x="70" y="40"/>
                  </a:cubicBezTo>
                  <a:cubicBezTo>
                    <a:pt x="61" y="38"/>
                    <a:pt x="54" y="36"/>
                    <a:pt x="50" y="33"/>
                  </a:cubicBezTo>
                  <a:cubicBezTo>
                    <a:pt x="47" y="32"/>
                    <a:pt x="45" y="31"/>
                    <a:pt x="44" y="28"/>
                  </a:cubicBezTo>
                  <a:cubicBezTo>
                    <a:pt x="43" y="27"/>
                    <a:pt x="43" y="26"/>
                    <a:pt x="43" y="24"/>
                  </a:cubicBezTo>
                  <a:cubicBezTo>
                    <a:pt x="43" y="23"/>
                    <a:pt x="43" y="22"/>
                    <a:pt x="44" y="20"/>
                  </a:cubicBezTo>
                  <a:cubicBezTo>
                    <a:pt x="45" y="19"/>
                    <a:pt x="46" y="18"/>
                    <a:pt x="47" y="18"/>
                  </a:cubicBezTo>
                  <a:cubicBezTo>
                    <a:pt x="49" y="16"/>
                    <a:pt x="51" y="15"/>
                    <a:pt x="54" y="13"/>
                  </a:cubicBezTo>
                  <a:cubicBezTo>
                    <a:pt x="61" y="11"/>
                    <a:pt x="70" y="9"/>
                    <a:pt x="81" y="6"/>
                  </a:cubicBezTo>
                  <a:cubicBezTo>
                    <a:pt x="83" y="6"/>
                    <a:pt x="85" y="6"/>
                    <a:pt x="87" y="5"/>
                  </a:cubicBezTo>
                  <a:cubicBezTo>
                    <a:pt x="83" y="4"/>
                    <a:pt x="79" y="2"/>
                    <a:pt x="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0" name="îṧḷiḍè">
              <a:extLst>
                <a:ext uri="{FF2B5EF4-FFF2-40B4-BE49-F238E27FC236}">
                  <a16:creationId xmlns="" xmlns:a16="http://schemas.microsoft.com/office/drawing/2014/main" id="{875B194C-B822-4D03-BA33-4B12078CC9BE}"/>
                </a:ext>
              </a:extLst>
            </p:cNvPr>
            <p:cNvSpPr/>
            <p:nvPr/>
          </p:nvSpPr>
          <p:spPr bwMode="auto">
            <a:xfrm>
              <a:off x="6576347" y="4207987"/>
              <a:ext cx="242191" cy="96877"/>
            </a:xfrm>
            <a:custGeom>
              <a:avLst/>
              <a:gdLst>
                <a:gd name="T0" fmla="*/ 44 w 136"/>
                <a:gd name="T1" fmla="*/ 0 h 49"/>
                <a:gd name="T2" fmla="*/ 38 w 136"/>
                <a:gd name="T3" fmla="*/ 1 h 49"/>
                <a:gd name="T4" fmla="*/ 11 w 136"/>
                <a:gd name="T5" fmla="*/ 8 h 49"/>
                <a:gd name="T6" fmla="*/ 4 w 136"/>
                <a:gd name="T7" fmla="*/ 13 h 49"/>
                <a:gd name="T8" fmla="*/ 1 w 136"/>
                <a:gd name="T9" fmla="*/ 15 h 49"/>
                <a:gd name="T10" fmla="*/ 0 w 136"/>
                <a:gd name="T11" fmla="*/ 19 h 49"/>
                <a:gd name="T12" fmla="*/ 1 w 136"/>
                <a:gd name="T13" fmla="*/ 23 h 49"/>
                <a:gd name="T14" fmla="*/ 7 w 136"/>
                <a:gd name="T15" fmla="*/ 28 h 49"/>
                <a:gd name="T16" fmla="*/ 27 w 136"/>
                <a:gd name="T17" fmla="*/ 35 h 49"/>
                <a:gd name="T18" fmla="*/ 136 w 136"/>
                <a:gd name="T19" fmla="*/ 49 h 49"/>
                <a:gd name="T20" fmla="*/ 121 w 136"/>
                <a:gd name="T21" fmla="*/ 40 h 49"/>
                <a:gd name="T22" fmla="*/ 39 w 136"/>
                <a:gd name="T23" fmla="*/ 30 h 49"/>
                <a:gd name="T24" fmla="*/ 14 w 136"/>
                <a:gd name="T25" fmla="*/ 23 h 49"/>
                <a:gd name="T26" fmla="*/ 9 w 136"/>
                <a:gd name="T27" fmla="*/ 20 h 49"/>
                <a:gd name="T28" fmla="*/ 8 w 136"/>
                <a:gd name="T29" fmla="*/ 19 h 49"/>
                <a:gd name="T30" fmla="*/ 11 w 136"/>
                <a:gd name="T31" fmla="*/ 18 h 49"/>
                <a:gd name="T32" fmla="*/ 29 w 136"/>
                <a:gd name="T33" fmla="*/ 12 h 49"/>
                <a:gd name="T34" fmla="*/ 58 w 136"/>
                <a:gd name="T35" fmla="*/ 6 h 49"/>
                <a:gd name="T36" fmla="*/ 44 w 136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" h="49">
                  <a:moveTo>
                    <a:pt x="44" y="0"/>
                  </a:moveTo>
                  <a:cubicBezTo>
                    <a:pt x="42" y="1"/>
                    <a:pt x="40" y="1"/>
                    <a:pt x="38" y="1"/>
                  </a:cubicBezTo>
                  <a:cubicBezTo>
                    <a:pt x="27" y="4"/>
                    <a:pt x="18" y="6"/>
                    <a:pt x="11" y="8"/>
                  </a:cubicBezTo>
                  <a:cubicBezTo>
                    <a:pt x="8" y="10"/>
                    <a:pt x="6" y="11"/>
                    <a:pt x="4" y="13"/>
                  </a:cubicBezTo>
                  <a:cubicBezTo>
                    <a:pt x="3" y="13"/>
                    <a:pt x="2" y="14"/>
                    <a:pt x="1" y="15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6"/>
                    <a:pt x="4" y="27"/>
                    <a:pt x="7" y="28"/>
                  </a:cubicBezTo>
                  <a:cubicBezTo>
                    <a:pt x="11" y="31"/>
                    <a:pt x="18" y="33"/>
                    <a:pt x="27" y="35"/>
                  </a:cubicBezTo>
                  <a:cubicBezTo>
                    <a:pt x="50" y="40"/>
                    <a:pt x="87" y="45"/>
                    <a:pt x="136" y="49"/>
                  </a:cubicBezTo>
                  <a:cubicBezTo>
                    <a:pt x="131" y="46"/>
                    <a:pt x="126" y="43"/>
                    <a:pt x="121" y="40"/>
                  </a:cubicBezTo>
                  <a:cubicBezTo>
                    <a:pt x="87" y="37"/>
                    <a:pt x="59" y="33"/>
                    <a:pt x="39" y="30"/>
                  </a:cubicBezTo>
                  <a:cubicBezTo>
                    <a:pt x="28" y="27"/>
                    <a:pt x="20" y="25"/>
                    <a:pt x="14" y="23"/>
                  </a:cubicBezTo>
                  <a:cubicBezTo>
                    <a:pt x="12" y="22"/>
                    <a:pt x="10" y="21"/>
                    <a:pt x="9" y="20"/>
                  </a:cubicBezTo>
                  <a:cubicBezTo>
                    <a:pt x="8" y="20"/>
                    <a:pt x="8" y="20"/>
                    <a:pt x="8" y="19"/>
                  </a:cubicBezTo>
                  <a:cubicBezTo>
                    <a:pt x="8" y="19"/>
                    <a:pt x="9" y="18"/>
                    <a:pt x="11" y="18"/>
                  </a:cubicBezTo>
                  <a:cubicBezTo>
                    <a:pt x="14" y="16"/>
                    <a:pt x="20" y="14"/>
                    <a:pt x="29" y="12"/>
                  </a:cubicBezTo>
                  <a:cubicBezTo>
                    <a:pt x="36" y="10"/>
                    <a:pt x="46" y="8"/>
                    <a:pt x="58" y="6"/>
                  </a:cubicBezTo>
                  <a:cubicBezTo>
                    <a:pt x="53" y="4"/>
                    <a:pt x="49" y="2"/>
                    <a:pt x="44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1" name="ïsľïḋe">
              <a:extLst>
                <a:ext uri="{FF2B5EF4-FFF2-40B4-BE49-F238E27FC236}">
                  <a16:creationId xmlns="" xmlns:a16="http://schemas.microsoft.com/office/drawing/2014/main" id="{7BB63332-AFB4-480B-AA58-E8D20F6F2629}"/>
                </a:ext>
              </a:extLst>
            </p:cNvPr>
            <p:cNvSpPr/>
            <p:nvPr/>
          </p:nvSpPr>
          <p:spPr bwMode="auto">
            <a:xfrm>
              <a:off x="5333099" y="4143402"/>
              <a:ext cx="1872947" cy="1864876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2" name="îṩļïḍé">
              <a:extLst>
                <a:ext uri="{FF2B5EF4-FFF2-40B4-BE49-F238E27FC236}">
                  <a16:creationId xmlns="" xmlns:a16="http://schemas.microsoft.com/office/drawing/2014/main" id="{FB30CBC2-871E-422D-8B04-DED387780E69}"/>
                </a:ext>
              </a:extLst>
            </p:cNvPr>
            <p:cNvSpPr/>
            <p:nvPr/>
          </p:nvSpPr>
          <p:spPr bwMode="auto">
            <a:xfrm>
              <a:off x="5244293" y="4167624"/>
              <a:ext cx="1872947" cy="1864876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3" name="iṩḷiḑé">
              <a:extLst>
                <a:ext uri="{FF2B5EF4-FFF2-40B4-BE49-F238E27FC236}">
                  <a16:creationId xmlns="" xmlns:a16="http://schemas.microsoft.com/office/drawing/2014/main" id="{459F64BC-CDBE-40BB-B8BC-A40209E70CD3}"/>
                </a:ext>
              </a:extLst>
            </p:cNvPr>
            <p:cNvSpPr/>
            <p:nvPr/>
          </p:nvSpPr>
          <p:spPr bwMode="auto">
            <a:xfrm>
              <a:off x="5300807" y="4216062"/>
              <a:ext cx="1767999" cy="1776070"/>
            </a:xfrm>
            <a:custGeom>
              <a:avLst/>
              <a:gdLst>
                <a:gd name="T0" fmla="*/ 485 w 970"/>
                <a:gd name="T1" fmla="*/ 0 h 970"/>
                <a:gd name="T2" fmla="*/ 0 w 970"/>
                <a:gd name="T3" fmla="*/ 485 h 970"/>
                <a:gd name="T4" fmla="*/ 485 w 970"/>
                <a:gd name="T5" fmla="*/ 970 h 970"/>
                <a:gd name="T6" fmla="*/ 970 w 970"/>
                <a:gd name="T7" fmla="*/ 485 h 970"/>
                <a:gd name="T8" fmla="*/ 485 w 970"/>
                <a:gd name="T9" fmla="*/ 0 h 970"/>
                <a:gd name="T10" fmla="*/ 485 w 970"/>
                <a:gd name="T11" fmla="*/ 952 h 970"/>
                <a:gd name="T12" fmla="*/ 17 w 970"/>
                <a:gd name="T13" fmla="*/ 485 h 970"/>
                <a:gd name="T14" fmla="*/ 485 w 970"/>
                <a:gd name="T15" fmla="*/ 18 h 970"/>
                <a:gd name="T16" fmla="*/ 952 w 970"/>
                <a:gd name="T17" fmla="*/ 485 h 970"/>
                <a:gd name="T18" fmla="*/ 485 w 970"/>
                <a:gd name="T19" fmla="*/ 952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0" h="970">
                  <a:moveTo>
                    <a:pt x="485" y="0"/>
                  </a:moveTo>
                  <a:cubicBezTo>
                    <a:pt x="217" y="0"/>
                    <a:pt x="0" y="217"/>
                    <a:pt x="0" y="485"/>
                  </a:cubicBezTo>
                  <a:cubicBezTo>
                    <a:pt x="0" y="753"/>
                    <a:pt x="217" y="970"/>
                    <a:pt x="485" y="970"/>
                  </a:cubicBezTo>
                  <a:cubicBezTo>
                    <a:pt x="753" y="970"/>
                    <a:pt x="970" y="753"/>
                    <a:pt x="970" y="485"/>
                  </a:cubicBezTo>
                  <a:cubicBezTo>
                    <a:pt x="970" y="217"/>
                    <a:pt x="753" y="0"/>
                    <a:pt x="485" y="0"/>
                  </a:cubicBezTo>
                  <a:close/>
                  <a:moveTo>
                    <a:pt x="485" y="952"/>
                  </a:moveTo>
                  <a:cubicBezTo>
                    <a:pt x="227" y="952"/>
                    <a:pt x="17" y="743"/>
                    <a:pt x="17" y="485"/>
                  </a:cubicBezTo>
                  <a:cubicBezTo>
                    <a:pt x="17" y="227"/>
                    <a:pt x="227" y="18"/>
                    <a:pt x="485" y="18"/>
                  </a:cubicBezTo>
                  <a:cubicBezTo>
                    <a:pt x="743" y="18"/>
                    <a:pt x="952" y="227"/>
                    <a:pt x="952" y="485"/>
                  </a:cubicBezTo>
                  <a:cubicBezTo>
                    <a:pt x="952" y="743"/>
                    <a:pt x="743" y="952"/>
                    <a:pt x="485" y="952"/>
                  </a:cubicBezTo>
                  <a:close/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4" name="îṧḷiḑè">
              <a:extLst>
                <a:ext uri="{FF2B5EF4-FFF2-40B4-BE49-F238E27FC236}">
                  <a16:creationId xmlns="" xmlns:a16="http://schemas.microsoft.com/office/drawing/2014/main" id="{8DCC63AD-995F-46CF-8F41-DAAD915F2AF2}"/>
                </a:ext>
              </a:extLst>
            </p:cNvPr>
            <p:cNvSpPr/>
            <p:nvPr/>
          </p:nvSpPr>
          <p:spPr bwMode="auto">
            <a:xfrm>
              <a:off x="5542997" y="4466324"/>
              <a:ext cx="1275541" cy="1275541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5" name="iṥliḍê">
              <a:extLst>
                <a:ext uri="{FF2B5EF4-FFF2-40B4-BE49-F238E27FC236}">
                  <a16:creationId xmlns="" xmlns:a16="http://schemas.microsoft.com/office/drawing/2014/main" id="{46FFAA78-7F16-405E-A2D5-7248B6AC7FC8}"/>
                </a:ext>
              </a:extLst>
            </p:cNvPr>
            <p:cNvSpPr/>
            <p:nvPr/>
          </p:nvSpPr>
          <p:spPr bwMode="auto">
            <a:xfrm>
              <a:off x="5607582" y="4506692"/>
              <a:ext cx="1202886" cy="1194810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6" name="ïsļîḍé">
              <a:extLst>
                <a:ext uri="{FF2B5EF4-FFF2-40B4-BE49-F238E27FC236}">
                  <a16:creationId xmlns="" xmlns:a16="http://schemas.microsoft.com/office/drawing/2014/main" id="{1F23A0B6-ABD0-4255-9F06-FAD75FC9C6CD}"/>
                </a:ext>
              </a:extLst>
            </p:cNvPr>
            <p:cNvSpPr/>
            <p:nvPr/>
          </p:nvSpPr>
          <p:spPr bwMode="auto">
            <a:xfrm>
              <a:off x="5930503" y="4660077"/>
              <a:ext cx="524751" cy="888035"/>
            </a:xfrm>
            <a:custGeom>
              <a:avLst/>
              <a:gdLst>
                <a:gd name="T0" fmla="*/ 110 w 285"/>
                <a:gd name="T1" fmla="*/ 414 h 486"/>
                <a:gd name="T2" fmla="*/ 0 w 285"/>
                <a:gd name="T3" fmla="*/ 383 h 486"/>
                <a:gd name="T4" fmla="*/ 4 w 285"/>
                <a:gd name="T5" fmla="*/ 296 h 486"/>
                <a:gd name="T6" fmla="*/ 69 w 285"/>
                <a:gd name="T7" fmla="*/ 325 h 486"/>
                <a:gd name="T8" fmla="*/ 132 w 285"/>
                <a:gd name="T9" fmla="*/ 338 h 486"/>
                <a:gd name="T10" fmla="*/ 165 w 285"/>
                <a:gd name="T11" fmla="*/ 334 h 486"/>
                <a:gd name="T12" fmla="*/ 176 w 285"/>
                <a:gd name="T13" fmla="*/ 317 h 486"/>
                <a:gd name="T14" fmla="*/ 169 w 285"/>
                <a:gd name="T15" fmla="*/ 301 h 486"/>
                <a:gd name="T16" fmla="*/ 145 w 285"/>
                <a:gd name="T17" fmla="*/ 287 h 486"/>
                <a:gd name="T18" fmla="*/ 98 w 285"/>
                <a:gd name="T19" fmla="*/ 266 h 486"/>
                <a:gd name="T20" fmla="*/ 46 w 285"/>
                <a:gd name="T21" fmla="*/ 236 h 486"/>
                <a:gd name="T22" fmla="*/ 17 w 285"/>
                <a:gd name="T23" fmla="*/ 200 h 486"/>
                <a:gd name="T24" fmla="*/ 10 w 285"/>
                <a:gd name="T25" fmla="*/ 152 h 486"/>
                <a:gd name="T26" fmla="*/ 41 w 285"/>
                <a:gd name="T27" fmla="*/ 85 h 486"/>
                <a:gd name="T28" fmla="*/ 126 w 285"/>
                <a:gd name="T29" fmla="*/ 59 h 486"/>
                <a:gd name="T30" fmla="*/ 129 w 285"/>
                <a:gd name="T31" fmla="*/ 0 h 486"/>
                <a:gd name="T32" fmla="*/ 183 w 285"/>
                <a:gd name="T33" fmla="*/ 3 h 486"/>
                <a:gd name="T34" fmla="*/ 181 w 285"/>
                <a:gd name="T35" fmla="*/ 61 h 486"/>
                <a:gd name="T36" fmla="*/ 285 w 285"/>
                <a:gd name="T37" fmla="*/ 91 h 486"/>
                <a:gd name="T38" fmla="*/ 251 w 285"/>
                <a:gd name="T39" fmla="*/ 165 h 486"/>
                <a:gd name="T40" fmla="*/ 152 w 285"/>
                <a:gd name="T41" fmla="*/ 136 h 486"/>
                <a:gd name="T42" fmla="*/ 123 w 285"/>
                <a:gd name="T43" fmla="*/ 140 h 486"/>
                <a:gd name="T44" fmla="*/ 113 w 285"/>
                <a:gd name="T45" fmla="*/ 154 h 486"/>
                <a:gd name="T46" fmla="*/ 119 w 285"/>
                <a:gd name="T47" fmla="*/ 169 h 486"/>
                <a:gd name="T48" fmla="*/ 140 w 285"/>
                <a:gd name="T49" fmla="*/ 183 h 486"/>
                <a:gd name="T50" fmla="*/ 181 w 285"/>
                <a:gd name="T51" fmla="*/ 201 h 486"/>
                <a:gd name="T52" fmla="*/ 258 w 285"/>
                <a:gd name="T53" fmla="*/ 249 h 486"/>
                <a:gd name="T54" fmla="*/ 280 w 285"/>
                <a:gd name="T55" fmla="*/ 314 h 486"/>
                <a:gd name="T56" fmla="*/ 248 w 285"/>
                <a:gd name="T57" fmla="*/ 385 h 486"/>
                <a:gd name="T58" fmla="*/ 165 w 285"/>
                <a:gd name="T59" fmla="*/ 415 h 486"/>
                <a:gd name="T60" fmla="*/ 162 w 285"/>
                <a:gd name="T61" fmla="*/ 486 h 486"/>
                <a:gd name="T62" fmla="*/ 107 w 285"/>
                <a:gd name="T63" fmla="*/ 483 h 486"/>
                <a:gd name="T64" fmla="*/ 110 w 285"/>
                <a:gd name="T65" fmla="*/ 41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486">
                  <a:moveTo>
                    <a:pt x="110" y="414"/>
                  </a:moveTo>
                  <a:cubicBezTo>
                    <a:pt x="72" y="411"/>
                    <a:pt x="35" y="400"/>
                    <a:pt x="0" y="383"/>
                  </a:cubicBezTo>
                  <a:cubicBezTo>
                    <a:pt x="4" y="296"/>
                    <a:pt x="4" y="296"/>
                    <a:pt x="4" y="296"/>
                  </a:cubicBezTo>
                  <a:cubicBezTo>
                    <a:pt x="24" y="307"/>
                    <a:pt x="46" y="317"/>
                    <a:pt x="69" y="325"/>
                  </a:cubicBezTo>
                  <a:cubicBezTo>
                    <a:pt x="93" y="333"/>
                    <a:pt x="114" y="337"/>
                    <a:pt x="132" y="338"/>
                  </a:cubicBezTo>
                  <a:cubicBezTo>
                    <a:pt x="147" y="339"/>
                    <a:pt x="158" y="337"/>
                    <a:pt x="165" y="334"/>
                  </a:cubicBezTo>
                  <a:cubicBezTo>
                    <a:pt x="172" y="331"/>
                    <a:pt x="176" y="325"/>
                    <a:pt x="176" y="317"/>
                  </a:cubicBezTo>
                  <a:cubicBezTo>
                    <a:pt x="176" y="311"/>
                    <a:pt x="174" y="306"/>
                    <a:pt x="169" y="301"/>
                  </a:cubicBezTo>
                  <a:cubicBezTo>
                    <a:pt x="165" y="297"/>
                    <a:pt x="156" y="292"/>
                    <a:pt x="145" y="287"/>
                  </a:cubicBezTo>
                  <a:cubicBezTo>
                    <a:pt x="133" y="281"/>
                    <a:pt x="118" y="274"/>
                    <a:pt x="98" y="266"/>
                  </a:cubicBezTo>
                  <a:cubicBezTo>
                    <a:pt x="77" y="257"/>
                    <a:pt x="59" y="247"/>
                    <a:pt x="46" y="236"/>
                  </a:cubicBezTo>
                  <a:cubicBezTo>
                    <a:pt x="32" y="225"/>
                    <a:pt x="23" y="213"/>
                    <a:pt x="17" y="200"/>
                  </a:cubicBezTo>
                  <a:cubicBezTo>
                    <a:pt x="12" y="187"/>
                    <a:pt x="9" y="171"/>
                    <a:pt x="10" y="152"/>
                  </a:cubicBezTo>
                  <a:cubicBezTo>
                    <a:pt x="11" y="123"/>
                    <a:pt x="22" y="101"/>
                    <a:pt x="41" y="85"/>
                  </a:cubicBezTo>
                  <a:cubicBezTo>
                    <a:pt x="61" y="70"/>
                    <a:pt x="89" y="61"/>
                    <a:pt x="126" y="59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216" y="64"/>
                    <a:pt x="251" y="74"/>
                    <a:pt x="285" y="91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15" y="147"/>
                    <a:pt x="182" y="137"/>
                    <a:pt x="152" y="136"/>
                  </a:cubicBezTo>
                  <a:cubicBezTo>
                    <a:pt x="138" y="135"/>
                    <a:pt x="128" y="136"/>
                    <a:pt x="123" y="140"/>
                  </a:cubicBezTo>
                  <a:cubicBezTo>
                    <a:pt x="117" y="143"/>
                    <a:pt x="114" y="148"/>
                    <a:pt x="113" y="154"/>
                  </a:cubicBezTo>
                  <a:cubicBezTo>
                    <a:pt x="113" y="160"/>
                    <a:pt x="115" y="165"/>
                    <a:pt x="119" y="169"/>
                  </a:cubicBezTo>
                  <a:cubicBezTo>
                    <a:pt x="123" y="173"/>
                    <a:pt x="130" y="177"/>
                    <a:pt x="140" y="183"/>
                  </a:cubicBezTo>
                  <a:cubicBezTo>
                    <a:pt x="150" y="188"/>
                    <a:pt x="164" y="194"/>
                    <a:pt x="181" y="201"/>
                  </a:cubicBezTo>
                  <a:cubicBezTo>
                    <a:pt x="218" y="215"/>
                    <a:pt x="243" y="231"/>
                    <a:pt x="258" y="249"/>
                  </a:cubicBezTo>
                  <a:cubicBezTo>
                    <a:pt x="274" y="266"/>
                    <a:pt x="281" y="288"/>
                    <a:pt x="280" y="314"/>
                  </a:cubicBezTo>
                  <a:cubicBezTo>
                    <a:pt x="278" y="343"/>
                    <a:pt x="268" y="367"/>
                    <a:pt x="248" y="385"/>
                  </a:cubicBezTo>
                  <a:cubicBezTo>
                    <a:pt x="229" y="402"/>
                    <a:pt x="201" y="412"/>
                    <a:pt x="165" y="415"/>
                  </a:cubicBezTo>
                  <a:cubicBezTo>
                    <a:pt x="162" y="486"/>
                    <a:pt x="162" y="486"/>
                    <a:pt x="162" y="486"/>
                  </a:cubicBezTo>
                  <a:cubicBezTo>
                    <a:pt x="107" y="483"/>
                    <a:pt x="107" y="483"/>
                    <a:pt x="107" y="483"/>
                  </a:cubicBezTo>
                  <a:lnTo>
                    <a:pt x="110" y="414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47" name="组合 246">
            <a:extLst>
              <a:ext uri="{FF2B5EF4-FFF2-40B4-BE49-F238E27FC236}">
                <a16:creationId xmlns="" xmlns:a16="http://schemas.microsoft.com/office/drawing/2014/main" id="{C469D9B2-187B-436E-8A32-24114D45FBA7}"/>
              </a:ext>
            </a:extLst>
          </p:cNvPr>
          <p:cNvGrpSpPr/>
          <p:nvPr/>
        </p:nvGrpSpPr>
        <p:grpSpPr>
          <a:xfrm>
            <a:off x="7940780" y="4289763"/>
            <a:ext cx="1700930" cy="1092198"/>
            <a:chOff x="10102012" y="1361283"/>
            <a:chExt cx="5097554" cy="3273235"/>
          </a:xfrm>
        </p:grpSpPr>
        <p:sp>
          <p:nvSpPr>
            <p:cNvPr id="248" name="iṣlíḓê">
              <a:extLst>
                <a:ext uri="{FF2B5EF4-FFF2-40B4-BE49-F238E27FC236}">
                  <a16:creationId xmlns="" xmlns:a16="http://schemas.microsoft.com/office/drawing/2014/main" id="{E04301C8-4D58-4301-B3D8-7F6C27533680}"/>
                </a:ext>
              </a:extLst>
            </p:cNvPr>
            <p:cNvSpPr/>
            <p:nvPr/>
          </p:nvSpPr>
          <p:spPr bwMode="auto">
            <a:xfrm>
              <a:off x="10424723" y="1374455"/>
              <a:ext cx="4458715" cy="2831972"/>
            </a:xfrm>
            <a:custGeom>
              <a:avLst/>
              <a:gdLst>
                <a:gd name="T0" fmla="*/ 2937 w 2987"/>
                <a:gd name="T1" fmla="*/ 1902 h 1902"/>
                <a:gd name="T2" fmla="*/ 50 w 2987"/>
                <a:gd name="T3" fmla="*/ 1902 h 1902"/>
                <a:gd name="T4" fmla="*/ 0 w 2987"/>
                <a:gd name="T5" fmla="*/ 1852 h 1902"/>
                <a:gd name="T6" fmla="*/ 0 w 2987"/>
                <a:gd name="T7" fmla="*/ 189 h 1902"/>
                <a:gd name="T8" fmla="*/ 189 w 2987"/>
                <a:gd name="T9" fmla="*/ 0 h 1902"/>
                <a:gd name="T10" fmla="*/ 2886 w 2987"/>
                <a:gd name="T11" fmla="*/ 0 h 1902"/>
                <a:gd name="T12" fmla="*/ 2987 w 2987"/>
                <a:gd name="T13" fmla="*/ 100 h 1902"/>
                <a:gd name="T14" fmla="*/ 2987 w 2987"/>
                <a:gd name="T15" fmla="*/ 1852 h 1902"/>
                <a:gd name="T16" fmla="*/ 2937 w 2987"/>
                <a:gd name="T17" fmla="*/ 190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7" h="1902">
                  <a:moveTo>
                    <a:pt x="2937" y="1902"/>
                  </a:moveTo>
                  <a:cubicBezTo>
                    <a:pt x="50" y="1902"/>
                    <a:pt x="50" y="1902"/>
                    <a:pt x="50" y="1902"/>
                  </a:cubicBezTo>
                  <a:cubicBezTo>
                    <a:pt x="22" y="1902"/>
                    <a:pt x="0" y="1879"/>
                    <a:pt x="0" y="1852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85"/>
                    <a:pt x="85" y="0"/>
                    <a:pt x="189" y="0"/>
                  </a:cubicBezTo>
                  <a:cubicBezTo>
                    <a:pt x="2886" y="0"/>
                    <a:pt x="2886" y="0"/>
                    <a:pt x="2886" y="0"/>
                  </a:cubicBezTo>
                  <a:cubicBezTo>
                    <a:pt x="2941" y="0"/>
                    <a:pt x="2987" y="45"/>
                    <a:pt x="2987" y="100"/>
                  </a:cubicBezTo>
                  <a:cubicBezTo>
                    <a:pt x="2987" y="1852"/>
                    <a:pt x="2987" y="1852"/>
                    <a:pt x="2987" y="1852"/>
                  </a:cubicBezTo>
                  <a:cubicBezTo>
                    <a:pt x="2987" y="1879"/>
                    <a:pt x="2964" y="1902"/>
                    <a:pt x="2937" y="1902"/>
                  </a:cubicBezTo>
                  <a:close/>
                </a:path>
              </a:pathLst>
            </a:custGeom>
            <a:solidFill>
              <a:srgbClr val="FC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49" name="íṩļïḋe">
              <a:extLst>
                <a:ext uri="{FF2B5EF4-FFF2-40B4-BE49-F238E27FC236}">
                  <a16:creationId xmlns="" xmlns:a16="http://schemas.microsoft.com/office/drawing/2014/main" id="{7AD5B918-0FB1-4739-B0D7-B1F4B1FF0B77}"/>
                </a:ext>
              </a:extLst>
            </p:cNvPr>
            <p:cNvSpPr/>
            <p:nvPr/>
          </p:nvSpPr>
          <p:spPr bwMode="auto">
            <a:xfrm>
              <a:off x="12426863" y="1881578"/>
              <a:ext cx="1975796" cy="1844075"/>
            </a:xfrm>
            <a:custGeom>
              <a:avLst/>
              <a:gdLst>
                <a:gd name="T0" fmla="*/ 972 w 1321"/>
                <a:gd name="T1" fmla="*/ 26 h 1238"/>
                <a:gd name="T2" fmla="*/ 1303 w 1321"/>
                <a:gd name="T3" fmla="*/ 427 h 1238"/>
                <a:gd name="T4" fmla="*/ 1305 w 1321"/>
                <a:gd name="T5" fmla="*/ 430 h 1238"/>
                <a:gd name="T6" fmla="*/ 1296 w 1321"/>
                <a:gd name="T7" fmla="*/ 501 h 1238"/>
                <a:gd name="T8" fmla="*/ 424 w 1321"/>
                <a:gd name="T9" fmla="*/ 1220 h 1238"/>
                <a:gd name="T10" fmla="*/ 352 w 1321"/>
                <a:gd name="T11" fmla="*/ 1216 h 1238"/>
                <a:gd name="T12" fmla="*/ 349 w 1321"/>
                <a:gd name="T13" fmla="*/ 1213 h 1238"/>
                <a:gd name="T14" fmla="*/ 19 w 1321"/>
                <a:gd name="T15" fmla="*/ 813 h 1238"/>
                <a:gd name="T16" fmla="*/ 17 w 1321"/>
                <a:gd name="T17" fmla="*/ 811 h 1238"/>
                <a:gd name="T18" fmla="*/ 26 w 1321"/>
                <a:gd name="T19" fmla="*/ 738 h 1238"/>
                <a:gd name="T20" fmla="*/ 897 w 1321"/>
                <a:gd name="T21" fmla="*/ 19 h 1238"/>
                <a:gd name="T22" fmla="*/ 971 w 1321"/>
                <a:gd name="T23" fmla="*/ 24 h 1238"/>
                <a:gd name="T24" fmla="*/ 972 w 1321"/>
                <a:gd name="T25" fmla="*/ 26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1" h="1238">
                  <a:moveTo>
                    <a:pt x="972" y="26"/>
                  </a:moveTo>
                  <a:cubicBezTo>
                    <a:pt x="1303" y="427"/>
                    <a:pt x="1303" y="427"/>
                    <a:pt x="1303" y="427"/>
                  </a:cubicBezTo>
                  <a:cubicBezTo>
                    <a:pt x="1304" y="428"/>
                    <a:pt x="1305" y="429"/>
                    <a:pt x="1305" y="430"/>
                  </a:cubicBezTo>
                  <a:cubicBezTo>
                    <a:pt x="1321" y="452"/>
                    <a:pt x="1317" y="484"/>
                    <a:pt x="1296" y="50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02" y="1238"/>
                    <a:pt x="371" y="1236"/>
                    <a:pt x="352" y="1216"/>
                  </a:cubicBezTo>
                  <a:cubicBezTo>
                    <a:pt x="351" y="1215"/>
                    <a:pt x="350" y="1214"/>
                    <a:pt x="349" y="1213"/>
                  </a:cubicBezTo>
                  <a:cubicBezTo>
                    <a:pt x="19" y="813"/>
                    <a:pt x="19" y="813"/>
                    <a:pt x="19" y="813"/>
                  </a:cubicBezTo>
                  <a:cubicBezTo>
                    <a:pt x="18" y="812"/>
                    <a:pt x="18" y="812"/>
                    <a:pt x="17" y="811"/>
                  </a:cubicBezTo>
                  <a:cubicBezTo>
                    <a:pt x="0" y="789"/>
                    <a:pt x="4" y="756"/>
                    <a:pt x="26" y="738"/>
                  </a:cubicBezTo>
                  <a:cubicBezTo>
                    <a:pt x="897" y="19"/>
                    <a:pt x="897" y="19"/>
                    <a:pt x="897" y="19"/>
                  </a:cubicBezTo>
                  <a:cubicBezTo>
                    <a:pt x="920" y="0"/>
                    <a:pt x="952" y="3"/>
                    <a:pt x="971" y="24"/>
                  </a:cubicBezTo>
                  <a:cubicBezTo>
                    <a:pt x="972" y="25"/>
                    <a:pt x="972" y="25"/>
                    <a:pt x="972" y="26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0" name="íṡliḑé">
              <a:extLst>
                <a:ext uri="{FF2B5EF4-FFF2-40B4-BE49-F238E27FC236}">
                  <a16:creationId xmlns="" xmlns:a16="http://schemas.microsoft.com/office/drawing/2014/main" id="{F52A40AB-EACB-42C2-9404-5618EEAF61FC}"/>
                </a:ext>
              </a:extLst>
            </p:cNvPr>
            <p:cNvSpPr/>
            <p:nvPr/>
          </p:nvSpPr>
          <p:spPr bwMode="auto">
            <a:xfrm>
              <a:off x="12426863" y="1881578"/>
              <a:ext cx="1962624" cy="1837491"/>
            </a:xfrm>
            <a:custGeom>
              <a:avLst/>
              <a:gdLst>
                <a:gd name="T0" fmla="*/ 764 w 1315"/>
                <a:gd name="T1" fmla="*/ 129 h 1233"/>
                <a:gd name="T2" fmla="*/ 17 w 1315"/>
                <a:gd name="T3" fmla="*/ 811 h 1233"/>
                <a:gd name="T4" fmla="*/ 258 w 1315"/>
                <a:gd name="T5" fmla="*/ 1103 h 1233"/>
                <a:gd name="T6" fmla="*/ 350 w 1315"/>
                <a:gd name="T7" fmla="*/ 1215 h 1233"/>
                <a:gd name="T8" fmla="*/ 352 w 1315"/>
                <a:gd name="T9" fmla="*/ 1217 h 1233"/>
                <a:gd name="T10" fmla="*/ 356 w 1315"/>
                <a:gd name="T11" fmla="*/ 1220 h 1233"/>
                <a:gd name="T12" fmla="*/ 359 w 1315"/>
                <a:gd name="T13" fmla="*/ 1222 h 1233"/>
                <a:gd name="T14" fmla="*/ 362 w 1315"/>
                <a:gd name="T15" fmla="*/ 1225 h 1233"/>
                <a:gd name="T16" fmla="*/ 365 w 1315"/>
                <a:gd name="T17" fmla="*/ 1226 h 1233"/>
                <a:gd name="T18" fmla="*/ 369 w 1315"/>
                <a:gd name="T19" fmla="*/ 1228 h 1233"/>
                <a:gd name="T20" fmla="*/ 372 w 1315"/>
                <a:gd name="T21" fmla="*/ 1229 h 1233"/>
                <a:gd name="T22" fmla="*/ 376 w 1315"/>
                <a:gd name="T23" fmla="*/ 1231 h 1233"/>
                <a:gd name="T24" fmla="*/ 379 w 1315"/>
                <a:gd name="T25" fmla="*/ 1231 h 1233"/>
                <a:gd name="T26" fmla="*/ 383 w 1315"/>
                <a:gd name="T27" fmla="*/ 1232 h 1233"/>
                <a:gd name="T28" fmla="*/ 387 w 1315"/>
                <a:gd name="T29" fmla="*/ 1233 h 1233"/>
                <a:gd name="T30" fmla="*/ 390 w 1315"/>
                <a:gd name="T31" fmla="*/ 1233 h 1233"/>
                <a:gd name="T32" fmla="*/ 394 w 1315"/>
                <a:gd name="T33" fmla="*/ 1233 h 1233"/>
                <a:gd name="T34" fmla="*/ 398 w 1315"/>
                <a:gd name="T35" fmla="*/ 1232 h 1233"/>
                <a:gd name="T36" fmla="*/ 401 w 1315"/>
                <a:gd name="T37" fmla="*/ 1231 h 1233"/>
                <a:gd name="T38" fmla="*/ 405 w 1315"/>
                <a:gd name="T39" fmla="*/ 1231 h 1233"/>
                <a:gd name="T40" fmla="*/ 408 w 1315"/>
                <a:gd name="T41" fmla="*/ 1229 h 1233"/>
                <a:gd name="T42" fmla="*/ 412 w 1315"/>
                <a:gd name="T43" fmla="*/ 1228 h 1233"/>
                <a:gd name="T44" fmla="*/ 415 w 1315"/>
                <a:gd name="T45" fmla="*/ 1226 h 1233"/>
                <a:gd name="T46" fmla="*/ 419 w 1315"/>
                <a:gd name="T47" fmla="*/ 1224 h 1233"/>
                <a:gd name="T48" fmla="*/ 422 w 1315"/>
                <a:gd name="T49" fmla="*/ 1222 h 1233"/>
                <a:gd name="T50" fmla="*/ 424 w 1315"/>
                <a:gd name="T51" fmla="*/ 1220 h 1233"/>
                <a:gd name="T52" fmla="*/ 1296 w 1315"/>
                <a:gd name="T53" fmla="*/ 501 h 1233"/>
                <a:gd name="T54" fmla="*/ 1300 w 1315"/>
                <a:gd name="T55" fmla="*/ 498 h 1233"/>
                <a:gd name="T56" fmla="*/ 1302 w 1315"/>
                <a:gd name="T57" fmla="*/ 495 h 1233"/>
                <a:gd name="T58" fmla="*/ 1305 w 1315"/>
                <a:gd name="T59" fmla="*/ 492 h 1233"/>
                <a:gd name="T60" fmla="*/ 1307 w 1315"/>
                <a:gd name="T61" fmla="*/ 489 h 1233"/>
                <a:gd name="T62" fmla="*/ 1309 w 1315"/>
                <a:gd name="T63" fmla="*/ 486 h 1233"/>
                <a:gd name="T64" fmla="*/ 1310 w 1315"/>
                <a:gd name="T65" fmla="*/ 482 h 1233"/>
                <a:gd name="T66" fmla="*/ 1312 w 1315"/>
                <a:gd name="T67" fmla="*/ 479 h 1233"/>
                <a:gd name="T68" fmla="*/ 1313 w 1315"/>
                <a:gd name="T69" fmla="*/ 475 h 1233"/>
                <a:gd name="T70" fmla="*/ 1314 w 1315"/>
                <a:gd name="T71" fmla="*/ 472 h 1233"/>
                <a:gd name="T72" fmla="*/ 1314 w 1315"/>
                <a:gd name="T73" fmla="*/ 468 h 1233"/>
                <a:gd name="T74" fmla="*/ 1315 w 1315"/>
                <a:gd name="T75" fmla="*/ 464 h 1233"/>
                <a:gd name="T76" fmla="*/ 1315 w 1315"/>
                <a:gd name="T77" fmla="*/ 461 h 1233"/>
                <a:gd name="T78" fmla="*/ 1315 w 1315"/>
                <a:gd name="T79" fmla="*/ 457 h 1233"/>
                <a:gd name="T80" fmla="*/ 1315 w 1315"/>
                <a:gd name="T81" fmla="*/ 453 h 1233"/>
                <a:gd name="T82" fmla="*/ 1314 w 1315"/>
                <a:gd name="T83" fmla="*/ 450 h 1233"/>
                <a:gd name="T84" fmla="*/ 1313 w 1315"/>
                <a:gd name="T85" fmla="*/ 446 h 1233"/>
                <a:gd name="T86" fmla="*/ 1312 w 1315"/>
                <a:gd name="T87" fmla="*/ 442 h 1233"/>
                <a:gd name="T88" fmla="*/ 1311 w 1315"/>
                <a:gd name="T89" fmla="*/ 439 h 1233"/>
                <a:gd name="T90" fmla="*/ 1309 w 1315"/>
                <a:gd name="T91" fmla="*/ 435 h 1233"/>
                <a:gd name="T92" fmla="*/ 1307 w 1315"/>
                <a:gd name="T93" fmla="*/ 432 h 1233"/>
                <a:gd name="T94" fmla="*/ 1305 w 1315"/>
                <a:gd name="T95" fmla="*/ 430 h 1233"/>
                <a:gd name="T96" fmla="*/ 1303 w 1315"/>
                <a:gd name="T97" fmla="*/ 427 h 1233"/>
                <a:gd name="T98" fmla="*/ 1063 w 1315"/>
                <a:gd name="T99" fmla="*/ 136 h 1233"/>
                <a:gd name="T100" fmla="*/ 1177 w 1315"/>
                <a:gd name="T101" fmla="*/ 362 h 1233"/>
                <a:gd name="T102" fmla="*/ 511 w 1315"/>
                <a:gd name="T103" fmla="*/ 1082 h 1233"/>
                <a:gd name="T104" fmla="*/ 137 w 1315"/>
                <a:gd name="T105" fmla="*/ 888 h 1233"/>
                <a:gd name="T106" fmla="*/ 810 w 1315"/>
                <a:gd name="T107" fmla="*/ 157 h 1233"/>
                <a:gd name="T108" fmla="*/ 1177 w 1315"/>
                <a:gd name="T109" fmla="*/ 362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15" h="1233">
                  <a:moveTo>
                    <a:pt x="971" y="24"/>
                  </a:moveTo>
                  <a:cubicBezTo>
                    <a:pt x="952" y="3"/>
                    <a:pt x="920" y="0"/>
                    <a:pt x="897" y="19"/>
                  </a:cubicBezTo>
                  <a:cubicBezTo>
                    <a:pt x="764" y="129"/>
                    <a:pt x="764" y="129"/>
                    <a:pt x="764" y="129"/>
                  </a:cubicBezTo>
                  <a:cubicBezTo>
                    <a:pt x="160" y="627"/>
                    <a:pt x="160" y="627"/>
                    <a:pt x="160" y="627"/>
                  </a:cubicBezTo>
                  <a:cubicBezTo>
                    <a:pt x="26" y="738"/>
                    <a:pt x="26" y="738"/>
                    <a:pt x="26" y="738"/>
                  </a:cubicBezTo>
                  <a:cubicBezTo>
                    <a:pt x="4" y="756"/>
                    <a:pt x="0" y="789"/>
                    <a:pt x="17" y="811"/>
                  </a:cubicBezTo>
                  <a:cubicBezTo>
                    <a:pt x="18" y="812"/>
                    <a:pt x="18" y="812"/>
                    <a:pt x="19" y="813"/>
                  </a:cubicBezTo>
                  <a:cubicBezTo>
                    <a:pt x="109" y="923"/>
                    <a:pt x="109" y="923"/>
                    <a:pt x="109" y="923"/>
                  </a:cubicBezTo>
                  <a:cubicBezTo>
                    <a:pt x="258" y="1103"/>
                    <a:pt x="258" y="1103"/>
                    <a:pt x="258" y="1103"/>
                  </a:cubicBezTo>
                  <a:cubicBezTo>
                    <a:pt x="349" y="1213"/>
                    <a:pt x="349" y="1213"/>
                    <a:pt x="349" y="1213"/>
                  </a:cubicBezTo>
                  <a:cubicBezTo>
                    <a:pt x="350" y="1214"/>
                    <a:pt x="350" y="1214"/>
                    <a:pt x="350" y="1215"/>
                  </a:cubicBezTo>
                  <a:cubicBezTo>
                    <a:pt x="350" y="1215"/>
                    <a:pt x="350" y="1215"/>
                    <a:pt x="350" y="1215"/>
                  </a:cubicBezTo>
                  <a:cubicBezTo>
                    <a:pt x="351" y="1215"/>
                    <a:pt x="351" y="1216"/>
                    <a:pt x="352" y="1216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3" y="1217"/>
                    <a:pt x="353" y="1218"/>
                    <a:pt x="354" y="1218"/>
                  </a:cubicBezTo>
                  <a:cubicBezTo>
                    <a:pt x="354" y="1219"/>
                    <a:pt x="354" y="1219"/>
                    <a:pt x="354" y="1219"/>
                  </a:cubicBezTo>
                  <a:cubicBezTo>
                    <a:pt x="355" y="1219"/>
                    <a:pt x="355" y="1220"/>
                    <a:pt x="356" y="1220"/>
                  </a:cubicBezTo>
                  <a:cubicBezTo>
                    <a:pt x="357" y="1221"/>
                    <a:pt x="357" y="1221"/>
                    <a:pt x="357" y="1221"/>
                  </a:cubicBezTo>
                  <a:cubicBezTo>
                    <a:pt x="357" y="1221"/>
                    <a:pt x="357" y="1221"/>
                    <a:pt x="358" y="1222"/>
                  </a:cubicBezTo>
                  <a:cubicBezTo>
                    <a:pt x="359" y="1222"/>
                    <a:pt x="359" y="1222"/>
                    <a:pt x="359" y="1222"/>
                  </a:cubicBezTo>
                  <a:cubicBezTo>
                    <a:pt x="359" y="1223"/>
                    <a:pt x="359" y="1223"/>
                    <a:pt x="360" y="1223"/>
                  </a:cubicBezTo>
                  <a:cubicBezTo>
                    <a:pt x="361" y="1224"/>
                    <a:pt x="361" y="1224"/>
                    <a:pt x="361" y="1224"/>
                  </a:cubicBezTo>
                  <a:cubicBezTo>
                    <a:pt x="361" y="1224"/>
                    <a:pt x="362" y="1224"/>
                    <a:pt x="362" y="1225"/>
                  </a:cubicBezTo>
                  <a:cubicBezTo>
                    <a:pt x="363" y="1225"/>
                    <a:pt x="363" y="1225"/>
                    <a:pt x="363" y="1225"/>
                  </a:cubicBezTo>
                  <a:cubicBezTo>
                    <a:pt x="363" y="1225"/>
                    <a:pt x="364" y="1226"/>
                    <a:pt x="364" y="1226"/>
                  </a:cubicBezTo>
                  <a:cubicBezTo>
                    <a:pt x="365" y="1226"/>
                    <a:pt x="365" y="1226"/>
                    <a:pt x="365" y="1226"/>
                  </a:cubicBezTo>
                  <a:cubicBezTo>
                    <a:pt x="366" y="1227"/>
                    <a:pt x="366" y="1227"/>
                    <a:pt x="366" y="1227"/>
                  </a:cubicBezTo>
                  <a:cubicBezTo>
                    <a:pt x="367" y="1227"/>
                    <a:pt x="367" y="1227"/>
                    <a:pt x="367" y="1228"/>
                  </a:cubicBezTo>
                  <a:cubicBezTo>
                    <a:pt x="368" y="1228"/>
                    <a:pt x="368" y="1228"/>
                    <a:pt x="369" y="1228"/>
                  </a:cubicBezTo>
                  <a:cubicBezTo>
                    <a:pt x="369" y="1228"/>
                    <a:pt x="369" y="1228"/>
                    <a:pt x="370" y="1229"/>
                  </a:cubicBezTo>
                  <a:cubicBezTo>
                    <a:pt x="370" y="1229"/>
                    <a:pt x="371" y="1229"/>
                    <a:pt x="371" y="1229"/>
                  </a:cubicBezTo>
                  <a:cubicBezTo>
                    <a:pt x="371" y="1229"/>
                    <a:pt x="372" y="1229"/>
                    <a:pt x="372" y="1229"/>
                  </a:cubicBezTo>
                  <a:cubicBezTo>
                    <a:pt x="372" y="1230"/>
                    <a:pt x="373" y="1230"/>
                    <a:pt x="373" y="1230"/>
                  </a:cubicBezTo>
                  <a:cubicBezTo>
                    <a:pt x="374" y="1230"/>
                    <a:pt x="374" y="1230"/>
                    <a:pt x="374" y="1230"/>
                  </a:cubicBezTo>
                  <a:cubicBezTo>
                    <a:pt x="375" y="1230"/>
                    <a:pt x="375" y="1230"/>
                    <a:pt x="376" y="1231"/>
                  </a:cubicBezTo>
                  <a:cubicBezTo>
                    <a:pt x="376" y="1231"/>
                    <a:pt x="376" y="1231"/>
                    <a:pt x="377" y="1231"/>
                  </a:cubicBezTo>
                  <a:cubicBezTo>
                    <a:pt x="377" y="1231"/>
                    <a:pt x="378" y="1231"/>
                    <a:pt x="378" y="1231"/>
                  </a:cubicBezTo>
                  <a:cubicBezTo>
                    <a:pt x="378" y="1231"/>
                    <a:pt x="379" y="1231"/>
                    <a:pt x="379" y="1231"/>
                  </a:cubicBezTo>
                  <a:cubicBezTo>
                    <a:pt x="380" y="1232"/>
                    <a:pt x="380" y="1232"/>
                    <a:pt x="380" y="1232"/>
                  </a:cubicBezTo>
                  <a:cubicBezTo>
                    <a:pt x="381" y="1232"/>
                    <a:pt x="381" y="1232"/>
                    <a:pt x="382" y="1232"/>
                  </a:cubicBezTo>
                  <a:cubicBezTo>
                    <a:pt x="382" y="1232"/>
                    <a:pt x="382" y="1232"/>
                    <a:pt x="383" y="1232"/>
                  </a:cubicBezTo>
                  <a:cubicBezTo>
                    <a:pt x="383" y="1232"/>
                    <a:pt x="384" y="1232"/>
                    <a:pt x="384" y="1232"/>
                  </a:cubicBezTo>
                  <a:cubicBezTo>
                    <a:pt x="384" y="1232"/>
                    <a:pt x="385" y="1232"/>
                    <a:pt x="385" y="1232"/>
                  </a:cubicBezTo>
                  <a:cubicBezTo>
                    <a:pt x="386" y="1232"/>
                    <a:pt x="386" y="1232"/>
                    <a:pt x="387" y="1233"/>
                  </a:cubicBezTo>
                  <a:cubicBezTo>
                    <a:pt x="387" y="1233"/>
                    <a:pt x="387" y="1233"/>
                    <a:pt x="388" y="1233"/>
                  </a:cubicBezTo>
                  <a:cubicBezTo>
                    <a:pt x="388" y="1233"/>
                    <a:pt x="389" y="1233"/>
                    <a:pt x="389" y="1233"/>
                  </a:cubicBezTo>
                  <a:cubicBezTo>
                    <a:pt x="389" y="1233"/>
                    <a:pt x="390" y="1233"/>
                    <a:pt x="390" y="1233"/>
                  </a:cubicBezTo>
                  <a:cubicBezTo>
                    <a:pt x="391" y="1233"/>
                    <a:pt x="391" y="1233"/>
                    <a:pt x="391" y="1233"/>
                  </a:cubicBezTo>
                  <a:cubicBezTo>
                    <a:pt x="392" y="1233"/>
                    <a:pt x="392" y="1233"/>
                    <a:pt x="393" y="1233"/>
                  </a:cubicBezTo>
                  <a:cubicBezTo>
                    <a:pt x="393" y="1233"/>
                    <a:pt x="393" y="1233"/>
                    <a:pt x="394" y="1233"/>
                  </a:cubicBezTo>
                  <a:cubicBezTo>
                    <a:pt x="394" y="1232"/>
                    <a:pt x="395" y="1232"/>
                    <a:pt x="395" y="1232"/>
                  </a:cubicBezTo>
                  <a:cubicBezTo>
                    <a:pt x="396" y="1232"/>
                    <a:pt x="396" y="1232"/>
                    <a:pt x="396" y="1232"/>
                  </a:cubicBezTo>
                  <a:cubicBezTo>
                    <a:pt x="397" y="1232"/>
                    <a:pt x="397" y="1232"/>
                    <a:pt x="398" y="1232"/>
                  </a:cubicBezTo>
                  <a:cubicBezTo>
                    <a:pt x="398" y="1232"/>
                    <a:pt x="398" y="1232"/>
                    <a:pt x="399" y="1232"/>
                  </a:cubicBezTo>
                  <a:cubicBezTo>
                    <a:pt x="399" y="1232"/>
                    <a:pt x="400" y="1232"/>
                    <a:pt x="400" y="1232"/>
                  </a:cubicBezTo>
                  <a:cubicBezTo>
                    <a:pt x="400" y="1232"/>
                    <a:pt x="401" y="1232"/>
                    <a:pt x="401" y="1231"/>
                  </a:cubicBezTo>
                  <a:cubicBezTo>
                    <a:pt x="402" y="1231"/>
                    <a:pt x="402" y="1231"/>
                    <a:pt x="402" y="1231"/>
                  </a:cubicBezTo>
                  <a:cubicBezTo>
                    <a:pt x="403" y="1231"/>
                    <a:pt x="403" y="1231"/>
                    <a:pt x="404" y="1231"/>
                  </a:cubicBezTo>
                  <a:cubicBezTo>
                    <a:pt x="404" y="1231"/>
                    <a:pt x="404" y="1231"/>
                    <a:pt x="405" y="1231"/>
                  </a:cubicBezTo>
                  <a:cubicBezTo>
                    <a:pt x="405" y="1230"/>
                    <a:pt x="406" y="1230"/>
                    <a:pt x="406" y="1230"/>
                  </a:cubicBezTo>
                  <a:cubicBezTo>
                    <a:pt x="406" y="1230"/>
                    <a:pt x="407" y="1230"/>
                    <a:pt x="407" y="1230"/>
                  </a:cubicBezTo>
                  <a:cubicBezTo>
                    <a:pt x="408" y="1230"/>
                    <a:pt x="408" y="1230"/>
                    <a:pt x="408" y="1229"/>
                  </a:cubicBezTo>
                  <a:cubicBezTo>
                    <a:pt x="409" y="1229"/>
                    <a:pt x="409" y="1229"/>
                    <a:pt x="410" y="1229"/>
                  </a:cubicBezTo>
                  <a:cubicBezTo>
                    <a:pt x="410" y="1229"/>
                    <a:pt x="410" y="1229"/>
                    <a:pt x="411" y="1228"/>
                  </a:cubicBezTo>
                  <a:cubicBezTo>
                    <a:pt x="411" y="1228"/>
                    <a:pt x="412" y="1228"/>
                    <a:pt x="412" y="1228"/>
                  </a:cubicBezTo>
                  <a:cubicBezTo>
                    <a:pt x="413" y="1227"/>
                    <a:pt x="413" y="1227"/>
                    <a:pt x="413" y="1227"/>
                  </a:cubicBezTo>
                  <a:cubicBezTo>
                    <a:pt x="414" y="1227"/>
                    <a:pt x="414" y="1227"/>
                    <a:pt x="414" y="1227"/>
                  </a:cubicBezTo>
                  <a:cubicBezTo>
                    <a:pt x="415" y="1226"/>
                    <a:pt x="415" y="1226"/>
                    <a:pt x="415" y="1226"/>
                  </a:cubicBezTo>
                  <a:cubicBezTo>
                    <a:pt x="416" y="1226"/>
                    <a:pt x="416" y="1226"/>
                    <a:pt x="417" y="1226"/>
                  </a:cubicBezTo>
                  <a:cubicBezTo>
                    <a:pt x="418" y="1225"/>
                    <a:pt x="418" y="1225"/>
                    <a:pt x="418" y="1225"/>
                  </a:cubicBezTo>
                  <a:cubicBezTo>
                    <a:pt x="418" y="1225"/>
                    <a:pt x="418" y="1224"/>
                    <a:pt x="419" y="1224"/>
                  </a:cubicBezTo>
                  <a:cubicBezTo>
                    <a:pt x="420" y="1224"/>
                    <a:pt x="420" y="1224"/>
                    <a:pt x="420" y="1224"/>
                  </a:cubicBezTo>
                  <a:cubicBezTo>
                    <a:pt x="420" y="1223"/>
                    <a:pt x="421" y="1223"/>
                    <a:pt x="421" y="1223"/>
                  </a:cubicBezTo>
                  <a:cubicBezTo>
                    <a:pt x="422" y="1222"/>
                    <a:pt x="422" y="1222"/>
                    <a:pt x="422" y="1222"/>
                  </a:cubicBezTo>
                  <a:cubicBezTo>
                    <a:pt x="423" y="1222"/>
                    <a:pt x="423" y="1221"/>
                    <a:pt x="424" y="122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558" y="1110"/>
                    <a:pt x="558" y="1110"/>
                    <a:pt x="558" y="1110"/>
                  </a:cubicBezTo>
                  <a:cubicBezTo>
                    <a:pt x="1162" y="612"/>
                    <a:pt x="1162" y="612"/>
                    <a:pt x="1162" y="612"/>
                  </a:cubicBezTo>
                  <a:cubicBezTo>
                    <a:pt x="1296" y="501"/>
                    <a:pt x="1296" y="501"/>
                    <a:pt x="1296" y="501"/>
                  </a:cubicBezTo>
                  <a:cubicBezTo>
                    <a:pt x="1296" y="501"/>
                    <a:pt x="1297" y="500"/>
                    <a:pt x="1298" y="500"/>
                  </a:cubicBezTo>
                  <a:cubicBezTo>
                    <a:pt x="1298" y="499"/>
                    <a:pt x="1298" y="499"/>
                    <a:pt x="1298" y="499"/>
                  </a:cubicBezTo>
                  <a:cubicBezTo>
                    <a:pt x="1299" y="499"/>
                    <a:pt x="1299" y="498"/>
                    <a:pt x="1300" y="498"/>
                  </a:cubicBezTo>
                  <a:cubicBezTo>
                    <a:pt x="1300" y="497"/>
                    <a:pt x="1300" y="497"/>
                    <a:pt x="1300" y="497"/>
                  </a:cubicBezTo>
                  <a:cubicBezTo>
                    <a:pt x="1301" y="497"/>
                    <a:pt x="1301" y="496"/>
                    <a:pt x="1301" y="496"/>
                  </a:cubicBezTo>
                  <a:cubicBezTo>
                    <a:pt x="1302" y="495"/>
                    <a:pt x="1302" y="495"/>
                    <a:pt x="1302" y="495"/>
                  </a:cubicBezTo>
                  <a:cubicBezTo>
                    <a:pt x="1302" y="495"/>
                    <a:pt x="1303" y="494"/>
                    <a:pt x="1303" y="494"/>
                  </a:cubicBezTo>
                  <a:cubicBezTo>
                    <a:pt x="1304" y="493"/>
                    <a:pt x="1304" y="493"/>
                    <a:pt x="1304" y="493"/>
                  </a:cubicBezTo>
                  <a:cubicBezTo>
                    <a:pt x="1304" y="493"/>
                    <a:pt x="1304" y="492"/>
                    <a:pt x="1305" y="492"/>
                  </a:cubicBezTo>
                  <a:cubicBezTo>
                    <a:pt x="1305" y="491"/>
                    <a:pt x="1305" y="491"/>
                    <a:pt x="1305" y="491"/>
                  </a:cubicBezTo>
                  <a:cubicBezTo>
                    <a:pt x="1306" y="491"/>
                    <a:pt x="1306" y="490"/>
                    <a:pt x="1306" y="490"/>
                  </a:cubicBezTo>
                  <a:cubicBezTo>
                    <a:pt x="1307" y="489"/>
                    <a:pt x="1307" y="489"/>
                    <a:pt x="1307" y="489"/>
                  </a:cubicBezTo>
                  <a:cubicBezTo>
                    <a:pt x="1307" y="489"/>
                    <a:pt x="1307" y="488"/>
                    <a:pt x="1307" y="488"/>
                  </a:cubicBezTo>
                  <a:cubicBezTo>
                    <a:pt x="1308" y="487"/>
                    <a:pt x="1308" y="487"/>
                    <a:pt x="1308" y="487"/>
                  </a:cubicBezTo>
                  <a:cubicBezTo>
                    <a:pt x="1308" y="486"/>
                    <a:pt x="1308" y="486"/>
                    <a:pt x="1309" y="486"/>
                  </a:cubicBezTo>
                  <a:cubicBezTo>
                    <a:pt x="1309" y="485"/>
                    <a:pt x="1309" y="485"/>
                    <a:pt x="1309" y="485"/>
                  </a:cubicBezTo>
                  <a:cubicBezTo>
                    <a:pt x="1309" y="484"/>
                    <a:pt x="1310" y="484"/>
                    <a:pt x="1310" y="483"/>
                  </a:cubicBezTo>
                  <a:cubicBezTo>
                    <a:pt x="1310" y="483"/>
                    <a:pt x="1310" y="483"/>
                    <a:pt x="1310" y="482"/>
                  </a:cubicBezTo>
                  <a:cubicBezTo>
                    <a:pt x="1310" y="482"/>
                    <a:pt x="1311" y="482"/>
                    <a:pt x="1311" y="481"/>
                  </a:cubicBezTo>
                  <a:cubicBezTo>
                    <a:pt x="1311" y="481"/>
                    <a:pt x="1311" y="480"/>
                    <a:pt x="1311" y="480"/>
                  </a:cubicBezTo>
                  <a:cubicBezTo>
                    <a:pt x="1311" y="480"/>
                    <a:pt x="1312" y="479"/>
                    <a:pt x="1312" y="479"/>
                  </a:cubicBezTo>
                  <a:cubicBezTo>
                    <a:pt x="1312" y="478"/>
                    <a:pt x="1312" y="478"/>
                    <a:pt x="1312" y="478"/>
                  </a:cubicBezTo>
                  <a:cubicBezTo>
                    <a:pt x="1312" y="477"/>
                    <a:pt x="1312" y="477"/>
                    <a:pt x="1313" y="477"/>
                  </a:cubicBezTo>
                  <a:cubicBezTo>
                    <a:pt x="1313" y="476"/>
                    <a:pt x="1313" y="476"/>
                    <a:pt x="1313" y="475"/>
                  </a:cubicBezTo>
                  <a:cubicBezTo>
                    <a:pt x="1313" y="475"/>
                    <a:pt x="1313" y="475"/>
                    <a:pt x="1313" y="474"/>
                  </a:cubicBezTo>
                  <a:cubicBezTo>
                    <a:pt x="1313" y="474"/>
                    <a:pt x="1313" y="473"/>
                    <a:pt x="1314" y="473"/>
                  </a:cubicBezTo>
                  <a:cubicBezTo>
                    <a:pt x="1314" y="473"/>
                    <a:pt x="1314" y="472"/>
                    <a:pt x="1314" y="472"/>
                  </a:cubicBezTo>
                  <a:cubicBezTo>
                    <a:pt x="1314" y="471"/>
                    <a:pt x="1314" y="471"/>
                    <a:pt x="1314" y="471"/>
                  </a:cubicBezTo>
                  <a:cubicBezTo>
                    <a:pt x="1314" y="470"/>
                    <a:pt x="1314" y="470"/>
                    <a:pt x="1314" y="469"/>
                  </a:cubicBezTo>
                  <a:cubicBezTo>
                    <a:pt x="1314" y="469"/>
                    <a:pt x="1314" y="469"/>
                    <a:pt x="1314" y="468"/>
                  </a:cubicBezTo>
                  <a:cubicBezTo>
                    <a:pt x="1315" y="468"/>
                    <a:pt x="1315" y="467"/>
                    <a:pt x="1315" y="467"/>
                  </a:cubicBezTo>
                  <a:cubicBezTo>
                    <a:pt x="1315" y="466"/>
                    <a:pt x="1315" y="466"/>
                    <a:pt x="1315" y="466"/>
                  </a:cubicBezTo>
                  <a:cubicBezTo>
                    <a:pt x="1315" y="465"/>
                    <a:pt x="1315" y="465"/>
                    <a:pt x="1315" y="464"/>
                  </a:cubicBezTo>
                  <a:cubicBezTo>
                    <a:pt x="1315" y="464"/>
                    <a:pt x="1315" y="464"/>
                    <a:pt x="1315" y="463"/>
                  </a:cubicBezTo>
                  <a:cubicBezTo>
                    <a:pt x="1315" y="463"/>
                    <a:pt x="1315" y="462"/>
                    <a:pt x="1315" y="462"/>
                  </a:cubicBezTo>
                  <a:cubicBezTo>
                    <a:pt x="1315" y="462"/>
                    <a:pt x="1315" y="461"/>
                    <a:pt x="1315" y="461"/>
                  </a:cubicBezTo>
                  <a:cubicBezTo>
                    <a:pt x="1315" y="460"/>
                    <a:pt x="1315" y="460"/>
                    <a:pt x="1315" y="460"/>
                  </a:cubicBezTo>
                  <a:cubicBezTo>
                    <a:pt x="1315" y="459"/>
                    <a:pt x="1315" y="459"/>
                    <a:pt x="1315" y="458"/>
                  </a:cubicBezTo>
                  <a:cubicBezTo>
                    <a:pt x="1315" y="458"/>
                    <a:pt x="1315" y="457"/>
                    <a:pt x="1315" y="457"/>
                  </a:cubicBezTo>
                  <a:cubicBezTo>
                    <a:pt x="1315" y="457"/>
                    <a:pt x="1315" y="456"/>
                    <a:pt x="1315" y="456"/>
                  </a:cubicBezTo>
                  <a:cubicBezTo>
                    <a:pt x="1315" y="455"/>
                    <a:pt x="1315" y="455"/>
                    <a:pt x="1315" y="455"/>
                  </a:cubicBezTo>
                  <a:cubicBezTo>
                    <a:pt x="1315" y="454"/>
                    <a:pt x="1315" y="454"/>
                    <a:pt x="1315" y="453"/>
                  </a:cubicBezTo>
                  <a:cubicBezTo>
                    <a:pt x="1315" y="453"/>
                    <a:pt x="1314" y="453"/>
                    <a:pt x="1314" y="452"/>
                  </a:cubicBezTo>
                  <a:cubicBezTo>
                    <a:pt x="1314" y="452"/>
                    <a:pt x="1314" y="451"/>
                    <a:pt x="1314" y="451"/>
                  </a:cubicBezTo>
                  <a:cubicBezTo>
                    <a:pt x="1314" y="451"/>
                    <a:pt x="1314" y="450"/>
                    <a:pt x="1314" y="450"/>
                  </a:cubicBezTo>
                  <a:cubicBezTo>
                    <a:pt x="1314" y="449"/>
                    <a:pt x="1314" y="449"/>
                    <a:pt x="1314" y="448"/>
                  </a:cubicBezTo>
                  <a:cubicBezTo>
                    <a:pt x="1314" y="448"/>
                    <a:pt x="1313" y="448"/>
                    <a:pt x="1313" y="447"/>
                  </a:cubicBezTo>
                  <a:cubicBezTo>
                    <a:pt x="1313" y="447"/>
                    <a:pt x="1313" y="446"/>
                    <a:pt x="1313" y="446"/>
                  </a:cubicBezTo>
                  <a:cubicBezTo>
                    <a:pt x="1313" y="446"/>
                    <a:pt x="1313" y="445"/>
                    <a:pt x="1313" y="445"/>
                  </a:cubicBezTo>
                  <a:cubicBezTo>
                    <a:pt x="1313" y="444"/>
                    <a:pt x="1312" y="444"/>
                    <a:pt x="1312" y="444"/>
                  </a:cubicBezTo>
                  <a:cubicBezTo>
                    <a:pt x="1312" y="443"/>
                    <a:pt x="1312" y="443"/>
                    <a:pt x="1312" y="442"/>
                  </a:cubicBezTo>
                  <a:cubicBezTo>
                    <a:pt x="1312" y="441"/>
                    <a:pt x="1312" y="441"/>
                    <a:pt x="1312" y="441"/>
                  </a:cubicBezTo>
                  <a:cubicBezTo>
                    <a:pt x="1311" y="441"/>
                    <a:pt x="1311" y="440"/>
                    <a:pt x="1311" y="440"/>
                  </a:cubicBezTo>
                  <a:cubicBezTo>
                    <a:pt x="1311" y="439"/>
                    <a:pt x="1311" y="439"/>
                    <a:pt x="1311" y="439"/>
                  </a:cubicBezTo>
                  <a:cubicBezTo>
                    <a:pt x="1310" y="439"/>
                    <a:pt x="1310" y="438"/>
                    <a:pt x="1310" y="438"/>
                  </a:cubicBezTo>
                  <a:cubicBezTo>
                    <a:pt x="1309" y="437"/>
                    <a:pt x="1309" y="437"/>
                    <a:pt x="1309" y="437"/>
                  </a:cubicBezTo>
                  <a:cubicBezTo>
                    <a:pt x="1309" y="436"/>
                    <a:pt x="1309" y="436"/>
                    <a:pt x="1309" y="435"/>
                  </a:cubicBezTo>
                  <a:cubicBezTo>
                    <a:pt x="1308" y="434"/>
                    <a:pt x="1308" y="434"/>
                    <a:pt x="1308" y="434"/>
                  </a:cubicBezTo>
                  <a:cubicBezTo>
                    <a:pt x="1308" y="434"/>
                    <a:pt x="1308" y="433"/>
                    <a:pt x="1307" y="433"/>
                  </a:cubicBezTo>
                  <a:cubicBezTo>
                    <a:pt x="1307" y="432"/>
                    <a:pt x="1307" y="432"/>
                    <a:pt x="1307" y="432"/>
                  </a:cubicBezTo>
                  <a:cubicBezTo>
                    <a:pt x="1307" y="432"/>
                    <a:pt x="1306" y="431"/>
                    <a:pt x="1306" y="430"/>
                  </a:cubicBezTo>
                  <a:cubicBezTo>
                    <a:pt x="1306" y="430"/>
                    <a:pt x="1306" y="430"/>
                    <a:pt x="1306" y="430"/>
                  </a:cubicBezTo>
                  <a:cubicBezTo>
                    <a:pt x="1305" y="430"/>
                    <a:pt x="1305" y="430"/>
                    <a:pt x="1305" y="430"/>
                  </a:cubicBezTo>
                  <a:cubicBezTo>
                    <a:pt x="1305" y="429"/>
                    <a:pt x="1305" y="429"/>
                    <a:pt x="1304" y="428"/>
                  </a:cubicBezTo>
                  <a:cubicBezTo>
                    <a:pt x="1304" y="428"/>
                    <a:pt x="1304" y="428"/>
                    <a:pt x="1304" y="428"/>
                  </a:cubicBezTo>
                  <a:cubicBezTo>
                    <a:pt x="1304" y="428"/>
                    <a:pt x="1303" y="427"/>
                    <a:pt x="1303" y="427"/>
                  </a:cubicBezTo>
                  <a:cubicBezTo>
                    <a:pt x="1303" y="427"/>
                    <a:pt x="1303" y="427"/>
                    <a:pt x="1303" y="427"/>
                  </a:cubicBezTo>
                  <a:cubicBezTo>
                    <a:pt x="1212" y="317"/>
                    <a:pt x="1212" y="317"/>
                    <a:pt x="1212" y="317"/>
                  </a:cubicBezTo>
                  <a:cubicBezTo>
                    <a:pt x="1063" y="136"/>
                    <a:pt x="1063" y="136"/>
                    <a:pt x="1063" y="136"/>
                  </a:cubicBezTo>
                  <a:cubicBezTo>
                    <a:pt x="972" y="26"/>
                    <a:pt x="972" y="26"/>
                    <a:pt x="972" y="26"/>
                  </a:cubicBezTo>
                  <a:cubicBezTo>
                    <a:pt x="972" y="25"/>
                    <a:pt x="972" y="25"/>
                    <a:pt x="971" y="24"/>
                  </a:cubicBezTo>
                  <a:close/>
                  <a:moveTo>
                    <a:pt x="1177" y="362"/>
                  </a:moveTo>
                  <a:cubicBezTo>
                    <a:pt x="1166" y="381"/>
                    <a:pt x="1156" y="402"/>
                    <a:pt x="1149" y="425"/>
                  </a:cubicBezTo>
                  <a:cubicBezTo>
                    <a:pt x="1135" y="472"/>
                    <a:pt x="1134" y="519"/>
                    <a:pt x="1143" y="560"/>
                  </a:cubicBezTo>
                  <a:cubicBezTo>
                    <a:pt x="511" y="1082"/>
                    <a:pt x="511" y="1082"/>
                    <a:pt x="511" y="1082"/>
                  </a:cubicBezTo>
                  <a:cubicBezTo>
                    <a:pt x="472" y="1065"/>
                    <a:pt x="425" y="1057"/>
                    <a:pt x="376" y="1062"/>
                  </a:cubicBezTo>
                  <a:cubicBezTo>
                    <a:pt x="348" y="1065"/>
                    <a:pt x="321" y="1072"/>
                    <a:pt x="297" y="1083"/>
                  </a:cubicBezTo>
                  <a:cubicBezTo>
                    <a:pt x="137" y="888"/>
                    <a:pt x="137" y="888"/>
                    <a:pt x="137" y="888"/>
                  </a:cubicBezTo>
                  <a:cubicBezTo>
                    <a:pt x="152" y="867"/>
                    <a:pt x="164" y="842"/>
                    <a:pt x="172" y="815"/>
                  </a:cubicBezTo>
                  <a:cubicBezTo>
                    <a:pt x="187" y="767"/>
                    <a:pt x="188" y="720"/>
                    <a:pt x="178" y="678"/>
                  </a:cubicBezTo>
                  <a:cubicBezTo>
                    <a:pt x="810" y="157"/>
                    <a:pt x="810" y="157"/>
                    <a:pt x="810" y="157"/>
                  </a:cubicBezTo>
                  <a:cubicBezTo>
                    <a:pt x="849" y="174"/>
                    <a:pt x="896" y="182"/>
                    <a:pt x="945" y="177"/>
                  </a:cubicBezTo>
                  <a:cubicBezTo>
                    <a:pt x="969" y="174"/>
                    <a:pt x="991" y="169"/>
                    <a:pt x="1012" y="161"/>
                  </a:cubicBezTo>
                  <a:lnTo>
                    <a:pt x="1177" y="362"/>
                  </a:ln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1" name="îšļiḓé">
              <a:extLst>
                <a:ext uri="{FF2B5EF4-FFF2-40B4-BE49-F238E27FC236}">
                  <a16:creationId xmlns="" xmlns:a16="http://schemas.microsoft.com/office/drawing/2014/main" id="{E56513D7-98DB-4301-B12D-F43C0E5CD70F}"/>
                </a:ext>
              </a:extLst>
            </p:cNvPr>
            <p:cNvSpPr/>
            <p:nvPr/>
          </p:nvSpPr>
          <p:spPr bwMode="auto">
            <a:xfrm>
              <a:off x="13006430" y="2401868"/>
              <a:ext cx="744219" cy="737630"/>
            </a:xfrm>
            <a:custGeom>
              <a:avLst/>
              <a:gdLst>
                <a:gd name="T0" fmla="*/ 263 w 502"/>
                <a:gd name="T1" fmla="*/ 497 h 497"/>
                <a:gd name="T2" fmla="*/ 240 w 502"/>
                <a:gd name="T3" fmla="*/ 496 h 497"/>
                <a:gd name="T4" fmla="*/ 82 w 502"/>
                <a:gd name="T5" fmla="*/ 412 h 497"/>
                <a:gd name="T6" fmla="*/ 114 w 502"/>
                <a:gd name="T7" fmla="*/ 82 h 497"/>
                <a:gd name="T8" fmla="*/ 443 w 502"/>
                <a:gd name="T9" fmla="*/ 114 h 497"/>
                <a:gd name="T10" fmla="*/ 496 w 502"/>
                <a:gd name="T11" fmla="*/ 285 h 497"/>
                <a:gd name="T12" fmla="*/ 411 w 502"/>
                <a:gd name="T13" fmla="*/ 443 h 497"/>
                <a:gd name="T14" fmla="*/ 263 w 502"/>
                <a:gd name="T15" fmla="*/ 497 h 497"/>
                <a:gd name="T16" fmla="*/ 262 w 502"/>
                <a:gd name="T17" fmla="*/ 36 h 497"/>
                <a:gd name="T18" fmla="*/ 118 w 502"/>
                <a:gd name="T19" fmla="*/ 88 h 497"/>
                <a:gd name="T20" fmla="*/ 37 w 502"/>
                <a:gd name="T21" fmla="*/ 241 h 497"/>
                <a:gd name="T22" fmla="*/ 87 w 502"/>
                <a:gd name="T23" fmla="*/ 407 h 497"/>
                <a:gd name="T24" fmla="*/ 241 w 502"/>
                <a:gd name="T25" fmla="*/ 489 h 497"/>
                <a:gd name="T26" fmla="*/ 407 w 502"/>
                <a:gd name="T27" fmla="*/ 438 h 497"/>
                <a:gd name="T28" fmla="*/ 488 w 502"/>
                <a:gd name="T29" fmla="*/ 284 h 497"/>
                <a:gd name="T30" fmla="*/ 438 w 502"/>
                <a:gd name="T31" fmla="*/ 118 h 497"/>
                <a:gd name="T32" fmla="*/ 262 w 502"/>
                <a:gd name="T33" fmla="*/ 3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2" h="497">
                  <a:moveTo>
                    <a:pt x="263" y="497"/>
                  </a:moveTo>
                  <a:cubicBezTo>
                    <a:pt x="255" y="497"/>
                    <a:pt x="248" y="497"/>
                    <a:pt x="240" y="496"/>
                  </a:cubicBezTo>
                  <a:cubicBezTo>
                    <a:pt x="178" y="490"/>
                    <a:pt x="122" y="460"/>
                    <a:pt x="82" y="412"/>
                  </a:cubicBezTo>
                  <a:cubicBezTo>
                    <a:pt x="0" y="312"/>
                    <a:pt x="14" y="164"/>
                    <a:pt x="114" y="82"/>
                  </a:cubicBezTo>
                  <a:cubicBezTo>
                    <a:pt x="213" y="0"/>
                    <a:pt x="361" y="14"/>
                    <a:pt x="443" y="114"/>
                  </a:cubicBezTo>
                  <a:cubicBezTo>
                    <a:pt x="483" y="162"/>
                    <a:pt x="502" y="223"/>
                    <a:pt x="496" y="285"/>
                  </a:cubicBezTo>
                  <a:cubicBezTo>
                    <a:pt x="490" y="347"/>
                    <a:pt x="460" y="404"/>
                    <a:pt x="411" y="443"/>
                  </a:cubicBezTo>
                  <a:cubicBezTo>
                    <a:pt x="369" y="478"/>
                    <a:pt x="317" y="497"/>
                    <a:pt x="263" y="497"/>
                  </a:cubicBezTo>
                  <a:close/>
                  <a:moveTo>
                    <a:pt x="262" y="36"/>
                  </a:moveTo>
                  <a:cubicBezTo>
                    <a:pt x="211" y="36"/>
                    <a:pt x="160" y="53"/>
                    <a:pt x="118" y="88"/>
                  </a:cubicBezTo>
                  <a:cubicBezTo>
                    <a:pt x="71" y="126"/>
                    <a:pt x="42" y="181"/>
                    <a:pt x="37" y="241"/>
                  </a:cubicBezTo>
                  <a:cubicBezTo>
                    <a:pt x="31" y="301"/>
                    <a:pt x="49" y="360"/>
                    <a:pt x="87" y="407"/>
                  </a:cubicBezTo>
                  <a:cubicBezTo>
                    <a:pt x="126" y="454"/>
                    <a:pt x="180" y="483"/>
                    <a:pt x="241" y="489"/>
                  </a:cubicBezTo>
                  <a:cubicBezTo>
                    <a:pt x="301" y="495"/>
                    <a:pt x="360" y="476"/>
                    <a:pt x="407" y="438"/>
                  </a:cubicBezTo>
                  <a:cubicBezTo>
                    <a:pt x="454" y="399"/>
                    <a:pt x="483" y="345"/>
                    <a:pt x="488" y="284"/>
                  </a:cubicBezTo>
                  <a:cubicBezTo>
                    <a:pt x="494" y="224"/>
                    <a:pt x="476" y="165"/>
                    <a:pt x="438" y="118"/>
                  </a:cubicBezTo>
                  <a:cubicBezTo>
                    <a:pt x="393" y="64"/>
                    <a:pt x="328" y="36"/>
                    <a:pt x="262" y="36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2" name="îṩ1îḓè">
              <a:extLst>
                <a:ext uri="{FF2B5EF4-FFF2-40B4-BE49-F238E27FC236}">
                  <a16:creationId xmlns="" xmlns:a16="http://schemas.microsoft.com/office/drawing/2014/main" id="{01C9A4CB-D722-4E0D-8EA4-73604D450853}"/>
                </a:ext>
              </a:extLst>
            </p:cNvPr>
            <p:cNvSpPr/>
            <p:nvPr/>
          </p:nvSpPr>
          <p:spPr bwMode="auto">
            <a:xfrm>
              <a:off x="13059118" y="2454556"/>
              <a:ext cx="671771" cy="671770"/>
            </a:xfrm>
            <a:custGeom>
              <a:avLst/>
              <a:gdLst>
                <a:gd name="T0" fmla="*/ 382 w 453"/>
                <a:gd name="T1" fmla="*/ 99 h 453"/>
                <a:gd name="T2" fmla="*/ 355 w 453"/>
                <a:gd name="T3" fmla="*/ 382 h 453"/>
                <a:gd name="T4" fmla="*/ 71 w 453"/>
                <a:gd name="T5" fmla="*/ 355 h 453"/>
                <a:gd name="T6" fmla="*/ 98 w 453"/>
                <a:gd name="T7" fmla="*/ 71 h 453"/>
                <a:gd name="T8" fmla="*/ 382 w 453"/>
                <a:gd name="T9" fmla="*/ 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3">
                  <a:moveTo>
                    <a:pt x="382" y="99"/>
                  </a:moveTo>
                  <a:cubicBezTo>
                    <a:pt x="453" y="184"/>
                    <a:pt x="441" y="311"/>
                    <a:pt x="355" y="382"/>
                  </a:cubicBezTo>
                  <a:cubicBezTo>
                    <a:pt x="269" y="453"/>
                    <a:pt x="142" y="441"/>
                    <a:pt x="71" y="355"/>
                  </a:cubicBezTo>
                  <a:cubicBezTo>
                    <a:pt x="0" y="269"/>
                    <a:pt x="12" y="142"/>
                    <a:pt x="98" y="71"/>
                  </a:cubicBezTo>
                  <a:cubicBezTo>
                    <a:pt x="184" y="0"/>
                    <a:pt x="311" y="13"/>
                    <a:pt x="382" y="99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3" name="iṩ1idê">
              <a:extLst>
                <a:ext uri="{FF2B5EF4-FFF2-40B4-BE49-F238E27FC236}">
                  <a16:creationId xmlns="" xmlns:a16="http://schemas.microsoft.com/office/drawing/2014/main" id="{705099C9-4A93-4045-9D3B-89D6F73AE7E8}"/>
                </a:ext>
              </a:extLst>
            </p:cNvPr>
            <p:cNvSpPr/>
            <p:nvPr/>
          </p:nvSpPr>
          <p:spPr bwMode="auto">
            <a:xfrm>
              <a:off x="13184254" y="2566520"/>
              <a:ext cx="401747" cy="454435"/>
            </a:xfrm>
            <a:custGeom>
              <a:avLst/>
              <a:gdLst>
                <a:gd name="T0" fmla="*/ 206 w 270"/>
                <a:gd name="T1" fmla="*/ 266 h 306"/>
                <a:gd name="T2" fmla="*/ 129 w 270"/>
                <a:gd name="T3" fmla="*/ 304 h 306"/>
                <a:gd name="T4" fmla="*/ 88 w 270"/>
                <a:gd name="T5" fmla="*/ 254 h 306"/>
                <a:gd name="T6" fmla="*/ 138 w 270"/>
                <a:gd name="T7" fmla="*/ 237 h 306"/>
                <a:gd name="T8" fmla="*/ 180 w 270"/>
                <a:gd name="T9" fmla="*/ 213 h 306"/>
                <a:gd name="T10" fmla="*/ 196 w 270"/>
                <a:gd name="T11" fmla="*/ 194 h 306"/>
                <a:gd name="T12" fmla="*/ 193 w 270"/>
                <a:gd name="T13" fmla="*/ 179 h 306"/>
                <a:gd name="T14" fmla="*/ 182 w 270"/>
                <a:gd name="T15" fmla="*/ 174 h 306"/>
                <a:gd name="T16" fmla="*/ 161 w 270"/>
                <a:gd name="T17" fmla="*/ 178 h 306"/>
                <a:gd name="T18" fmla="*/ 125 w 270"/>
                <a:gd name="T19" fmla="*/ 190 h 306"/>
                <a:gd name="T20" fmla="*/ 81 w 270"/>
                <a:gd name="T21" fmla="*/ 200 h 306"/>
                <a:gd name="T22" fmla="*/ 47 w 270"/>
                <a:gd name="T23" fmla="*/ 194 h 306"/>
                <a:gd name="T24" fmla="*/ 19 w 270"/>
                <a:gd name="T25" fmla="*/ 171 h 306"/>
                <a:gd name="T26" fmla="*/ 3 w 270"/>
                <a:gd name="T27" fmla="*/ 119 h 306"/>
                <a:gd name="T28" fmla="*/ 37 w 270"/>
                <a:gd name="T29" fmla="*/ 61 h 306"/>
                <a:gd name="T30" fmla="*/ 9 w 270"/>
                <a:gd name="T31" fmla="*/ 28 h 306"/>
                <a:gd name="T32" fmla="*/ 40 w 270"/>
                <a:gd name="T33" fmla="*/ 2 h 306"/>
                <a:gd name="T34" fmla="*/ 68 w 270"/>
                <a:gd name="T35" fmla="*/ 35 h 306"/>
                <a:gd name="T36" fmla="*/ 141 w 270"/>
                <a:gd name="T37" fmla="*/ 0 h 306"/>
                <a:gd name="T38" fmla="*/ 159 w 270"/>
                <a:gd name="T39" fmla="*/ 58 h 306"/>
                <a:gd name="T40" fmla="*/ 90 w 270"/>
                <a:gd name="T41" fmla="*/ 91 h 306"/>
                <a:gd name="T42" fmla="*/ 75 w 270"/>
                <a:gd name="T43" fmla="*/ 108 h 306"/>
                <a:gd name="T44" fmla="*/ 77 w 270"/>
                <a:gd name="T45" fmla="*/ 121 h 306"/>
                <a:gd name="T46" fmla="*/ 88 w 270"/>
                <a:gd name="T47" fmla="*/ 126 h 306"/>
                <a:gd name="T48" fmla="*/ 106 w 270"/>
                <a:gd name="T49" fmla="*/ 123 h 306"/>
                <a:gd name="T50" fmla="*/ 138 w 270"/>
                <a:gd name="T51" fmla="*/ 112 h 306"/>
                <a:gd name="T52" fmla="*/ 205 w 270"/>
                <a:gd name="T53" fmla="*/ 100 h 306"/>
                <a:gd name="T54" fmla="*/ 249 w 270"/>
                <a:gd name="T55" fmla="*/ 126 h 306"/>
                <a:gd name="T56" fmla="*/ 267 w 270"/>
                <a:gd name="T57" fmla="*/ 181 h 306"/>
                <a:gd name="T58" fmla="*/ 236 w 270"/>
                <a:gd name="T59" fmla="*/ 239 h 306"/>
                <a:gd name="T60" fmla="*/ 270 w 270"/>
                <a:gd name="T61" fmla="*/ 280 h 306"/>
                <a:gd name="T62" fmla="*/ 238 w 270"/>
                <a:gd name="T63" fmla="*/ 306 h 306"/>
                <a:gd name="T64" fmla="*/ 206 w 270"/>
                <a:gd name="T65" fmla="*/ 26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306">
                  <a:moveTo>
                    <a:pt x="206" y="266"/>
                  </a:moveTo>
                  <a:cubicBezTo>
                    <a:pt x="183" y="283"/>
                    <a:pt x="157" y="296"/>
                    <a:pt x="129" y="304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104" y="250"/>
                    <a:pt x="121" y="244"/>
                    <a:pt x="138" y="237"/>
                  </a:cubicBezTo>
                  <a:cubicBezTo>
                    <a:pt x="155" y="230"/>
                    <a:pt x="169" y="222"/>
                    <a:pt x="180" y="213"/>
                  </a:cubicBezTo>
                  <a:cubicBezTo>
                    <a:pt x="188" y="206"/>
                    <a:pt x="194" y="200"/>
                    <a:pt x="196" y="194"/>
                  </a:cubicBezTo>
                  <a:cubicBezTo>
                    <a:pt x="198" y="189"/>
                    <a:pt x="197" y="184"/>
                    <a:pt x="193" y="179"/>
                  </a:cubicBezTo>
                  <a:cubicBezTo>
                    <a:pt x="191" y="176"/>
                    <a:pt x="187" y="174"/>
                    <a:pt x="182" y="174"/>
                  </a:cubicBezTo>
                  <a:cubicBezTo>
                    <a:pt x="177" y="174"/>
                    <a:pt x="170" y="175"/>
                    <a:pt x="161" y="178"/>
                  </a:cubicBezTo>
                  <a:cubicBezTo>
                    <a:pt x="152" y="181"/>
                    <a:pt x="140" y="185"/>
                    <a:pt x="125" y="190"/>
                  </a:cubicBezTo>
                  <a:cubicBezTo>
                    <a:pt x="108" y="196"/>
                    <a:pt x="94" y="199"/>
                    <a:pt x="81" y="200"/>
                  </a:cubicBezTo>
                  <a:cubicBezTo>
                    <a:pt x="68" y="200"/>
                    <a:pt x="57" y="198"/>
                    <a:pt x="47" y="194"/>
                  </a:cubicBezTo>
                  <a:cubicBezTo>
                    <a:pt x="38" y="190"/>
                    <a:pt x="28" y="182"/>
                    <a:pt x="19" y="171"/>
                  </a:cubicBezTo>
                  <a:cubicBezTo>
                    <a:pt x="5" y="154"/>
                    <a:pt x="0" y="137"/>
                    <a:pt x="3" y="119"/>
                  </a:cubicBezTo>
                  <a:cubicBezTo>
                    <a:pt x="6" y="100"/>
                    <a:pt x="17" y="81"/>
                    <a:pt x="37" y="6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89" y="20"/>
                    <a:pt x="113" y="8"/>
                    <a:pt x="141" y="0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30" y="66"/>
                    <a:pt x="107" y="77"/>
                    <a:pt x="90" y="91"/>
                  </a:cubicBezTo>
                  <a:cubicBezTo>
                    <a:pt x="82" y="98"/>
                    <a:pt x="77" y="103"/>
                    <a:pt x="75" y="108"/>
                  </a:cubicBezTo>
                  <a:cubicBezTo>
                    <a:pt x="73" y="113"/>
                    <a:pt x="74" y="117"/>
                    <a:pt x="77" y="121"/>
                  </a:cubicBezTo>
                  <a:cubicBezTo>
                    <a:pt x="80" y="124"/>
                    <a:pt x="84" y="126"/>
                    <a:pt x="88" y="126"/>
                  </a:cubicBezTo>
                  <a:cubicBezTo>
                    <a:pt x="92" y="126"/>
                    <a:pt x="98" y="125"/>
                    <a:pt x="106" y="123"/>
                  </a:cubicBezTo>
                  <a:cubicBezTo>
                    <a:pt x="114" y="121"/>
                    <a:pt x="125" y="117"/>
                    <a:pt x="138" y="112"/>
                  </a:cubicBezTo>
                  <a:cubicBezTo>
                    <a:pt x="166" y="102"/>
                    <a:pt x="188" y="98"/>
                    <a:pt x="205" y="100"/>
                  </a:cubicBezTo>
                  <a:cubicBezTo>
                    <a:pt x="222" y="102"/>
                    <a:pt x="237" y="111"/>
                    <a:pt x="249" y="126"/>
                  </a:cubicBezTo>
                  <a:cubicBezTo>
                    <a:pt x="263" y="143"/>
                    <a:pt x="269" y="161"/>
                    <a:pt x="267" y="181"/>
                  </a:cubicBezTo>
                  <a:cubicBezTo>
                    <a:pt x="265" y="200"/>
                    <a:pt x="255" y="220"/>
                    <a:pt x="236" y="239"/>
                  </a:cubicBezTo>
                  <a:cubicBezTo>
                    <a:pt x="270" y="280"/>
                    <a:pt x="270" y="280"/>
                    <a:pt x="270" y="280"/>
                  </a:cubicBezTo>
                  <a:cubicBezTo>
                    <a:pt x="238" y="306"/>
                    <a:pt x="238" y="306"/>
                    <a:pt x="238" y="306"/>
                  </a:cubicBezTo>
                  <a:lnTo>
                    <a:pt x="206" y="266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4" name="í$1ïḓe">
              <a:extLst>
                <a:ext uri="{FF2B5EF4-FFF2-40B4-BE49-F238E27FC236}">
                  <a16:creationId xmlns="" xmlns:a16="http://schemas.microsoft.com/office/drawing/2014/main" id="{4149258F-705E-4BB1-AF41-99CEEDCE073B}"/>
                </a:ext>
              </a:extLst>
            </p:cNvPr>
            <p:cNvSpPr/>
            <p:nvPr/>
          </p:nvSpPr>
          <p:spPr bwMode="auto">
            <a:xfrm>
              <a:off x="11906572" y="1637894"/>
              <a:ext cx="836422" cy="619082"/>
            </a:xfrm>
            <a:custGeom>
              <a:avLst/>
              <a:gdLst>
                <a:gd name="T0" fmla="*/ 10 w 564"/>
                <a:gd name="T1" fmla="*/ 415 h 415"/>
                <a:gd name="T2" fmla="*/ 9 w 564"/>
                <a:gd name="T3" fmla="*/ 415 h 415"/>
                <a:gd name="T4" fmla="*/ 1 w 564"/>
                <a:gd name="T5" fmla="*/ 405 h 415"/>
                <a:gd name="T6" fmla="*/ 18 w 564"/>
                <a:gd name="T7" fmla="*/ 277 h 415"/>
                <a:gd name="T8" fmla="*/ 125 w 564"/>
                <a:gd name="T9" fmla="*/ 64 h 415"/>
                <a:gd name="T10" fmla="*/ 292 w 564"/>
                <a:gd name="T11" fmla="*/ 2 h 415"/>
                <a:gd name="T12" fmla="*/ 450 w 564"/>
                <a:gd name="T13" fmla="*/ 70 h 415"/>
                <a:gd name="T14" fmla="*/ 530 w 564"/>
                <a:gd name="T15" fmla="*/ 209 h 415"/>
                <a:gd name="T16" fmla="*/ 564 w 564"/>
                <a:gd name="T17" fmla="*/ 406 h 415"/>
                <a:gd name="T18" fmla="*/ 554 w 564"/>
                <a:gd name="T19" fmla="*/ 415 h 415"/>
                <a:gd name="T20" fmla="*/ 554 w 564"/>
                <a:gd name="T21" fmla="*/ 415 h 415"/>
                <a:gd name="T22" fmla="*/ 545 w 564"/>
                <a:gd name="T23" fmla="*/ 406 h 415"/>
                <a:gd name="T24" fmla="*/ 513 w 564"/>
                <a:gd name="T25" fmla="*/ 214 h 415"/>
                <a:gd name="T26" fmla="*/ 292 w 564"/>
                <a:gd name="T27" fmla="*/ 20 h 415"/>
                <a:gd name="T28" fmla="*/ 138 w 564"/>
                <a:gd name="T29" fmla="*/ 77 h 415"/>
                <a:gd name="T30" fmla="*/ 36 w 564"/>
                <a:gd name="T31" fmla="*/ 281 h 415"/>
                <a:gd name="T32" fmla="*/ 19 w 564"/>
                <a:gd name="T33" fmla="*/ 406 h 415"/>
                <a:gd name="T34" fmla="*/ 10 w 564"/>
                <a:gd name="T35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4" h="415">
                  <a:moveTo>
                    <a:pt x="10" y="415"/>
                  </a:moveTo>
                  <a:cubicBezTo>
                    <a:pt x="9" y="415"/>
                    <a:pt x="9" y="415"/>
                    <a:pt x="9" y="415"/>
                  </a:cubicBezTo>
                  <a:cubicBezTo>
                    <a:pt x="4" y="415"/>
                    <a:pt x="0" y="410"/>
                    <a:pt x="1" y="405"/>
                  </a:cubicBezTo>
                  <a:cubicBezTo>
                    <a:pt x="1" y="403"/>
                    <a:pt x="2" y="347"/>
                    <a:pt x="18" y="277"/>
                  </a:cubicBezTo>
                  <a:cubicBezTo>
                    <a:pt x="33" y="212"/>
                    <a:pt x="63" y="122"/>
                    <a:pt x="125" y="64"/>
                  </a:cubicBezTo>
                  <a:cubicBezTo>
                    <a:pt x="171" y="21"/>
                    <a:pt x="227" y="0"/>
                    <a:pt x="292" y="2"/>
                  </a:cubicBezTo>
                  <a:cubicBezTo>
                    <a:pt x="355" y="4"/>
                    <a:pt x="408" y="27"/>
                    <a:pt x="450" y="70"/>
                  </a:cubicBezTo>
                  <a:cubicBezTo>
                    <a:pt x="484" y="104"/>
                    <a:pt x="511" y="151"/>
                    <a:pt x="530" y="209"/>
                  </a:cubicBezTo>
                  <a:cubicBezTo>
                    <a:pt x="563" y="307"/>
                    <a:pt x="564" y="402"/>
                    <a:pt x="564" y="406"/>
                  </a:cubicBezTo>
                  <a:cubicBezTo>
                    <a:pt x="564" y="411"/>
                    <a:pt x="559" y="415"/>
                    <a:pt x="554" y="415"/>
                  </a:cubicBezTo>
                  <a:cubicBezTo>
                    <a:pt x="554" y="415"/>
                    <a:pt x="554" y="415"/>
                    <a:pt x="554" y="415"/>
                  </a:cubicBezTo>
                  <a:cubicBezTo>
                    <a:pt x="549" y="415"/>
                    <a:pt x="545" y="411"/>
                    <a:pt x="545" y="406"/>
                  </a:cubicBezTo>
                  <a:cubicBezTo>
                    <a:pt x="545" y="405"/>
                    <a:pt x="545" y="309"/>
                    <a:pt x="513" y="214"/>
                  </a:cubicBezTo>
                  <a:cubicBezTo>
                    <a:pt x="471" y="89"/>
                    <a:pt x="396" y="24"/>
                    <a:pt x="292" y="20"/>
                  </a:cubicBezTo>
                  <a:cubicBezTo>
                    <a:pt x="231" y="18"/>
                    <a:pt x="180" y="37"/>
                    <a:pt x="138" y="77"/>
                  </a:cubicBezTo>
                  <a:cubicBezTo>
                    <a:pt x="79" y="132"/>
                    <a:pt x="50" y="218"/>
                    <a:pt x="36" y="281"/>
                  </a:cubicBezTo>
                  <a:cubicBezTo>
                    <a:pt x="20" y="349"/>
                    <a:pt x="19" y="405"/>
                    <a:pt x="19" y="406"/>
                  </a:cubicBezTo>
                  <a:cubicBezTo>
                    <a:pt x="19" y="411"/>
                    <a:pt x="15" y="415"/>
                    <a:pt x="10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5" name="ï$liḓe">
              <a:extLst>
                <a:ext uri="{FF2B5EF4-FFF2-40B4-BE49-F238E27FC236}">
                  <a16:creationId xmlns="" xmlns:a16="http://schemas.microsoft.com/office/drawing/2014/main" id="{AE44341F-AC87-4D03-BE1C-6642052165C3}"/>
                </a:ext>
              </a:extLst>
            </p:cNvPr>
            <p:cNvSpPr/>
            <p:nvPr/>
          </p:nvSpPr>
          <p:spPr bwMode="auto">
            <a:xfrm>
              <a:off x="12492723" y="2052813"/>
              <a:ext cx="724459" cy="184408"/>
            </a:xfrm>
            <a:prstGeom prst="rect">
              <a:avLst/>
            </a:prstGeom>
            <a:solidFill>
              <a:srgbClr val="BA75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6" name="îšľïdé">
              <a:extLst>
                <a:ext uri="{FF2B5EF4-FFF2-40B4-BE49-F238E27FC236}">
                  <a16:creationId xmlns="" xmlns:a16="http://schemas.microsoft.com/office/drawing/2014/main" id="{CAC4AC06-BA2E-48FE-A1A0-17A8CE609155}"/>
                </a:ext>
              </a:extLst>
            </p:cNvPr>
            <p:cNvSpPr/>
            <p:nvPr/>
          </p:nvSpPr>
          <p:spPr bwMode="auto">
            <a:xfrm>
              <a:off x="11076738" y="2052813"/>
              <a:ext cx="1718945" cy="1712355"/>
            </a:xfrm>
            <a:prstGeom prst="rect">
              <a:avLst/>
            </a:prstGeom>
            <a:solidFill>
              <a:srgbClr val="EAC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7" name="isḻîḑè">
              <a:extLst>
                <a:ext uri="{FF2B5EF4-FFF2-40B4-BE49-F238E27FC236}">
                  <a16:creationId xmlns="" xmlns:a16="http://schemas.microsoft.com/office/drawing/2014/main" id="{6F86D54E-CC48-4038-A9D6-3B0DFD9A3A7E}"/>
                </a:ext>
              </a:extLst>
            </p:cNvPr>
            <p:cNvSpPr/>
            <p:nvPr/>
          </p:nvSpPr>
          <p:spPr bwMode="auto">
            <a:xfrm>
              <a:off x="12795679" y="2052813"/>
              <a:ext cx="217340" cy="1712355"/>
            </a:xfrm>
            <a:custGeom>
              <a:avLst/>
              <a:gdLst>
                <a:gd name="T0" fmla="*/ 33 w 33"/>
                <a:gd name="T1" fmla="*/ 252 h 260"/>
                <a:gd name="T2" fmla="*/ 0 w 33"/>
                <a:gd name="T3" fmla="*/ 260 h 260"/>
                <a:gd name="T4" fmla="*/ 0 w 33"/>
                <a:gd name="T5" fmla="*/ 0 h 260"/>
                <a:gd name="T6" fmla="*/ 33 w 33"/>
                <a:gd name="T7" fmla="*/ 7 h 260"/>
                <a:gd name="T8" fmla="*/ 33 w 33"/>
                <a:gd name="T9" fmla="*/ 2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0">
                  <a:moveTo>
                    <a:pt x="33" y="252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33" y="7"/>
                  </a:lnTo>
                  <a:lnTo>
                    <a:pt x="33" y="252"/>
                  </a:lnTo>
                  <a:close/>
                </a:path>
              </a:pathLst>
            </a:custGeom>
            <a:solidFill>
              <a:srgbClr val="E88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8" name="ïṣḷíḓê">
              <a:extLst>
                <a:ext uri="{FF2B5EF4-FFF2-40B4-BE49-F238E27FC236}">
                  <a16:creationId xmlns="" xmlns:a16="http://schemas.microsoft.com/office/drawing/2014/main" id="{2242F950-8EE1-493E-B6D6-6E8943C6952D}"/>
                </a:ext>
              </a:extLst>
            </p:cNvPr>
            <p:cNvSpPr/>
            <p:nvPr/>
          </p:nvSpPr>
          <p:spPr bwMode="auto">
            <a:xfrm>
              <a:off x="13013018" y="2052813"/>
              <a:ext cx="217340" cy="1659668"/>
            </a:xfrm>
            <a:custGeom>
              <a:avLst/>
              <a:gdLst>
                <a:gd name="T0" fmla="*/ 0 w 33"/>
                <a:gd name="T1" fmla="*/ 252 h 252"/>
                <a:gd name="T2" fmla="*/ 33 w 33"/>
                <a:gd name="T3" fmla="*/ 252 h 252"/>
                <a:gd name="T4" fmla="*/ 31 w 33"/>
                <a:gd name="T5" fmla="*/ 0 h 252"/>
                <a:gd name="T6" fmla="*/ 0 w 33"/>
                <a:gd name="T7" fmla="*/ 7 h 252"/>
                <a:gd name="T8" fmla="*/ 0 w 3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2">
                  <a:moveTo>
                    <a:pt x="0" y="252"/>
                  </a:moveTo>
                  <a:lnTo>
                    <a:pt x="33" y="252"/>
                  </a:lnTo>
                  <a:lnTo>
                    <a:pt x="31" y="0"/>
                  </a:lnTo>
                  <a:lnTo>
                    <a:pt x="0" y="7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AAD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59" name="iṡlíḓè">
              <a:extLst>
                <a:ext uri="{FF2B5EF4-FFF2-40B4-BE49-F238E27FC236}">
                  <a16:creationId xmlns="" xmlns:a16="http://schemas.microsoft.com/office/drawing/2014/main" id="{E57456B6-677B-4DB4-8D53-AABDB7A869A5}"/>
                </a:ext>
              </a:extLst>
            </p:cNvPr>
            <p:cNvSpPr/>
            <p:nvPr/>
          </p:nvSpPr>
          <p:spPr bwMode="auto">
            <a:xfrm>
              <a:off x="12795679" y="3593933"/>
              <a:ext cx="434675" cy="171236"/>
            </a:xfrm>
            <a:custGeom>
              <a:avLst/>
              <a:gdLst>
                <a:gd name="T0" fmla="*/ 0 w 66"/>
                <a:gd name="T1" fmla="*/ 26 h 26"/>
                <a:gd name="T2" fmla="*/ 33 w 66"/>
                <a:gd name="T3" fmla="*/ 0 h 26"/>
                <a:gd name="T4" fmla="*/ 66 w 66"/>
                <a:gd name="T5" fmla="*/ 18 h 26"/>
                <a:gd name="T6" fmla="*/ 0 w 6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6">
                  <a:moveTo>
                    <a:pt x="0" y="26"/>
                  </a:moveTo>
                  <a:lnTo>
                    <a:pt x="33" y="0"/>
                  </a:lnTo>
                  <a:lnTo>
                    <a:pt x="66" y="1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CC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0" name="îŝ1ídè">
              <a:extLst>
                <a:ext uri="{FF2B5EF4-FFF2-40B4-BE49-F238E27FC236}">
                  <a16:creationId xmlns="" xmlns:a16="http://schemas.microsoft.com/office/drawing/2014/main" id="{AE7BAE0F-B409-431A-8C4B-B42BA9E69F12}"/>
                </a:ext>
              </a:extLst>
            </p:cNvPr>
            <p:cNvSpPr/>
            <p:nvPr/>
          </p:nvSpPr>
          <p:spPr bwMode="auto">
            <a:xfrm>
              <a:off x="11465309" y="2131845"/>
              <a:ext cx="164652" cy="164652"/>
            </a:xfrm>
            <a:custGeom>
              <a:avLst/>
              <a:gdLst>
                <a:gd name="T0" fmla="*/ 55 w 110"/>
                <a:gd name="T1" fmla="*/ 109 h 109"/>
                <a:gd name="T2" fmla="*/ 55 w 110"/>
                <a:gd name="T3" fmla="*/ 109 h 109"/>
                <a:gd name="T4" fmla="*/ 0 w 110"/>
                <a:gd name="T5" fmla="*/ 54 h 109"/>
                <a:gd name="T6" fmla="*/ 55 w 110"/>
                <a:gd name="T7" fmla="*/ 0 h 109"/>
                <a:gd name="T8" fmla="*/ 110 w 110"/>
                <a:gd name="T9" fmla="*/ 54 h 109"/>
                <a:gd name="T10" fmla="*/ 55 w 110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10" y="24"/>
                    <a:pt x="110" y="54"/>
                  </a:cubicBezTo>
                  <a:cubicBezTo>
                    <a:pt x="110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1" name="íṥḷidê">
              <a:extLst>
                <a:ext uri="{FF2B5EF4-FFF2-40B4-BE49-F238E27FC236}">
                  <a16:creationId xmlns="" xmlns:a16="http://schemas.microsoft.com/office/drawing/2014/main" id="{A4D15B05-B5D7-4084-86C0-A715BA9EC4C8}"/>
                </a:ext>
              </a:extLst>
            </p:cNvPr>
            <p:cNvSpPr/>
            <p:nvPr/>
          </p:nvSpPr>
          <p:spPr bwMode="auto">
            <a:xfrm>
              <a:off x="12275388" y="2131845"/>
              <a:ext cx="164652" cy="164652"/>
            </a:xfrm>
            <a:custGeom>
              <a:avLst/>
              <a:gdLst>
                <a:gd name="T0" fmla="*/ 55 w 109"/>
                <a:gd name="T1" fmla="*/ 109 h 109"/>
                <a:gd name="T2" fmla="*/ 55 w 109"/>
                <a:gd name="T3" fmla="*/ 109 h 109"/>
                <a:gd name="T4" fmla="*/ 0 w 109"/>
                <a:gd name="T5" fmla="*/ 54 h 109"/>
                <a:gd name="T6" fmla="*/ 55 w 109"/>
                <a:gd name="T7" fmla="*/ 0 h 109"/>
                <a:gd name="T8" fmla="*/ 109 w 109"/>
                <a:gd name="T9" fmla="*/ 54 h 109"/>
                <a:gd name="T10" fmla="*/ 55 w 109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2" name="ïṩľíďê">
              <a:extLst>
                <a:ext uri="{FF2B5EF4-FFF2-40B4-BE49-F238E27FC236}">
                  <a16:creationId xmlns="" xmlns:a16="http://schemas.microsoft.com/office/drawing/2014/main" id="{9BD38A0A-4592-477C-BD39-2988D4B8DB12}"/>
                </a:ext>
              </a:extLst>
            </p:cNvPr>
            <p:cNvSpPr/>
            <p:nvPr/>
          </p:nvSpPr>
          <p:spPr bwMode="auto">
            <a:xfrm>
              <a:off x="11531169" y="1611550"/>
              <a:ext cx="843006" cy="612498"/>
            </a:xfrm>
            <a:custGeom>
              <a:avLst/>
              <a:gdLst>
                <a:gd name="T0" fmla="*/ 9 w 563"/>
                <a:gd name="T1" fmla="*/ 415 h 415"/>
                <a:gd name="T2" fmla="*/ 9 w 563"/>
                <a:gd name="T3" fmla="*/ 414 h 415"/>
                <a:gd name="T4" fmla="*/ 0 w 563"/>
                <a:gd name="T5" fmla="*/ 405 h 415"/>
                <a:gd name="T6" fmla="*/ 17 w 563"/>
                <a:gd name="T7" fmla="*/ 277 h 415"/>
                <a:gd name="T8" fmla="*/ 124 w 563"/>
                <a:gd name="T9" fmla="*/ 63 h 415"/>
                <a:gd name="T10" fmla="*/ 292 w 563"/>
                <a:gd name="T11" fmla="*/ 2 h 415"/>
                <a:gd name="T12" fmla="*/ 450 w 563"/>
                <a:gd name="T13" fmla="*/ 70 h 415"/>
                <a:gd name="T14" fmla="*/ 530 w 563"/>
                <a:gd name="T15" fmla="*/ 208 h 415"/>
                <a:gd name="T16" fmla="*/ 563 w 563"/>
                <a:gd name="T17" fmla="*/ 405 h 415"/>
                <a:gd name="T18" fmla="*/ 554 w 563"/>
                <a:gd name="T19" fmla="*/ 414 h 415"/>
                <a:gd name="T20" fmla="*/ 554 w 563"/>
                <a:gd name="T21" fmla="*/ 414 h 415"/>
                <a:gd name="T22" fmla="*/ 545 w 563"/>
                <a:gd name="T23" fmla="*/ 405 h 415"/>
                <a:gd name="T24" fmla="*/ 512 w 563"/>
                <a:gd name="T25" fmla="*/ 214 h 415"/>
                <a:gd name="T26" fmla="*/ 291 w 563"/>
                <a:gd name="T27" fmla="*/ 20 h 415"/>
                <a:gd name="T28" fmla="*/ 137 w 563"/>
                <a:gd name="T29" fmla="*/ 77 h 415"/>
                <a:gd name="T30" fmla="*/ 18 w 563"/>
                <a:gd name="T31" fmla="*/ 406 h 415"/>
                <a:gd name="T32" fmla="*/ 9 w 563"/>
                <a:gd name="T33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3" h="415">
                  <a:moveTo>
                    <a:pt x="9" y="415"/>
                  </a:moveTo>
                  <a:cubicBezTo>
                    <a:pt x="9" y="414"/>
                    <a:pt x="9" y="414"/>
                    <a:pt x="9" y="414"/>
                  </a:cubicBezTo>
                  <a:cubicBezTo>
                    <a:pt x="4" y="414"/>
                    <a:pt x="0" y="410"/>
                    <a:pt x="0" y="405"/>
                  </a:cubicBezTo>
                  <a:cubicBezTo>
                    <a:pt x="0" y="403"/>
                    <a:pt x="1" y="347"/>
                    <a:pt x="17" y="277"/>
                  </a:cubicBezTo>
                  <a:cubicBezTo>
                    <a:pt x="32" y="212"/>
                    <a:pt x="63" y="122"/>
                    <a:pt x="124" y="63"/>
                  </a:cubicBezTo>
                  <a:cubicBezTo>
                    <a:pt x="170" y="20"/>
                    <a:pt x="226" y="0"/>
                    <a:pt x="292" y="2"/>
                  </a:cubicBezTo>
                  <a:cubicBezTo>
                    <a:pt x="354" y="4"/>
                    <a:pt x="407" y="27"/>
                    <a:pt x="450" y="70"/>
                  </a:cubicBezTo>
                  <a:cubicBezTo>
                    <a:pt x="483" y="104"/>
                    <a:pt x="510" y="150"/>
                    <a:pt x="530" y="208"/>
                  </a:cubicBezTo>
                  <a:cubicBezTo>
                    <a:pt x="562" y="306"/>
                    <a:pt x="563" y="401"/>
                    <a:pt x="563" y="405"/>
                  </a:cubicBezTo>
                  <a:cubicBezTo>
                    <a:pt x="563" y="410"/>
                    <a:pt x="559" y="414"/>
                    <a:pt x="554" y="414"/>
                  </a:cubicBezTo>
                  <a:cubicBezTo>
                    <a:pt x="554" y="414"/>
                    <a:pt x="554" y="414"/>
                    <a:pt x="554" y="414"/>
                  </a:cubicBezTo>
                  <a:cubicBezTo>
                    <a:pt x="549" y="414"/>
                    <a:pt x="545" y="410"/>
                    <a:pt x="545" y="405"/>
                  </a:cubicBezTo>
                  <a:cubicBezTo>
                    <a:pt x="545" y="404"/>
                    <a:pt x="544" y="309"/>
                    <a:pt x="512" y="214"/>
                  </a:cubicBezTo>
                  <a:cubicBezTo>
                    <a:pt x="470" y="89"/>
                    <a:pt x="396" y="23"/>
                    <a:pt x="291" y="20"/>
                  </a:cubicBezTo>
                  <a:cubicBezTo>
                    <a:pt x="231" y="18"/>
                    <a:pt x="179" y="37"/>
                    <a:pt x="137" y="77"/>
                  </a:cubicBezTo>
                  <a:cubicBezTo>
                    <a:pt x="24" y="183"/>
                    <a:pt x="18" y="403"/>
                    <a:pt x="18" y="406"/>
                  </a:cubicBezTo>
                  <a:cubicBezTo>
                    <a:pt x="18" y="411"/>
                    <a:pt x="14" y="415"/>
                    <a:pt x="9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3" name="ïṧļîde">
              <a:extLst>
                <a:ext uri="{FF2B5EF4-FFF2-40B4-BE49-F238E27FC236}">
                  <a16:creationId xmlns="" xmlns:a16="http://schemas.microsoft.com/office/drawing/2014/main" id="{AA5DB9E7-9389-406B-9965-BD5D7AFD85BD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custGeom>
              <a:avLst/>
              <a:gdLst>
                <a:gd name="T0" fmla="*/ 0 w 121"/>
                <a:gd name="T1" fmla="*/ 0 h 187"/>
                <a:gd name="T2" fmla="*/ 121 w 121"/>
                <a:gd name="T3" fmla="*/ 187 h 187"/>
                <a:gd name="T4" fmla="*/ 0 w 121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87">
                  <a:moveTo>
                    <a:pt x="0" y="0"/>
                  </a:moveTo>
                  <a:lnTo>
                    <a:pt x="121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4" name="íŝļíḋè">
              <a:extLst>
                <a:ext uri="{FF2B5EF4-FFF2-40B4-BE49-F238E27FC236}">
                  <a16:creationId xmlns="" xmlns:a16="http://schemas.microsoft.com/office/drawing/2014/main" id="{B72E0BEB-D717-4F3F-92C7-EEEA299D3B44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5" name="îs1idè">
              <a:extLst>
                <a:ext uri="{FF2B5EF4-FFF2-40B4-BE49-F238E27FC236}">
                  <a16:creationId xmlns="" xmlns:a16="http://schemas.microsoft.com/office/drawing/2014/main" id="{5EFA28DB-86E5-4F90-B15F-4731232AF5D9}"/>
                </a:ext>
              </a:extLst>
            </p:cNvPr>
            <p:cNvSpPr/>
            <p:nvPr/>
          </p:nvSpPr>
          <p:spPr bwMode="auto">
            <a:xfrm>
              <a:off x="13401589" y="3442453"/>
              <a:ext cx="480779" cy="671770"/>
            </a:xfrm>
            <a:custGeom>
              <a:avLst/>
              <a:gdLst>
                <a:gd name="T0" fmla="*/ 62 w 73"/>
                <a:gd name="T1" fmla="*/ 102 h 102"/>
                <a:gd name="T2" fmla="*/ 0 w 73"/>
                <a:gd name="T3" fmla="*/ 7 h 102"/>
                <a:gd name="T4" fmla="*/ 11 w 73"/>
                <a:gd name="T5" fmla="*/ 0 h 102"/>
                <a:gd name="T6" fmla="*/ 73 w 73"/>
                <a:gd name="T7" fmla="*/ 95 h 102"/>
                <a:gd name="T8" fmla="*/ 62 w 7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02">
                  <a:moveTo>
                    <a:pt x="62" y="102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73" y="95"/>
                  </a:lnTo>
                  <a:lnTo>
                    <a:pt x="62" y="10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6" name="íŝ1íḋe">
              <a:extLst>
                <a:ext uri="{FF2B5EF4-FFF2-40B4-BE49-F238E27FC236}">
                  <a16:creationId xmlns="" xmlns:a16="http://schemas.microsoft.com/office/drawing/2014/main" id="{1E9CDCEA-6BCC-4BA9-AA55-3069E1588949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066929"/>
            </a:xfrm>
            <a:custGeom>
              <a:avLst/>
              <a:gdLst>
                <a:gd name="T0" fmla="*/ 320 w 568"/>
                <a:gd name="T1" fmla="*/ 492 h 716"/>
                <a:gd name="T2" fmla="*/ 568 w 568"/>
                <a:gd name="T3" fmla="*/ 484 h 716"/>
                <a:gd name="T4" fmla="*/ 568 w 568"/>
                <a:gd name="T5" fmla="*/ 475 h 716"/>
                <a:gd name="T6" fmla="*/ 264 w 568"/>
                <a:gd name="T7" fmla="*/ 260 h 716"/>
                <a:gd name="T8" fmla="*/ 0 w 568"/>
                <a:gd name="T9" fmla="*/ 0 h 716"/>
                <a:gd name="T10" fmla="*/ 130 w 568"/>
                <a:gd name="T11" fmla="*/ 347 h 716"/>
                <a:gd name="T12" fmla="*/ 204 w 568"/>
                <a:gd name="T13" fmla="*/ 712 h 716"/>
                <a:gd name="T14" fmla="*/ 211 w 568"/>
                <a:gd name="T15" fmla="*/ 716 h 716"/>
                <a:gd name="T16" fmla="*/ 320 w 568"/>
                <a:gd name="T17" fmla="*/ 49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716">
                  <a:moveTo>
                    <a:pt x="320" y="492"/>
                  </a:moveTo>
                  <a:cubicBezTo>
                    <a:pt x="568" y="484"/>
                    <a:pt x="568" y="484"/>
                    <a:pt x="568" y="484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176" y="174"/>
                    <a:pt x="88" y="87"/>
                    <a:pt x="0" y="0"/>
                  </a:cubicBezTo>
                  <a:cubicBezTo>
                    <a:pt x="43" y="116"/>
                    <a:pt x="87" y="232"/>
                    <a:pt x="130" y="347"/>
                  </a:cubicBezTo>
                  <a:cubicBezTo>
                    <a:pt x="204" y="712"/>
                    <a:pt x="204" y="712"/>
                    <a:pt x="204" y="712"/>
                  </a:cubicBezTo>
                  <a:cubicBezTo>
                    <a:pt x="211" y="716"/>
                    <a:pt x="211" y="716"/>
                    <a:pt x="211" y="716"/>
                  </a:cubicBezTo>
                  <a:lnTo>
                    <a:pt x="320" y="49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7" name="îṣľïḍe">
              <a:extLst>
                <a:ext uri="{FF2B5EF4-FFF2-40B4-BE49-F238E27FC236}">
                  <a16:creationId xmlns="" xmlns:a16="http://schemas.microsoft.com/office/drawing/2014/main" id="{C987D3F7-1F6F-4D35-836F-44C5FFA6F313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231581"/>
            </a:xfrm>
            <a:custGeom>
              <a:avLst/>
              <a:gdLst>
                <a:gd name="T0" fmla="*/ 3 w 568"/>
                <a:gd name="T1" fmla="*/ 3 h 824"/>
                <a:gd name="T2" fmla="*/ 264 w 568"/>
                <a:gd name="T3" fmla="*/ 260 h 824"/>
                <a:gd name="T4" fmla="*/ 568 w 568"/>
                <a:gd name="T5" fmla="*/ 475 h 824"/>
                <a:gd name="T6" fmla="*/ 568 w 568"/>
                <a:gd name="T7" fmla="*/ 484 h 824"/>
                <a:gd name="T8" fmla="*/ 354 w 568"/>
                <a:gd name="T9" fmla="*/ 491 h 824"/>
                <a:gd name="T10" fmla="*/ 560 w 568"/>
                <a:gd name="T11" fmla="*/ 807 h 824"/>
                <a:gd name="T12" fmla="*/ 535 w 568"/>
                <a:gd name="T13" fmla="*/ 824 h 824"/>
                <a:gd name="T14" fmla="*/ 319 w 568"/>
                <a:gd name="T15" fmla="*/ 492 h 824"/>
                <a:gd name="T16" fmla="*/ 262 w 568"/>
                <a:gd name="T17" fmla="*/ 403 h 824"/>
                <a:gd name="T18" fmla="*/ 231 w 568"/>
                <a:gd name="T19" fmla="*/ 356 h 824"/>
                <a:gd name="T20" fmla="*/ 0 w 568"/>
                <a:gd name="T21" fmla="*/ 0 h 824"/>
                <a:gd name="T22" fmla="*/ 3 w 568"/>
                <a:gd name="T23" fmla="*/ 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824">
                  <a:moveTo>
                    <a:pt x="3" y="3"/>
                  </a:moveTo>
                  <a:cubicBezTo>
                    <a:pt x="90" y="89"/>
                    <a:pt x="177" y="175"/>
                    <a:pt x="264" y="260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568" y="484"/>
                    <a:pt x="568" y="484"/>
                    <a:pt x="568" y="484"/>
                  </a:cubicBezTo>
                  <a:cubicBezTo>
                    <a:pt x="354" y="491"/>
                    <a:pt x="354" y="491"/>
                    <a:pt x="354" y="491"/>
                  </a:cubicBezTo>
                  <a:cubicBezTo>
                    <a:pt x="560" y="807"/>
                    <a:pt x="560" y="807"/>
                    <a:pt x="560" y="807"/>
                  </a:cubicBezTo>
                  <a:cubicBezTo>
                    <a:pt x="535" y="824"/>
                    <a:pt x="535" y="824"/>
                    <a:pt x="535" y="824"/>
                  </a:cubicBezTo>
                  <a:cubicBezTo>
                    <a:pt x="319" y="492"/>
                    <a:pt x="319" y="492"/>
                    <a:pt x="319" y="492"/>
                  </a:cubicBezTo>
                  <a:cubicBezTo>
                    <a:pt x="262" y="403"/>
                    <a:pt x="262" y="403"/>
                    <a:pt x="262" y="403"/>
                  </a:cubicBezTo>
                  <a:cubicBezTo>
                    <a:pt x="231" y="356"/>
                    <a:pt x="231" y="356"/>
                    <a:pt x="231" y="3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8" name="isḷîḍé">
              <a:extLst>
                <a:ext uri="{FF2B5EF4-FFF2-40B4-BE49-F238E27FC236}">
                  <a16:creationId xmlns="" xmlns:a16="http://schemas.microsoft.com/office/drawing/2014/main" id="{429AB3CB-47AC-4FB2-805D-810F1C9D59E3}"/>
                </a:ext>
              </a:extLst>
            </p:cNvPr>
            <p:cNvSpPr/>
            <p:nvPr/>
          </p:nvSpPr>
          <p:spPr bwMode="auto">
            <a:xfrm>
              <a:off x="10411551" y="1361283"/>
              <a:ext cx="4557503" cy="2950520"/>
            </a:xfrm>
            <a:custGeom>
              <a:avLst/>
              <a:gdLst>
                <a:gd name="T0" fmla="*/ 3056 w 3056"/>
                <a:gd name="T1" fmla="*/ 160 h 1984"/>
                <a:gd name="T2" fmla="*/ 2896 w 3056"/>
                <a:gd name="T3" fmla="*/ 0 h 1984"/>
                <a:gd name="T4" fmla="*/ 160 w 3056"/>
                <a:gd name="T5" fmla="*/ 0 h 1984"/>
                <a:gd name="T6" fmla="*/ 0 w 3056"/>
                <a:gd name="T7" fmla="*/ 160 h 1984"/>
                <a:gd name="T8" fmla="*/ 0 w 3056"/>
                <a:gd name="T9" fmla="*/ 1824 h 1984"/>
                <a:gd name="T10" fmla="*/ 160 w 3056"/>
                <a:gd name="T11" fmla="*/ 1984 h 1984"/>
                <a:gd name="T12" fmla="*/ 2896 w 3056"/>
                <a:gd name="T13" fmla="*/ 1984 h 1984"/>
                <a:gd name="T14" fmla="*/ 3056 w 3056"/>
                <a:gd name="T15" fmla="*/ 1824 h 1984"/>
                <a:gd name="T16" fmla="*/ 3056 w 3056"/>
                <a:gd name="T17" fmla="*/ 160 h 1984"/>
                <a:gd name="T18" fmla="*/ 2896 w 3056"/>
                <a:gd name="T19" fmla="*/ 1712 h 1984"/>
                <a:gd name="T20" fmla="*/ 2736 w 3056"/>
                <a:gd name="T21" fmla="*/ 1872 h 1984"/>
                <a:gd name="T22" fmla="*/ 320 w 3056"/>
                <a:gd name="T23" fmla="*/ 1872 h 1984"/>
                <a:gd name="T24" fmla="*/ 160 w 3056"/>
                <a:gd name="T25" fmla="*/ 1712 h 1984"/>
                <a:gd name="T26" fmla="*/ 160 w 3056"/>
                <a:gd name="T27" fmla="*/ 288 h 1984"/>
                <a:gd name="T28" fmla="*/ 320 w 3056"/>
                <a:gd name="T29" fmla="*/ 128 h 1984"/>
                <a:gd name="T30" fmla="*/ 2736 w 3056"/>
                <a:gd name="T31" fmla="*/ 128 h 1984"/>
                <a:gd name="T32" fmla="*/ 2896 w 3056"/>
                <a:gd name="T33" fmla="*/ 288 h 1984"/>
                <a:gd name="T34" fmla="*/ 2896 w 3056"/>
                <a:gd name="T35" fmla="*/ 171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56" h="1984">
                  <a:moveTo>
                    <a:pt x="3056" y="160"/>
                  </a:moveTo>
                  <a:cubicBezTo>
                    <a:pt x="3056" y="71"/>
                    <a:pt x="2985" y="0"/>
                    <a:pt x="289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1" y="0"/>
                    <a:pt x="0" y="71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3"/>
                    <a:pt x="71" y="1984"/>
                    <a:pt x="160" y="1984"/>
                  </a:cubicBezTo>
                  <a:cubicBezTo>
                    <a:pt x="2896" y="1984"/>
                    <a:pt x="2896" y="1984"/>
                    <a:pt x="2896" y="1984"/>
                  </a:cubicBezTo>
                  <a:cubicBezTo>
                    <a:pt x="2985" y="1984"/>
                    <a:pt x="3056" y="1913"/>
                    <a:pt x="3056" y="1824"/>
                  </a:cubicBezTo>
                  <a:lnTo>
                    <a:pt x="3056" y="160"/>
                  </a:lnTo>
                  <a:close/>
                  <a:moveTo>
                    <a:pt x="2896" y="1712"/>
                  </a:moveTo>
                  <a:cubicBezTo>
                    <a:pt x="2896" y="1801"/>
                    <a:pt x="2825" y="1872"/>
                    <a:pt x="2736" y="1872"/>
                  </a:cubicBezTo>
                  <a:cubicBezTo>
                    <a:pt x="320" y="1872"/>
                    <a:pt x="320" y="1872"/>
                    <a:pt x="320" y="1872"/>
                  </a:cubicBezTo>
                  <a:cubicBezTo>
                    <a:pt x="231" y="1872"/>
                    <a:pt x="160" y="1801"/>
                    <a:pt x="160" y="1712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199"/>
                    <a:pt x="231" y="128"/>
                    <a:pt x="320" y="128"/>
                  </a:cubicBezTo>
                  <a:cubicBezTo>
                    <a:pt x="2736" y="128"/>
                    <a:pt x="2736" y="128"/>
                    <a:pt x="2736" y="128"/>
                  </a:cubicBezTo>
                  <a:cubicBezTo>
                    <a:pt x="2825" y="128"/>
                    <a:pt x="2896" y="199"/>
                    <a:pt x="2896" y="288"/>
                  </a:cubicBezTo>
                  <a:lnTo>
                    <a:pt x="2896" y="1712"/>
                  </a:ln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69" name="iŝḷíḓé">
              <a:extLst>
                <a:ext uri="{FF2B5EF4-FFF2-40B4-BE49-F238E27FC236}">
                  <a16:creationId xmlns="" xmlns:a16="http://schemas.microsoft.com/office/drawing/2014/main" id="{A82C37DC-AB7C-44E9-8FFC-F3D2AE4009CA}"/>
                </a:ext>
              </a:extLst>
            </p:cNvPr>
            <p:cNvSpPr/>
            <p:nvPr/>
          </p:nvSpPr>
          <p:spPr bwMode="auto">
            <a:xfrm>
              <a:off x="10102012" y="4377663"/>
              <a:ext cx="5097554" cy="256855"/>
            </a:xfrm>
            <a:custGeom>
              <a:avLst/>
              <a:gdLst>
                <a:gd name="T0" fmla="*/ 3394 w 3417"/>
                <a:gd name="T1" fmla="*/ 0 h 176"/>
                <a:gd name="T2" fmla="*/ 1712 w 3417"/>
                <a:gd name="T3" fmla="*/ 0 h 176"/>
                <a:gd name="T4" fmla="*/ 1705 w 3417"/>
                <a:gd name="T5" fmla="*/ 0 h 176"/>
                <a:gd name="T6" fmla="*/ 24 w 3417"/>
                <a:gd name="T7" fmla="*/ 0 h 176"/>
                <a:gd name="T8" fmla="*/ 253 w 3417"/>
                <a:gd name="T9" fmla="*/ 176 h 176"/>
                <a:gd name="T10" fmla="*/ 1705 w 3417"/>
                <a:gd name="T11" fmla="*/ 176 h 176"/>
                <a:gd name="T12" fmla="*/ 1712 w 3417"/>
                <a:gd name="T13" fmla="*/ 176 h 176"/>
                <a:gd name="T14" fmla="*/ 3165 w 3417"/>
                <a:gd name="T15" fmla="*/ 176 h 176"/>
                <a:gd name="T16" fmla="*/ 3394 w 3417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7" h="176">
                  <a:moveTo>
                    <a:pt x="3394" y="0"/>
                  </a:moveTo>
                  <a:cubicBezTo>
                    <a:pt x="3372" y="0"/>
                    <a:pt x="1834" y="0"/>
                    <a:pt x="1712" y="0"/>
                  </a:cubicBezTo>
                  <a:cubicBezTo>
                    <a:pt x="1712" y="0"/>
                    <a:pt x="1710" y="0"/>
                    <a:pt x="1705" y="0"/>
                  </a:cubicBezTo>
                  <a:cubicBezTo>
                    <a:pt x="1583" y="0"/>
                    <a:pt x="46" y="0"/>
                    <a:pt x="24" y="0"/>
                  </a:cubicBezTo>
                  <a:cubicBezTo>
                    <a:pt x="0" y="0"/>
                    <a:pt x="118" y="176"/>
                    <a:pt x="253" y="176"/>
                  </a:cubicBezTo>
                  <a:cubicBezTo>
                    <a:pt x="382" y="176"/>
                    <a:pt x="1597" y="176"/>
                    <a:pt x="1705" y="176"/>
                  </a:cubicBezTo>
                  <a:cubicBezTo>
                    <a:pt x="1710" y="176"/>
                    <a:pt x="1712" y="176"/>
                    <a:pt x="1712" y="176"/>
                  </a:cubicBezTo>
                  <a:cubicBezTo>
                    <a:pt x="1820" y="176"/>
                    <a:pt x="3036" y="176"/>
                    <a:pt x="3165" y="176"/>
                  </a:cubicBezTo>
                  <a:cubicBezTo>
                    <a:pt x="3299" y="176"/>
                    <a:pt x="3417" y="0"/>
                    <a:pt x="3394" y="0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  <p:sp>
          <p:nvSpPr>
            <p:cNvPr id="270" name="íṧlíḑê">
              <a:extLst>
                <a:ext uri="{FF2B5EF4-FFF2-40B4-BE49-F238E27FC236}">
                  <a16:creationId xmlns="" xmlns:a16="http://schemas.microsoft.com/office/drawing/2014/main" id="{E0FE9D4A-B2A2-4A7C-ACEB-AA4BDD72619C}"/>
                </a:ext>
              </a:extLst>
            </p:cNvPr>
            <p:cNvSpPr/>
            <p:nvPr/>
          </p:nvSpPr>
          <p:spPr bwMode="auto">
            <a:xfrm>
              <a:off x="12229284" y="4469867"/>
              <a:ext cx="922038" cy="72448"/>
            </a:xfrm>
            <a:custGeom>
              <a:avLst/>
              <a:gdLst>
                <a:gd name="T0" fmla="*/ 593 w 618"/>
                <a:gd name="T1" fmla="*/ 50 h 50"/>
                <a:gd name="T2" fmla="*/ 24 w 618"/>
                <a:gd name="T3" fmla="*/ 50 h 50"/>
                <a:gd name="T4" fmla="*/ 0 w 618"/>
                <a:gd name="T5" fmla="*/ 25 h 50"/>
                <a:gd name="T6" fmla="*/ 0 w 618"/>
                <a:gd name="T7" fmla="*/ 24 h 50"/>
                <a:gd name="T8" fmla="*/ 24 w 618"/>
                <a:gd name="T9" fmla="*/ 0 h 50"/>
                <a:gd name="T10" fmla="*/ 593 w 618"/>
                <a:gd name="T11" fmla="*/ 0 h 50"/>
                <a:gd name="T12" fmla="*/ 618 w 618"/>
                <a:gd name="T13" fmla="*/ 24 h 50"/>
                <a:gd name="T14" fmla="*/ 618 w 618"/>
                <a:gd name="T15" fmla="*/ 25 h 50"/>
                <a:gd name="T16" fmla="*/ 593 w 61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50">
                  <a:moveTo>
                    <a:pt x="593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607" y="0"/>
                    <a:pt x="618" y="11"/>
                    <a:pt x="618" y="24"/>
                  </a:cubicBezTo>
                  <a:cubicBezTo>
                    <a:pt x="618" y="25"/>
                    <a:pt x="618" y="25"/>
                    <a:pt x="618" y="25"/>
                  </a:cubicBezTo>
                  <a:cubicBezTo>
                    <a:pt x="618" y="39"/>
                    <a:pt x="607" y="50"/>
                    <a:pt x="593" y="50"/>
                  </a:cubicBezTo>
                  <a:close/>
                </a:path>
              </a:pathLst>
            </a:custGeom>
            <a:solidFill>
              <a:srgbClr val="CFD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71" name="组合 270">
            <a:extLst>
              <a:ext uri="{FF2B5EF4-FFF2-40B4-BE49-F238E27FC236}">
                <a16:creationId xmlns="" xmlns:a16="http://schemas.microsoft.com/office/drawing/2014/main" id="{D966074A-F58A-4757-9203-DA3009CA44EA}"/>
              </a:ext>
            </a:extLst>
          </p:cNvPr>
          <p:cNvGrpSpPr/>
          <p:nvPr/>
        </p:nvGrpSpPr>
        <p:grpSpPr>
          <a:xfrm>
            <a:off x="1773094" y="5869319"/>
            <a:ext cx="2248912" cy="971342"/>
            <a:chOff x="3389687" y="2343753"/>
            <a:chExt cx="2248912" cy="971342"/>
          </a:xfrm>
        </p:grpSpPr>
        <p:sp>
          <p:nvSpPr>
            <p:cNvPr id="272" name="文本框 213">
              <a:extLst>
                <a:ext uri="{FF2B5EF4-FFF2-40B4-BE49-F238E27FC236}">
                  <a16:creationId xmlns="" xmlns:a16="http://schemas.microsoft.com/office/drawing/2014/main" id="{BC48D9C1-0AF4-445C-B391-052CBB196B4C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73" name="文本框 214">
              <a:extLst>
                <a:ext uri="{FF2B5EF4-FFF2-40B4-BE49-F238E27FC236}">
                  <a16:creationId xmlns="" xmlns:a16="http://schemas.microsoft.com/office/drawing/2014/main" id="{3A76E910-9314-4D18-9DAA-3149E5A976D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4" name="组合 273">
            <a:extLst>
              <a:ext uri="{FF2B5EF4-FFF2-40B4-BE49-F238E27FC236}">
                <a16:creationId xmlns="" xmlns:a16="http://schemas.microsoft.com/office/drawing/2014/main" id="{1C315CBB-FFAB-4BA7-906F-44AB2CE79BF2}"/>
              </a:ext>
            </a:extLst>
          </p:cNvPr>
          <p:cNvGrpSpPr/>
          <p:nvPr/>
        </p:nvGrpSpPr>
        <p:grpSpPr>
          <a:xfrm>
            <a:off x="4667988" y="5869319"/>
            <a:ext cx="2248912" cy="971342"/>
            <a:chOff x="3389687" y="2343753"/>
            <a:chExt cx="2248912" cy="971342"/>
          </a:xfrm>
        </p:grpSpPr>
        <p:sp>
          <p:nvSpPr>
            <p:cNvPr id="275" name="文本框 216">
              <a:extLst>
                <a:ext uri="{FF2B5EF4-FFF2-40B4-BE49-F238E27FC236}">
                  <a16:creationId xmlns="" xmlns:a16="http://schemas.microsoft.com/office/drawing/2014/main" id="{FFC0E90B-86E0-48ED-B0DA-D5934B5B64F4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76" name="文本框 217">
              <a:extLst>
                <a:ext uri="{FF2B5EF4-FFF2-40B4-BE49-F238E27FC236}">
                  <a16:creationId xmlns="" xmlns:a16="http://schemas.microsoft.com/office/drawing/2014/main" id="{38B0B5E8-308A-4857-B0D6-E05DF871D18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7" name="组合 276">
            <a:extLst>
              <a:ext uri="{FF2B5EF4-FFF2-40B4-BE49-F238E27FC236}">
                <a16:creationId xmlns="" xmlns:a16="http://schemas.microsoft.com/office/drawing/2014/main" id="{8701D7B8-E7A0-4192-B140-F70295E37AC7}"/>
              </a:ext>
            </a:extLst>
          </p:cNvPr>
          <p:cNvGrpSpPr/>
          <p:nvPr/>
        </p:nvGrpSpPr>
        <p:grpSpPr>
          <a:xfrm>
            <a:off x="7697556" y="5869319"/>
            <a:ext cx="2248912" cy="971342"/>
            <a:chOff x="3389687" y="2343753"/>
            <a:chExt cx="2248912" cy="971342"/>
          </a:xfrm>
        </p:grpSpPr>
        <p:sp>
          <p:nvSpPr>
            <p:cNvPr id="278" name="文本框 219">
              <a:extLst>
                <a:ext uri="{FF2B5EF4-FFF2-40B4-BE49-F238E27FC236}">
                  <a16:creationId xmlns="" xmlns:a16="http://schemas.microsoft.com/office/drawing/2014/main" id="{33AC6062-CE72-4688-A9CD-0CC0088EE87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79" name="文本框 220">
              <a:extLst>
                <a:ext uri="{FF2B5EF4-FFF2-40B4-BE49-F238E27FC236}">
                  <a16:creationId xmlns="" xmlns:a16="http://schemas.microsoft.com/office/drawing/2014/main" id="{266AF2A0-B8BE-4D89-81A4-1FE53829781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sp>
        <p:nvSpPr>
          <p:cNvPr id="280" name="文本框 221">
            <a:extLst>
              <a:ext uri="{FF2B5EF4-FFF2-40B4-BE49-F238E27FC236}">
                <a16:creationId xmlns="" xmlns:a16="http://schemas.microsoft.com/office/drawing/2014/main" id="{E5D78F49-ACB2-46A2-9B87-7CC767BCF072}"/>
              </a:ext>
            </a:extLst>
          </p:cNvPr>
          <p:cNvSpPr txBox="1"/>
          <p:nvPr/>
        </p:nvSpPr>
        <p:spPr>
          <a:xfrm>
            <a:off x="1296541" y="2679014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uThThe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fieldser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print the presentation and make it into a it into a film to be used in a wider field</a:t>
            </a:r>
          </a:p>
        </p:txBody>
      </p:sp>
      <p:grpSp>
        <p:nvGrpSpPr>
          <p:cNvPr id="281" name="组合 280">
            <a:extLst>
              <a:ext uri="{FF2B5EF4-FFF2-40B4-BE49-F238E27FC236}">
                <a16:creationId xmlns="" xmlns:a16="http://schemas.microsoft.com/office/drawing/2014/main" id="{EBB6CFB1-CE35-4B43-B8A0-E1EBC74F449A}"/>
              </a:ext>
            </a:extLst>
          </p:cNvPr>
          <p:cNvGrpSpPr/>
          <p:nvPr/>
        </p:nvGrpSpPr>
        <p:grpSpPr>
          <a:xfrm>
            <a:off x="3493799" y="1414240"/>
            <a:ext cx="5012652" cy="759961"/>
            <a:chOff x="3389687" y="2200691"/>
            <a:chExt cx="5012652" cy="759961"/>
          </a:xfrm>
        </p:grpSpPr>
        <p:sp>
          <p:nvSpPr>
            <p:cNvPr id="282" name="文本框 223">
              <a:extLst>
                <a:ext uri="{FF2B5EF4-FFF2-40B4-BE49-F238E27FC236}">
                  <a16:creationId xmlns="" xmlns:a16="http://schemas.microsoft.com/office/drawing/2014/main" id="{9FDC7690-041D-4F4F-AFA4-8A531C04751E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认知自我</a:t>
              </a:r>
            </a:p>
          </p:txBody>
        </p:sp>
        <p:sp>
          <p:nvSpPr>
            <p:cNvPr id="283" name="文本框 224">
              <a:extLst>
                <a:ext uri="{FF2B5EF4-FFF2-40B4-BE49-F238E27FC236}">
                  <a16:creationId xmlns="" xmlns:a16="http://schemas.microsoft.com/office/drawing/2014/main" id="{8A188BBF-31FC-49F8-B356-BC081ACB4B70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c143bbdf-0557-482a-9fc7-6beb7fcc2b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BAC046EE-CB59-4413-9696-88F1E90E2C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361817" y="2762749"/>
            <a:ext cx="4286450" cy="4293936"/>
            <a:chOff x="3952776" y="1282032"/>
            <a:chExt cx="4286450" cy="4293936"/>
          </a:xfrm>
        </p:grpSpPr>
        <p:sp>
          <p:nvSpPr>
            <p:cNvPr id="21" name="îŝľidê">
              <a:extLst>
                <a:ext uri="{FF2B5EF4-FFF2-40B4-BE49-F238E27FC236}">
                  <a16:creationId xmlns="" xmlns:a16="http://schemas.microsoft.com/office/drawing/2014/main" id="{30763961-3B24-4AF1-B7EC-E5258BCFBDCC}"/>
                </a:ext>
              </a:extLst>
            </p:cNvPr>
            <p:cNvSpPr/>
            <p:nvPr/>
          </p:nvSpPr>
          <p:spPr bwMode="auto">
            <a:xfrm>
              <a:off x="4529800" y="1866547"/>
              <a:ext cx="3709426" cy="37094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2" name="ïśľîḋê">
              <a:extLst>
                <a:ext uri="{FF2B5EF4-FFF2-40B4-BE49-F238E27FC236}">
                  <a16:creationId xmlns="" xmlns:a16="http://schemas.microsoft.com/office/drawing/2014/main" id="{01469E4E-C7D6-4564-BE3A-5363F0980B25}"/>
                </a:ext>
              </a:extLst>
            </p:cNvPr>
            <p:cNvSpPr/>
            <p:nvPr/>
          </p:nvSpPr>
          <p:spPr bwMode="auto">
            <a:xfrm>
              <a:off x="4627217" y="1963963"/>
              <a:ext cx="3507092" cy="3507087"/>
            </a:xfrm>
            <a:custGeom>
              <a:avLst/>
              <a:gdLst>
                <a:gd name="T0" fmla="*/ 51 w 103"/>
                <a:gd name="T1" fmla="*/ 0 h 103"/>
                <a:gd name="T2" fmla="*/ 0 w 103"/>
                <a:gd name="T3" fmla="*/ 51 h 103"/>
                <a:gd name="T4" fmla="*/ 51 w 103"/>
                <a:gd name="T5" fmla="*/ 103 h 103"/>
                <a:gd name="T6" fmla="*/ 103 w 103"/>
                <a:gd name="T7" fmla="*/ 51 h 103"/>
                <a:gd name="T8" fmla="*/ 51 w 103"/>
                <a:gd name="T9" fmla="*/ 0 h 103"/>
                <a:gd name="T10" fmla="*/ 51 w 103"/>
                <a:gd name="T11" fmla="*/ 98 h 103"/>
                <a:gd name="T12" fmla="*/ 5 w 103"/>
                <a:gd name="T13" fmla="*/ 51 h 103"/>
                <a:gd name="T14" fmla="*/ 51 w 103"/>
                <a:gd name="T15" fmla="*/ 5 h 103"/>
                <a:gd name="T16" fmla="*/ 98 w 103"/>
                <a:gd name="T17" fmla="*/ 51 h 103"/>
                <a:gd name="T18" fmla="*/ 51 w 103"/>
                <a:gd name="T19" fmla="*/ 98 h 103"/>
                <a:gd name="T20" fmla="*/ 51 w 103"/>
                <a:gd name="T21" fmla="*/ 13 h 103"/>
                <a:gd name="T22" fmla="*/ 13 w 103"/>
                <a:gd name="T23" fmla="*/ 51 h 103"/>
                <a:gd name="T24" fmla="*/ 51 w 103"/>
                <a:gd name="T25" fmla="*/ 89 h 103"/>
                <a:gd name="T26" fmla="*/ 89 w 103"/>
                <a:gd name="T27" fmla="*/ 51 h 103"/>
                <a:gd name="T28" fmla="*/ 51 w 103"/>
                <a:gd name="T29" fmla="*/ 13 h 103"/>
                <a:gd name="T30" fmla="*/ 51 w 103"/>
                <a:gd name="T31" fmla="*/ 84 h 103"/>
                <a:gd name="T32" fmla="*/ 19 w 103"/>
                <a:gd name="T33" fmla="*/ 51 h 103"/>
                <a:gd name="T34" fmla="*/ 51 w 103"/>
                <a:gd name="T35" fmla="*/ 19 h 103"/>
                <a:gd name="T36" fmla="*/ 84 w 103"/>
                <a:gd name="T37" fmla="*/ 51 h 103"/>
                <a:gd name="T38" fmla="*/ 51 w 103"/>
                <a:gd name="T39" fmla="*/ 84 h 103"/>
                <a:gd name="T40" fmla="*/ 51 w 103"/>
                <a:gd name="T41" fmla="*/ 27 h 103"/>
                <a:gd name="T42" fmla="*/ 27 w 103"/>
                <a:gd name="T43" fmla="*/ 51 h 103"/>
                <a:gd name="T44" fmla="*/ 51 w 103"/>
                <a:gd name="T45" fmla="*/ 76 h 103"/>
                <a:gd name="T46" fmla="*/ 76 w 103"/>
                <a:gd name="T47" fmla="*/ 51 h 103"/>
                <a:gd name="T48" fmla="*/ 51 w 103"/>
                <a:gd name="T49" fmla="*/ 27 h 103"/>
                <a:gd name="T50" fmla="*/ 51 w 103"/>
                <a:gd name="T51" fmla="*/ 70 h 103"/>
                <a:gd name="T52" fmla="*/ 33 w 103"/>
                <a:gd name="T53" fmla="*/ 51 h 103"/>
                <a:gd name="T54" fmla="*/ 51 w 103"/>
                <a:gd name="T55" fmla="*/ 32 h 103"/>
                <a:gd name="T56" fmla="*/ 70 w 103"/>
                <a:gd name="T57" fmla="*/ 51 h 103"/>
                <a:gd name="T58" fmla="*/ 51 w 103"/>
                <a:gd name="T59" fmla="*/ 70 h 103"/>
                <a:gd name="T60" fmla="*/ 51 w 103"/>
                <a:gd name="T61" fmla="*/ 41 h 103"/>
                <a:gd name="T62" fmla="*/ 41 w 103"/>
                <a:gd name="T63" fmla="*/ 51 h 103"/>
                <a:gd name="T64" fmla="*/ 51 w 103"/>
                <a:gd name="T65" fmla="*/ 62 h 103"/>
                <a:gd name="T66" fmla="*/ 62 w 103"/>
                <a:gd name="T67" fmla="*/ 51 h 103"/>
                <a:gd name="T68" fmla="*/ 51 w 103"/>
                <a:gd name="T69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3" y="80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lose/>
                  <a:moveTo>
                    <a:pt x="51" y="98"/>
                  </a:moveTo>
                  <a:cubicBezTo>
                    <a:pt x="26" y="98"/>
                    <a:pt x="5" y="77"/>
                    <a:pt x="5" y="51"/>
                  </a:cubicBezTo>
                  <a:cubicBezTo>
                    <a:pt x="5" y="26"/>
                    <a:pt x="26" y="5"/>
                    <a:pt x="51" y="5"/>
                  </a:cubicBezTo>
                  <a:cubicBezTo>
                    <a:pt x="77" y="5"/>
                    <a:pt x="98" y="26"/>
                    <a:pt x="98" y="51"/>
                  </a:cubicBezTo>
                  <a:cubicBezTo>
                    <a:pt x="98" y="77"/>
                    <a:pt x="77" y="98"/>
                    <a:pt x="51" y="98"/>
                  </a:cubicBezTo>
                  <a:close/>
                  <a:moveTo>
                    <a:pt x="51" y="13"/>
                  </a:moveTo>
                  <a:cubicBezTo>
                    <a:pt x="30" y="13"/>
                    <a:pt x="13" y="30"/>
                    <a:pt x="13" y="51"/>
                  </a:cubicBezTo>
                  <a:cubicBezTo>
                    <a:pt x="13" y="72"/>
                    <a:pt x="30" y="89"/>
                    <a:pt x="51" y="89"/>
                  </a:cubicBezTo>
                  <a:cubicBezTo>
                    <a:pt x="72" y="89"/>
                    <a:pt x="89" y="72"/>
                    <a:pt x="89" y="51"/>
                  </a:cubicBezTo>
                  <a:cubicBezTo>
                    <a:pt x="89" y="30"/>
                    <a:pt x="72" y="13"/>
                    <a:pt x="51" y="13"/>
                  </a:cubicBezTo>
                  <a:close/>
                  <a:moveTo>
                    <a:pt x="51" y="84"/>
                  </a:moveTo>
                  <a:cubicBezTo>
                    <a:pt x="33" y="84"/>
                    <a:pt x="19" y="69"/>
                    <a:pt x="19" y="51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69" y="19"/>
                    <a:pt x="84" y="33"/>
                    <a:pt x="84" y="51"/>
                  </a:cubicBezTo>
                  <a:cubicBezTo>
                    <a:pt x="84" y="69"/>
                    <a:pt x="69" y="84"/>
                    <a:pt x="51" y="84"/>
                  </a:cubicBezTo>
                  <a:close/>
                  <a:moveTo>
                    <a:pt x="51" y="27"/>
                  </a:moveTo>
                  <a:cubicBezTo>
                    <a:pt x="38" y="27"/>
                    <a:pt x="27" y="38"/>
                    <a:pt x="27" y="51"/>
                  </a:cubicBezTo>
                  <a:cubicBezTo>
                    <a:pt x="27" y="65"/>
                    <a:pt x="38" y="76"/>
                    <a:pt x="51" y="76"/>
                  </a:cubicBezTo>
                  <a:cubicBezTo>
                    <a:pt x="65" y="76"/>
                    <a:pt x="76" y="65"/>
                    <a:pt x="76" y="51"/>
                  </a:cubicBezTo>
                  <a:cubicBezTo>
                    <a:pt x="76" y="38"/>
                    <a:pt x="65" y="27"/>
                    <a:pt x="51" y="27"/>
                  </a:cubicBezTo>
                  <a:close/>
                  <a:moveTo>
                    <a:pt x="51" y="70"/>
                  </a:moveTo>
                  <a:cubicBezTo>
                    <a:pt x="41" y="70"/>
                    <a:pt x="33" y="62"/>
                    <a:pt x="33" y="51"/>
                  </a:cubicBezTo>
                  <a:cubicBezTo>
                    <a:pt x="33" y="41"/>
                    <a:pt x="41" y="32"/>
                    <a:pt x="51" y="32"/>
                  </a:cubicBezTo>
                  <a:cubicBezTo>
                    <a:pt x="62" y="32"/>
                    <a:pt x="70" y="41"/>
                    <a:pt x="70" y="51"/>
                  </a:cubicBezTo>
                  <a:cubicBezTo>
                    <a:pt x="70" y="62"/>
                    <a:pt x="62" y="70"/>
                    <a:pt x="51" y="70"/>
                  </a:cubicBezTo>
                  <a:close/>
                  <a:moveTo>
                    <a:pt x="51" y="41"/>
                  </a:moveTo>
                  <a:cubicBezTo>
                    <a:pt x="45" y="41"/>
                    <a:pt x="41" y="45"/>
                    <a:pt x="41" y="51"/>
                  </a:cubicBezTo>
                  <a:cubicBezTo>
                    <a:pt x="41" y="57"/>
                    <a:pt x="45" y="62"/>
                    <a:pt x="51" y="62"/>
                  </a:cubicBezTo>
                  <a:cubicBezTo>
                    <a:pt x="57" y="62"/>
                    <a:pt x="62" y="57"/>
                    <a:pt x="62" y="51"/>
                  </a:cubicBezTo>
                  <a:cubicBezTo>
                    <a:pt x="62" y="45"/>
                    <a:pt x="57" y="41"/>
                    <a:pt x="51" y="41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" name="i$1ïḑe">
              <a:extLst>
                <a:ext uri="{FF2B5EF4-FFF2-40B4-BE49-F238E27FC236}">
                  <a16:creationId xmlns="" xmlns:a16="http://schemas.microsoft.com/office/drawing/2014/main" id="{B5967C59-C9EA-49C4-8588-072EE5DD0602}"/>
                </a:ext>
              </a:extLst>
            </p:cNvPr>
            <p:cNvSpPr/>
            <p:nvPr/>
          </p:nvSpPr>
          <p:spPr bwMode="auto">
            <a:xfrm>
              <a:off x="4462353" y="1282032"/>
              <a:ext cx="674441" cy="1094091"/>
            </a:xfrm>
            <a:custGeom>
              <a:avLst/>
              <a:gdLst>
                <a:gd name="T0" fmla="*/ 81 w 90"/>
                <a:gd name="T1" fmla="*/ 146 h 146"/>
                <a:gd name="T2" fmla="*/ 0 w 90"/>
                <a:gd name="T3" fmla="*/ 60 h 146"/>
                <a:gd name="T4" fmla="*/ 4 w 90"/>
                <a:gd name="T5" fmla="*/ 0 h 146"/>
                <a:gd name="T6" fmla="*/ 90 w 90"/>
                <a:gd name="T7" fmla="*/ 82 h 146"/>
                <a:gd name="T8" fmla="*/ 81 w 9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81" y="146"/>
                  </a:moveTo>
                  <a:lnTo>
                    <a:pt x="0" y="60"/>
                  </a:lnTo>
                  <a:lnTo>
                    <a:pt x="4" y="0"/>
                  </a:lnTo>
                  <a:lnTo>
                    <a:pt x="90" y="82"/>
                  </a:lnTo>
                  <a:lnTo>
                    <a:pt x="81" y="146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" name="ïṡḻíḋè">
              <a:extLst>
                <a:ext uri="{FF2B5EF4-FFF2-40B4-BE49-F238E27FC236}">
                  <a16:creationId xmlns="" xmlns:a16="http://schemas.microsoft.com/office/drawing/2014/main" id="{436CE664-B894-4F2A-9CD0-2D6BFD86E4CB}"/>
                </a:ext>
              </a:extLst>
            </p:cNvPr>
            <p:cNvSpPr/>
            <p:nvPr/>
          </p:nvSpPr>
          <p:spPr bwMode="auto">
            <a:xfrm>
              <a:off x="3952776" y="1799100"/>
              <a:ext cx="1086601" cy="674440"/>
            </a:xfrm>
            <a:custGeom>
              <a:avLst/>
              <a:gdLst>
                <a:gd name="T0" fmla="*/ 145 w 145"/>
                <a:gd name="T1" fmla="*/ 81 h 90"/>
                <a:gd name="T2" fmla="*/ 59 w 145"/>
                <a:gd name="T3" fmla="*/ 0 h 90"/>
                <a:gd name="T4" fmla="*/ 0 w 145"/>
                <a:gd name="T5" fmla="*/ 4 h 90"/>
                <a:gd name="T6" fmla="*/ 81 w 145"/>
                <a:gd name="T7" fmla="*/ 90 h 90"/>
                <a:gd name="T8" fmla="*/ 145 w 145"/>
                <a:gd name="T9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0">
                  <a:moveTo>
                    <a:pt x="145" y="81"/>
                  </a:moveTo>
                  <a:lnTo>
                    <a:pt x="59" y="0"/>
                  </a:lnTo>
                  <a:lnTo>
                    <a:pt x="0" y="4"/>
                  </a:lnTo>
                  <a:lnTo>
                    <a:pt x="81" y="90"/>
                  </a:lnTo>
                  <a:lnTo>
                    <a:pt x="145" y="81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" name="iŝ1îďè">
              <a:extLst>
                <a:ext uri="{FF2B5EF4-FFF2-40B4-BE49-F238E27FC236}">
                  <a16:creationId xmlns="" xmlns:a16="http://schemas.microsoft.com/office/drawing/2014/main" id="{C905C5EB-949F-4EA8-BB99-F66D1ACB1146}"/>
                </a:ext>
              </a:extLst>
            </p:cNvPr>
            <p:cNvSpPr/>
            <p:nvPr/>
          </p:nvSpPr>
          <p:spPr bwMode="auto">
            <a:xfrm>
              <a:off x="4357440" y="1694187"/>
              <a:ext cx="2075781" cy="2075778"/>
            </a:xfrm>
            <a:custGeom>
              <a:avLst/>
              <a:gdLst>
                <a:gd name="T0" fmla="*/ 57 w 61"/>
                <a:gd name="T1" fmla="*/ 59 h 61"/>
                <a:gd name="T2" fmla="*/ 0 w 61"/>
                <a:gd name="T3" fmla="*/ 3 h 61"/>
                <a:gd name="T4" fmla="*/ 3 w 61"/>
                <a:gd name="T5" fmla="*/ 0 h 61"/>
                <a:gd name="T6" fmla="*/ 59 w 61"/>
                <a:gd name="T7" fmla="*/ 57 h 61"/>
                <a:gd name="T8" fmla="*/ 57 w 61"/>
                <a:gd name="T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9"/>
                  </a:moveTo>
                  <a:cubicBezTo>
                    <a:pt x="54" y="56"/>
                    <a:pt x="0" y="3"/>
                    <a:pt x="0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56" y="54"/>
                    <a:pt x="59" y="57"/>
                  </a:cubicBezTo>
                  <a:cubicBezTo>
                    <a:pt x="61" y="58"/>
                    <a:pt x="58" y="61"/>
                    <a:pt x="57" y="59"/>
                  </a:cubicBez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1824C1F6-646A-4D21-AC5D-CEFE2D0EED60}"/>
              </a:ext>
            </a:extLst>
          </p:cNvPr>
          <p:cNvGrpSpPr/>
          <p:nvPr/>
        </p:nvGrpSpPr>
        <p:grpSpPr>
          <a:xfrm>
            <a:off x="1152525" y="2829108"/>
            <a:ext cx="5006960" cy="1072939"/>
            <a:chOff x="3389687" y="2306809"/>
            <a:chExt cx="6333596" cy="1072939"/>
          </a:xfrm>
        </p:grpSpPr>
        <p:sp>
          <p:nvSpPr>
            <p:cNvPr id="27" name="文本框 8">
              <a:extLst>
                <a:ext uri="{FF2B5EF4-FFF2-40B4-BE49-F238E27FC236}">
                  <a16:creationId xmlns="" xmlns:a16="http://schemas.microsoft.com/office/drawing/2014/main" id="{81B14E15-A0DF-4B0B-A66A-D4036B9137C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E5583A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28" name="文本框 9">
              <a:extLst>
                <a:ext uri="{FF2B5EF4-FFF2-40B4-BE49-F238E27FC236}">
                  <a16:creationId xmlns="" xmlns:a16="http://schemas.microsoft.com/office/drawing/2014/main" id="{4CD83312-CA93-4712-92EA-5BA1CF435871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BAEE9C4-40D5-4AC9-A822-7C2EE558A565}"/>
              </a:ext>
            </a:extLst>
          </p:cNvPr>
          <p:cNvGrpSpPr/>
          <p:nvPr/>
        </p:nvGrpSpPr>
        <p:grpSpPr>
          <a:xfrm>
            <a:off x="1152525" y="4332716"/>
            <a:ext cx="5006960" cy="1072939"/>
            <a:chOff x="3389687" y="2306809"/>
            <a:chExt cx="6333596" cy="1072939"/>
          </a:xfrm>
        </p:grpSpPr>
        <p:sp>
          <p:nvSpPr>
            <p:cNvPr id="30" name="文本框 11">
              <a:extLst>
                <a:ext uri="{FF2B5EF4-FFF2-40B4-BE49-F238E27FC236}">
                  <a16:creationId xmlns="" xmlns:a16="http://schemas.microsoft.com/office/drawing/2014/main" id="{191BA732-423F-4038-8BE0-724371B0335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F9B439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31" name="文本框 12">
              <a:extLst>
                <a:ext uri="{FF2B5EF4-FFF2-40B4-BE49-F238E27FC236}">
                  <a16:creationId xmlns="" xmlns:a16="http://schemas.microsoft.com/office/drawing/2014/main" id="{885C76E9-22A6-4349-8E5D-FF2448EB1716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27FF58F4-7973-4F00-9AC2-12510ED87984}"/>
              </a:ext>
            </a:extLst>
          </p:cNvPr>
          <p:cNvGrpSpPr/>
          <p:nvPr/>
        </p:nvGrpSpPr>
        <p:grpSpPr>
          <a:xfrm>
            <a:off x="1152525" y="5837791"/>
            <a:ext cx="5006960" cy="1072939"/>
            <a:chOff x="3389687" y="2306809"/>
            <a:chExt cx="6333596" cy="1072939"/>
          </a:xfrm>
        </p:grpSpPr>
        <p:sp>
          <p:nvSpPr>
            <p:cNvPr id="33" name="文本框 14">
              <a:extLst>
                <a:ext uri="{FF2B5EF4-FFF2-40B4-BE49-F238E27FC236}">
                  <a16:creationId xmlns="" xmlns:a16="http://schemas.microsoft.com/office/drawing/2014/main" id="{6BCBD3A6-6E1A-43E7-8E77-F8E53AE0979B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rgbClr val="46A4DB"/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34" name="文本框 15">
              <a:extLst>
                <a:ext uri="{FF2B5EF4-FFF2-40B4-BE49-F238E27FC236}">
                  <a16:creationId xmlns="" xmlns:a16="http://schemas.microsoft.com/office/drawing/2014/main" id="{78B16B9E-79F5-41F0-B5E5-AC8EC9B5D3ED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fieldThe</a:t>
              </a: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BF7DDBF6-96F2-4F4F-9451-4768E677174C}"/>
              </a:ext>
            </a:extLst>
          </p:cNvPr>
          <p:cNvGrpSpPr/>
          <p:nvPr/>
        </p:nvGrpSpPr>
        <p:grpSpPr>
          <a:xfrm>
            <a:off x="3225174" y="1508732"/>
            <a:ext cx="5012652" cy="759961"/>
            <a:chOff x="3389687" y="2200691"/>
            <a:chExt cx="5012652" cy="759961"/>
          </a:xfrm>
        </p:grpSpPr>
        <p:sp>
          <p:nvSpPr>
            <p:cNvPr id="36" name="文本框 17">
              <a:extLst>
                <a:ext uri="{FF2B5EF4-FFF2-40B4-BE49-F238E27FC236}">
                  <a16:creationId xmlns="" xmlns:a16="http://schemas.microsoft.com/office/drawing/2014/main" id="{6FCC0577-38A9-4BA1-BD4B-805026B55B1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认知自我</a:t>
              </a:r>
            </a:p>
          </p:txBody>
        </p:sp>
        <p:sp>
          <p:nvSpPr>
            <p:cNvPr id="37" name="文本框 18">
              <a:extLst>
                <a:ext uri="{FF2B5EF4-FFF2-40B4-BE49-F238E27FC236}">
                  <a16:creationId xmlns="" xmlns:a16="http://schemas.microsoft.com/office/drawing/2014/main" id="{366B867E-0C5F-47E3-AEE4-43929194DB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736701" y="1904178"/>
            <a:ext cx="6213987" cy="4936483"/>
            <a:chOff x="2989007" y="1195085"/>
            <a:chExt cx="6213987" cy="4936483"/>
          </a:xfrm>
        </p:grpSpPr>
        <p:sp>
          <p:nvSpPr>
            <p:cNvPr id="79" name="ïṩ1îḋè">
              <a:extLst>
                <a:ext uri="{FF2B5EF4-FFF2-40B4-BE49-F238E27FC236}">
                  <a16:creationId xmlns="" xmlns:a16="http://schemas.microsoft.com/office/drawing/2014/main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ï$ļïḓè">
              <a:extLst>
                <a:ext uri="{FF2B5EF4-FFF2-40B4-BE49-F238E27FC236}">
                  <a16:creationId xmlns="" xmlns:a16="http://schemas.microsoft.com/office/drawing/2014/main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ṣ1ïḍe">
              <a:extLst>
                <a:ext uri="{FF2B5EF4-FFF2-40B4-BE49-F238E27FC236}">
                  <a16:creationId xmlns="" xmlns:a16="http://schemas.microsoft.com/office/drawing/2014/main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íṧľiḓé">
              <a:extLst>
                <a:ext uri="{FF2B5EF4-FFF2-40B4-BE49-F238E27FC236}">
                  <a16:creationId xmlns="" xmlns:a16="http://schemas.microsoft.com/office/drawing/2014/main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ïşḻíďè">
              <a:extLst>
                <a:ext uri="{FF2B5EF4-FFF2-40B4-BE49-F238E27FC236}">
                  <a16:creationId xmlns="" xmlns:a16="http://schemas.microsoft.com/office/drawing/2014/main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śḷíḑè">
              <a:extLst>
                <a:ext uri="{FF2B5EF4-FFF2-40B4-BE49-F238E27FC236}">
                  <a16:creationId xmlns="" xmlns:a16="http://schemas.microsoft.com/office/drawing/2014/main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ïṡļîḍè">
              <a:extLst>
                <a:ext uri="{FF2B5EF4-FFF2-40B4-BE49-F238E27FC236}">
                  <a16:creationId xmlns="" xmlns:a16="http://schemas.microsoft.com/office/drawing/2014/main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iS1iḑe">
              <a:extLst>
                <a:ext uri="{FF2B5EF4-FFF2-40B4-BE49-F238E27FC236}">
                  <a16:creationId xmlns="" xmlns:a16="http://schemas.microsoft.com/office/drawing/2014/main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ṡḻïḍé">
              <a:extLst>
                <a:ext uri="{FF2B5EF4-FFF2-40B4-BE49-F238E27FC236}">
                  <a16:creationId xmlns="" xmlns:a16="http://schemas.microsoft.com/office/drawing/2014/main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ïŝļîḓè">
              <a:extLst>
                <a:ext uri="{FF2B5EF4-FFF2-40B4-BE49-F238E27FC236}">
                  <a16:creationId xmlns="" xmlns:a16="http://schemas.microsoft.com/office/drawing/2014/main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ṩliḑé">
              <a:extLst>
                <a:ext uri="{FF2B5EF4-FFF2-40B4-BE49-F238E27FC236}">
                  <a16:creationId xmlns="" xmlns:a16="http://schemas.microsoft.com/office/drawing/2014/main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îṧ1îďê">
              <a:extLst>
                <a:ext uri="{FF2B5EF4-FFF2-40B4-BE49-F238E27FC236}">
                  <a16:creationId xmlns="" xmlns:a16="http://schemas.microsoft.com/office/drawing/2014/main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îṧľiďé">
              <a:extLst>
                <a:ext uri="{FF2B5EF4-FFF2-40B4-BE49-F238E27FC236}">
                  <a16:creationId xmlns="" xmlns:a16="http://schemas.microsoft.com/office/drawing/2014/main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îṧlïdé">
              <a:extLst>
                <a:ext uri="{FF2B5EF4-FFF2-40B4-BE49-F238E27FC236}">
                  <a16:creationId xmlns="" xmlns:a16="http://schemas.microsoft.com/office/drawing/2014/main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îṩḻiḍê">
              <a:extLst>
                <a:ext uri="{FF2B5EF4-FFF2-40B4-BE49-F238E27FC236}">
                  <a16:creationId xmlns="" xmlns:a16="http://schemas.microsoft.com/office/drawing/2014/main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ïṡḷíḋê">
              <a:extLst>
                <a:ext uri="{FF2B5EF4-FFF2-40B4-BE49-F238E27FC236}">
                  <a16:creationId xmlns="" xmlns:a16="http://schemas.microsoft.com/office/drawing/2014/main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iSľíḑê">
              <a:extLst>
                <a:ext uri="{FF2B5EF4-FFF2-40B4-BE49-F238E27FC236}">
                  <a16:creationId xmlns="" xmlns:a16="http://schemas.microsoft.com/office/drawing/2014/main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iṥľïḋé">
              <a:extLst>
                <a:ext uri="{FF2B5EF4-FFF2-40B4-BE49-F238E27FC236}">
                  <a16:creationId xmlns="" xmlns:a16="http://schemas.microsoft.com/office/drawing/2014/main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išḷïdê">
              <a:extLst>
                <a:ext uri="{FF2B5EF4-FFF2-40B4-BE49-F238E27FC236}">
                  <a16:creationId xmlns="" xmlns:a16="http://schemas.microsoft.com/office/drawing/2014/main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iṣlîḑe">
              <a:extLst>
                <a:ext uri="{FF2B5EF4-FFF2-40B4-BE49-F238E27FC236}">
                  <a16:creationId xmlns="" xmlns:a16="http://schemas.microsoft.com/office/drawing/2014/main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ṡliďé">
              <a:extLst>
                <a:ext uri="{FF2B5EF4-FFF2-40B4-BE49-F238E27FC236}">
                  <a16:creationId xmlns="" xmlns:a16="http://schemas.microsoft.com/office/drawing/2014/main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íśļîďê">
              <a:extLst>
                <a:ext uri="{FF2B5EF4-FFF2-40B4-BE49-F238E27FC236}">
                  <a16:creationId xmlns="" xmlns:a16="http://schemas.microsoft.com/office/drawing/2014/main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íSlíḓé">
              <a:extLst>
                <a:ext uri="{FF2B5EF4-FFF2-40B4-BE49-F238E27FC236}">
                  <a16:creationId xmlns="" xmlns:a16="http://schemas.microsoft.com/office/drawing/2014/main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íŝlidé">
              <a:extLst>
                <a:ext uri="{FF2B5EF4-FFF2-40B4-BE49-F238E27FC236}">
                  <a16:creationId xmlns="" xmlns:a16="http://schemas.microsoft.com/office/drawing/2014/main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šlïḋé">
              <a:extLst>
                <a:ext uri="{FF2B5EF4-FFF2-40B4-BE49-F238E27FC236}">
                  <a16:creationId xmlns="" xmlns:a16="http://schemas.microsoft.com/office/drawing/2014/main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îṩļíḓe">
              <a:extLst>
                <a:ext uri="{FF2B5EF4-FFF2-40B4-BE49-F238E27FC236}">
                  <a16:creationId xmlns="" xmlns:a16="http://schemas.microsoft.com/office/drawing/2014/main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îšḷîḑê">
              <a:extLst>
                <a:ext uri="{FF2B5EF4-FFF2-40B4-BE49-F238E27FC236}">
                  <a16:creationId xmlns="" xmlns:a16="http://schemas.microsoft.com/office/drawing/2014/main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iṥ1ïḑe">
              <a:extLst>
                <a:ext uri="{FF2B5EF4-FFF2-40B4-BE49-F238E27FC236}">
                  <a16:creationId xmlns="" xmlns:a16="http://schemas.microsoft.com/office/drawing/2014/main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îṥḷîḍê">
              <a:extLst>
                <a:ext uri="{FF2B5EF4-FFF2-40B4-BE49-F238E27FC236}">
                  <a16:creationId xmlns="" xmlns:a16="http://schemas.microsoft.com/office/drawing/2014/main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ïṩľïde">
              <a:extLst>
                <a:ext uri="{FF2B5EF4-FFF2-40B4-BE49-F238E27FC236}">
                  <a16:creationId xmlns="" xmlns:a16="http://schemas.microsoft.com/office/drawing/2014/main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ṩ1iďè">
              <a:extLst>
                <a:ext uri="{FF2B5EF4-FFF2-40B4-BE49-F238E27FC236}">
                  <a16:creationId xmlns="" xmlns:a16="http://schemas.microsoft.com/office/drawing/2014/main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0" name="íšliďê">
              <a:extLst>
                <a:ext uri="{FF2B5EF4-FFF2-40B4-BE49-F238E27FC236}">
                  <a16:creationId xmlns="" xmlns:a16="http://schemas.microsoft.com/office/drawing/2014/main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1" name="ïṥ1idé">
              <a:extLst>
                <a:ext uri="{FF2B5EF4-FFF2-40B4-BE49-F238E27FC236}">
                  <a16:creationId xmlns="" xmlns:a16="http://schemas.microsoft.com/office/drawing/2014/main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2" name="î$liḋé">
              <a:extLst>
                <a:ext uri="{FF2B5EF4-FFF2-40B4-BE49-F238E27FC236}">
                  <a16:creationId xmlns="" xmlns:a16="http://schemas.microsoft.com/office/drawing/2014/main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3" name="ïş1îḍè">
              <a:extLst>
                <a:ext uri="{FF2B5EF4-FFF2-40B4-BE49-F238E27FC236}">
                  <a16:creationId xmlns="" xmlns:a16="http://schemas.microsoft.com/office/drawing/2014/main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4" name="îŝḻîḋe">
              <a:extLst>
                <a:ext uri="{FF2B5EF4-FFF2-40B4-BE49-F238E27FC236}">
                  <a16:creationId xmlns="" xmlns:a16="http://schemas.microsoft.com/office/drawing/2014/main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5" name="ïSļîḑê">
              <a:extLst>
                <a:ext uri="{FF2B5EF4-FFF2-40B4-BE49-F238E27FC236}">
                  <a16:creationId xmlns="" xmlns:a16="http://schemas.microsoft.com/office/drawing/2014/main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6" name="ïṡļïḓê">
              <a:extLst>
                <a:ext uri="{FF2B5EF4-FFF2-40B4-BE49-F238E27FC236}">
                  <a16:creationId xmlns="" xmlns:a16="http://schemas.microsoft.com/office/drawing/2014/main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7" name="ïṣlïḋê">
              <a:extLst>
                <a:ext uri="{FF2B5EF4-FFF2-40B4-BE49-F238E27FC236}">
                  <a16:creationId xmlns="" xmlns:a16="http://schemas.microsoft.com/office/drawing/2014/main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8" name="ïślíḋê">
              <a:extLst>
                <a:ext uri="{FF2B5EF4-FFF2-40B4-BE49-F238E27FC236}">
                  <a16:creationId xmlns="" xmlns:a16="http://schemas.microsoft.com/office/drawing/2014/main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19" name="íṣľiḍe">
              <a:extLst>
                <a:ext uri="{FF2B5EF4-FFF2-40B4-BE49-F238E27FC236}">
                  <a16:creationId xmlns="" xmlns:a16="http://schemas.microsoft.com/office/drawing/2014/main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0" name="i$lïḋe">
              <a:extLst>
                <a:ext uri="{FF2B5EF4-FFF2-40B4-BE49-F238E27FC236}">
                  <a16:creationId xmlns="" xmlns:a16="http://schemas.microsoft.com/office/drawing/2014/main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1" name="ïşļíḍê">
              <a:extLst>
                <a:ext uri="{FF2B5EF4-FFF2-40B4-BE49-F238E27FC236}">
                  <a16:creationId xmlns="" xmlns:a16="http://schemas.microsoft.com/office/drawing/2014/main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2" name="iš1íďê">
              <a:extLst>
                <a:ext uri="{FF2B5EF4-FFF2-40B4-BE49-F238E27FC236}">
                  <a16:creationId xmlns="" xmlns:a16="http://schemas.microsoft.com/office/drawing/2014/main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3" name="ïşļiďê">
              <a:extLst>
                <a:ext uri="{FF2B5EF4-FFF2-40B4-BE49-F238E27FC236}">
                  <a16:creationId xmlns="" xmlns:a16="http://schemas.microsoft.com/office/drawing/2014/main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4" name="ïṣḷîḋê">
              <a:extLst>
                <a:ext uri="{FF2B5EF4-FFF2-40B4-BE49-F238E27FC236}">
                  <a16:creationId xmlns="" xmlns:a16="http://schemas.microsoft.com/office/drawing/2014/main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5" name="íṧḻíďé">
              <a:extLst>
                <a:ext uri="{FF2B5EF4-FFF2-40B4-BE49-F238E27FC236}">
                  <a16:creationId xmlns="" xmlns:a16="http://schemas.microsoft.com/office/drawing/2014/main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6" name="íšľiďè">
              <a:extLst>
                <a:ext uri="{FF2B5EF4-FFF2-40B4-BE49-F238E27FC236}">
                  <a16:creationId xmlns="" xmlns:a16="http://schemas.microsoft.com/office/drawing/2014/main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7" name="iśḻídè">
              <a:extLst>
                <a:ext uri="{FF2B5EF4-FFF2-40B4-BE49-F238E27FC236}">
                  <a16:creationId xmlns="" xmlns:a16="http://schemas.microsoft.com/office/drawing/2014/main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8" name="ïşļîdé">
              <a:extLst>
                <a:ext uri="{FF2B5EF4-FFF2-40B4-BE49-F238E27FC236}">
                  <a16:creationId xmlns="" xmlns:a16="http://schemas.microsoft.com/office/drawing/2014/main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29" name="îSlídé">
              <a:extLst>
                <a:ext uri="{FF2B5EF4-FFF2-40B4-BE49-F238E27FC236}">
                  <a16:creationId xmlns="" xmlns:a16="http://schemas.microsoft.com/office/drawing/2014/main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0" name="í$ļîdé">
              <a:extLst>
                <a:ext uri="{FF2B5EF4-FFF2-40B4-BE49-F238E27FC236}">
                  <a16:creationId xmlns="" xmlns:a16="http://schemas.microsoft.com/office/drawing/2014/main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1" name="ïš1îďe">
              <a:extLst>
                <a:ext uri="{FF2B5EF4-FFF2-40B4-BE49-F238E27FC236}">
                  <a16:creationId xmlns="" xmlns:a16="http://schemas.microsoft.com/office/drawing/2014/main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2" name="íŝḻiḓé">
              <a:extLst>
                <a:ext uri="{FF2B5EF4-FFF2-40B4-BE49-F238E27FC236}">
                  <a16:creationId xmlns="" xmlns:a16="http://schemas.microsoft.com/office/drawing/2014/main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rgbClr val="E5583A">
                <a:lumMod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3" name="iṡľíďè">
              <a:extLst>
                <a:ext uri="{FF2B5EF4-FFF2-40B4-BE49-F238E27FC236}">
                  <a16:creationId xmlns="" xmlns:a16="http://schemas.microsoft.com/office/drawing/2014/main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rgbClr val="E5583A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4" name="íšļíḑê">
              <a:extLst>
                <a:ext uri="{FF2B5EF4-FFF2-40B4-BE49-F238E27FC236}">
                  <a16:creationId xmlns="" xmlns:a16="http://schemas.microsoft.com/office/drawing/2014/main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583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5" name="i$ḷîďé">
              <a:extLst>
                <a:ext uri="{FF2B5EF4-FFF2-40B4-BE49-F238E27FC236}">
                  <a16:creationId xmlns="" xmlns:a16="http://schemas.microsoft.com/office/drawing/2014/main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6" name="îṥ1íḑè">
              <a:extLst>
                <a:ext uri="{FF2B5EF4-FFF2-40B4-BE49-F238E27FC236}">
                  <a16:creationId xmlns="" xmlns:a16="http://schemas.microsoft.com/office/drawing/2014/main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7" name="í$1îdè">
              <a:extLst>
                <a:ext uri="{FF2B5EF4-FFF2-40B4-BE49-F238E27FC236}">
                  <a16:creationId xmlns="" xmlns:a16="http://schemas.microsoft.com/office/drawing/2014/main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8" name="îṥlîḋé">
              <a:extLst>
                <a:ext uri="{FF2B5EF4-FFF2-40B4-BE49-F238E27FC236}">
                  <a16:creationId xmlns="" xmlns:a16="http://schemas.microsoft.com/office/drawing/2014/main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9" name="išľiḍè">
              <a:extLst>
                <a:ext uri="{FF2B5EF4-FFF2-40B4-BE49-F238E27FC236}">
                  <a16:creationId xmlns="" xmlns:a16="http://schemas.microsoft.com/office/drawing/2014/main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0" name="ïṣliḍé">
              <a:extLst>
                <a:ext uri="{FF2B5EF4-FFF2-40B4-BE49-F238E27FC236}">
                  <a16:creationId xmlns="" xmlns:a16="http://schemas.microsoft.com/office/drawing/2014/main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1" name="íŝḻiḑè">
              <a:extLst>
                <a:ext uri="{FF2B5EF4-FFF2-40B4-BE49-F238E27FC236}">
                  <a16:creationId xmlns="" xmlns:a16="http://schemas.microsoft.com/office/drawing/2014/main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2" name="îṧḷidé">
              <a:extLst>
                <a:ext uri="{FF2B5EF4-FFF2-40B4-BE49-F238E27FC236}">
                  <a16:creationId xmlns="" xmlns:a16="http://schemas.microsoft.com/office/drawing/2014/main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3" name="íṧḷíḓe">
              <a:extLst>
                <a:ext uri="{FF2B5EF4-FFF2-40B4-BE49-F238E27FC236}">
                  <a16:creationId xmlns="" xmlns:a16="http://schemas.microsoft.com/office/drawing/2014/main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4" name="îṣḻiḑê">
              <a:extLst>
                <a:ext uri="{FF2B5EF4-FFF2-40B4-BE49-F238E27FC236}">
                  <a16:creationId xmlns="" xmlns:a16="http://schemas.microsoft.com/office/drawing/2014/main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5" name="íṩlïḋê">
              <a:extLst>
                <a:ext uri="{FF2B5EF4-FFF2-40B4-BE49-F238E27FC236}">
                  <a16:creationId xmlns="" xmlns:a16="http://schemas.microsoft.com/office/drawing/2014/main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6" name="ï$ḻíḋè">
              <a:extLst>
                <a:ext uri="{FF2B5EF4-FFF2-40B4-BE49-F238E27FC236}">
                  <a16:creationId xmlns="" xmlns:a16="http://schemas.microsoft.com/office/drawing/2014/main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7" name="îṡ1ïdè">
              <a:extLst>
                <a:ext uri="{FF2B5EF4-FFF2-40B4-BE49-F238E27FC236}">
                  <a16:creationId xmlns="" xmlns:a16="http://schemas.microsoft.com/office/drawing/2014/main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rgbClr val="81B9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8" name="ïşḻîďé">
              <a:extLst>
                <a:ext uri="{FF2B5EF4-FFF2-40B4-BE49-F238E27FC236}">
                  <a16:creationId xmlns="" xmlns:a16="http://schemas.microsoft.com/office/drawing/2014/main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rgbClr val="81B94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49" name="íŝḻíḑê">
              <a:extLst>
                <a:ext uri="{FF2B5EF4-FFF2-40B4-BE49-F238E27FC236}">
                  <a16:creationId xmlns="" xmlns:a16="http://schemas.microsoft.com/office/drawing/2014/main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B94F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50" name="î$lïḓe">
              <a:extLst>
                <a:ext uri="{FF2B5EF4-FFF2-40B4-BE49-F238E27FC236}">
                  <a16:creationId xmlns="" xmlns:a16="http://schemas.microsoft.com/office/drawing/2014/main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51" name="文本框 74">
            <a:extLst>
              <a:ext uri="{FF2B5EF4-FFF2-40B4-BE49-F238E27FC236}">
                <a16:creationId xmlns="" xmlns:a16="http://schemas.microsoft.com/office/drawing/2014/main" id="{F9A89F13-509E-45AB-AD2B-627C2D035395}"/>
              </a:ext>
            </a:extLst>
          </p:cNvPr>
          <p:cNvSpPr txBox="1"/>
          <p:nvPr/>
        </p:nvSpPr>
        <p:spPr>
          <a:xfrm>
            <a:off x="4761101" y="530782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</a:rPr>
              <a:t>环境分析</a:t>
            </a:r>
          </a:p>
        </p:txBody>
      </p:sp>
      <p:sp>
        <p:nvSpPr>
          <p:cNvPr id="152" name="文本框 75">
            <a:extLst>
              <a:ext uri="{FF2B5EF4-FFF2-40B4-BE49-F238E27FC236}">
                <a16:creationId xmlns="" xmlns:a16="http://schemas.microsoft.com/office/drawing/2014/main" id="{9195BB00-6B4C-4DA5-A648-6B7662EA6907}"/>
              </a:ext>
            </a:extLst>
          </p:cNvPr>
          <p:cNvSpPr txBox="1"/>
          <p:nvPr/>
        </p:nvSpPr>
        <p:spPr>
          <a:xfrm>
            <a:off x="4432148" y="602544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10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 user print the</a:t>
            </a:r>
          </a:p>
        </p:txBody>
      </p:sp>
      <p:sp>
        <p:nvSpPr>
          <p:cNvPr id="153" name="文本框 76">
            <a:extLst>
              <a:ext uri="{FF2B5EF4-FFF2-40B4-BE49-F238E27FC236}">
                <a16:creationId xmlns="" xmlns:a16="http://schemas.microsoft.com/office/drawing/2014/main" id="{FAA2F06F-E3C6-4C7F-B124-79E028AAD6DE}"/>
              </a:ext>
            </a:extLst>
          </p:cNvPr>
          <p:cNvSpPr txBox="1"/>
          <p:nvPr/>
        </p:nvSpPr>
        <p:spPr>
          <a:xfrm>
            <a:off x="4761101" y="346735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</a:rPr>
              <a:t>PART 02</a:t>
            </a:r>
            <a:endParaRPr lang="zh-CN" altLang="en-US" sz="2400" b="1" dirty="0">
              <a:solidFill>
                <a:srgbClr val="FFFFFF"/>
              </a:solidFill>
              <a:latin typeface="Century Gothic" panose="020B050202020202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54df7126-a733-45a7-aa5b-0d357408de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37092DFA-150A-4050-8B33-A899102CDB4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247831" y="4045683"/>
            <a:ext cx="4341812" cy="2938994"/>
            <a:chOff x="2814644" y="1700212"/>
            <a:chExt cx="6564331" cy="4443430"/>
          </a:xfrm>
        </p:grpSpPr>
        <p:grpSp>
          <p:nvGrpSpPr>
            <p:cNvPr id="249" name="ïSḻîḋê">
              <a:extLst>
                <a:ext uri="{FF2B5EF4-FFF2-40B4-BE49-F238E27FC236}">
                  <a16:creationId xmlns="" xmlns:a16="http://schemas.microsoft.com/office/drawing/2014/main" id="{5DEB9D50-C19D-476B-97AF-33314A02F9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4644" y="1787530"/>
              <a:ext cx="6564331" cy="4356112"/>
              <a:chOff x="1773" y="815"/>
              <a:chExt cx="4135" cy="2744"/>
            </a:xfrm>
          </p:grpSpPr>
          <p:sp>
            <p:nvSpPr>
              <p:cNvPr id="278" name="iŝḷîḑe">
                <a:extLst>
                  <a:ext uri="{FF2B5EF4-FFF2-40B4-BE49-F238E27FC236}">
                    <a16:creationId xmlns="" xmlns:a16="http://schemas.microsoft.com/office/drawing/2014/main" id="{E4566EC9-A991-4253-AD93-8E9B49D5E50D}"/>
                  </a:ext>
                </a:extLst>
              </p:cNvPr>
              <p:cNvSpPr/>
              <p:nvPr/>
            </p:nvSpPr>
            <p:spPr bwMode="auto">
              <a:xfrm>
                <a:off x="297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79" name="îš1ïďe">
                <a:extLst>
                  <a:ext uri="{FF2B5EF4-FFF2-40B4-BE49-F238E27FC236}">
                    <a16:creationId xmlns="" xmlns:a16="http://schemas.microsoft.com/office/drawing/2014/main" id="{54D91752-6162-47D2-947A-B9800DB165FC}"/>
                  </a:ext>
                </a:extLst>
              </p:cNvPr>
              <p:cNvSpPr/>
              <p:nvPr/>
            </p:nvSpPr>
            <p:spPr bwMode="auto">
              <a:xfrm>
                <a:off x="3049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0" name="iṣļîďé">
                <a:extLst>
                  <a:ext uri="{FF2B5EF4-FFF2-40B4-BE49-F238E27FC236}">
                    <a16:creationId xmlns="" xmlns:a16="http://schemas.microsoft.com/office/drawing/2014/main" id="{9891474D-4B0D-4B15-9326-5CDDF0FB4174}"/>
                  </a:ext>
                </a:extLst>
              </p:cNvPr>
              <p:cNvSpPr/>
              <p:nvPr/>
            </p:nvSpPr>
            <p:spPr bwMode="auto">
              <a:xfrm>
                <a:off x="3122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1" name="ï$ľîḋè">
                <a:extLst>
                  <a:ext uri="{FF2B5EF4-FFF2-40B4-BE49-F238E27FC236}">
                    <a16:creationId xmlns="" xmlns:a16="http://schemas.microsoft.com/office/drawing/2014/main" id="{74E035EE-7A36-404D-A7F4-CE306EAD6441}"/>
                  </a:ext>
                </a:extLst>
              </p:cNvPr>
              <p:cNvSpPr/>
              <p:nvPr/>
            </p:nvSpPr>
            <p:spPr bwMode="auto">
              <a:xfrm>
                <a:off x="319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2" name="îṩľidè">
                <a:extLst>
                  <a:ext uri="{FF2B5EF4-FFF2-40B4-BE49-F238E27FC236}">
                    <a16:creationId xmlns="" xmlns:a16="http://schemas.microsoft.com/office/drawing/2014/main" id="{101FD4EC-6CA1-4704-9A2B-406764E8469D}"/>
                  </a:ext>
                </a:extLst>
              </p:cNvPr>
              <p:cNvSpPr/>
              <p:nvPr/>
            </p:nvSpPr>
            <p:spPr bwMode="auto">
              <a:xfrm>
                <a:off x="3266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3" name="î$ľiḓé">
                <a:extLst>
                  <a:ext uri="{FF2B5EF4-FFF2-40B4-BE49-F238E27FC236}">
                    <a16:creationId xmlns="" xmlns:a16="http://schemas.microsoft.com/office/drawing/2014/main" id="{7882AF53-A44A-4637-8647-3EBF1DBAD516}"/>
                  </a:ext>
                </a:extLst>
              </p:cNvPr>
              <p:cNvSpPr/>
              <p:nvPr/>
            </p:nvSpPr>
            <p:spPr bwMode="auto">
              <a:xfrm>
                <a:off x="3339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4" name="iṩļïdé">
                <a:extLst>
                  <a:ext uri="{FF2B5EF4-FFF2-40B4-BE49-F238E27FC236}">
                    <a16:creationId xmlns="" xmlns:a16="http://schemas.microsoft.com/office/drawing/2014/main" id="{0692A6DD-9AF8-4EA8-A102-F5D13563411C}"/>
                  </a:ext>
                </a:extLst>
              </p:cNvPr>
              <p:cNvSpPr/>
              <p:nvPr/>
            </p:nvSpPr>
            <p:spPr bwMode="auto">
              <a:xfrm>
                <a:off x="3411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5" name="iSļîḋé">
                <a:extLst>
                  <a:ext uri="{FF2B5EF4-FFF2-40B4-BE49-F238E27FC236}">
                    <a16:creationId xmlns="" xmlns:a16="http://schemas.microsoft.com/office/drawing/2014/main" id="{9693B49F-2E41-4D0C-9F14-B55D0C6A1B35}"/>
                  </a:ext>
                </a:extLst>
              </p:cNvPr>
              <p:cNvSpPr/>
              <p:nvPr/>
            </p:nvSpPr>
            <p:spPr bwMode="auto">
              <a:xfrm>
                <a:off x="348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6" name="ïṩḷíḓé">
                <a:extLst>
                  <a:ext uri="{FF2B5EF4-FFF2-40B4-BE49-F238E27FC236}">
                    <a16:creationId xmlns="" xmlns:a16="http://schemas.microsoft.com/office/drawing/2014/main" id="{857998B6-C51A-4158-8808-7108A2D3D889}"/>
                  </a:ext>
                </a:extLst>
              </p:cNvPr>
              <p:cNvSpPr/>
              <p:nvPr/>
            </p:nvSpPr>
            <p:spPr bwMode="auto">
              <a:xfrm>
                <a:off x="355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7" name="iṡľíďe">
                <a:extLst>
                  <a:ext uri="{FF2B5EF4-FFF2-40B4-BE49-F238E27FC236}">
                    <a16:creationId xmlns="" xmlns:a16="http://schemas.microsoft.com/office/drawing/2014/main" id="{64568A80-3D71-4742-839C-C5CEEA925D40}"/>
                  </a:ext>
                </a:extLst>
              </p:cNvPr>
              <p:cNvSpPr/>
              <p:nvPr/>
            </p:nvSpPr>
            <p:spPr bwMode="auto">
              <a:xfrm>
                <a:off x="362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8" name="îŝḻïḋé">
                <a:extLst>
                  <a:ext uri="{FF2B5EF4-FFF2-40B4-BE49-F238E27FC236}">
                    <a16:creationId xmlns="" xmlns:a16="http://schemas.microsoft.com/office/drawing/2014/main" id="{EAA5FB07-814D-436E-A4A2-9B370356363D}"/>
                  </a:ext>
                </a:extLst>
              </p:cNvPr>
              <p:cNvSpPr/>
              <p:nvPr/>
            </p:nvSpPr>
            <p:spPr bwMode="auto">
              <a:xfrm>
                <a:off x="3701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89" name="ïSḻïḍè">
                <a:extLst>
                  <a:ext uri="{FF2B5EF4-FFF2-40B4-BE49-F238E27FC236}">
                    <a16:creationId xmlns="" xmlns:a16="http://schemas.microsoft.com/office/drawing/2014/main" id="{A4D4C92A-079F-4B00-AAAE-92AEFABBFD10}"/>
                  </a:ext>
                </a:extLst>
              </p:cNvPr>
              <p:cNvSpPr/>
              <p:nvPr/>
            </p:nvSpPr>
            <p:spPr bwMode="auto">
              <a:xfrm>
                <a:off x="3774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0" name="iS1îḓè">
                <a:extLst>
                  <a:ext uri="{FF2B5EF4-FFF2-40B4-BE49-F238E27FC236}">
                    <a16:creationId xmlns="" xmlns:a16="http://schemas.microsoft.com/office/drawing/2014/main" id="{9FEC3DDF-03B0-448C-9215-AC9B6AA2E61A}"/>
                  </a:ext>
                </a:extLst>
              </p:cNvPr>
              <p:cNvSpPr/>
              <p:nvPr/>
            </p:nvSpPr>
            <p:spPr bwMode="auto">
              <a:xfrm>
                <a:off x="384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1" name="ïSlïdé">
                <a:extLst>
                  <a:ext uri="{FF2B5EF4-FFF2-40B4-BE49-F238E27FC236}">
                    <a16:creationId xmlns="" xmlns:a16="http://schemas.microsoft.com/office/drawing/2014/main" id="{C989D94E-AD4C-4D12-BEB6-B400F9DF40F0}"/>
                  </a:ext>
                </a:extLst>
              </p:cNvPr>
              <p:cNvSpPr/>
              <p:nvPr/>
            </p:nvSpPr>
            <p:spPr bwMode="auto">
              <a:xfrm>
                <a:off x="391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2" name="íśļîďè">
                <a:extLst>
                  <a:ext uri="{FF2B5EF4-FFF2-40B4-BE49-F238E27FC236}">
                    <a16:creationId xmlns="" xmlns:a16="http://schemas.microsoft.com/office/drawing/2014/main" id="{D30019E5-4ADD-4C75-9051-9714CC23B920}"/>
                  </a:ext>
                </a:extLst>
              </p:cNvPr>
              <p:cNvSpPr/>
              <p:nvPr/>
            </p:nvSpPr>
            <p:spPr bwMode="auto">
              <a:xfrm>
                <a:off x="399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3" name="iṧľíḋè">
                <a:extLst>
                  <a:ext uri="{FF2B5EF4-FFF2-40B4-BE49-F238E27FC236}">
                    <a16:creationId xmlns="" xmlns:a16="http://schemas.microsoft.com/office/drawing/2014/main" id="{7721DE2A-F8B4-4534-A60E-9A99DF277C97}"/>
                  </a:ext>
                </a:extLst>
              </p:cNvPr>
              <p:cNvSpPr/>
              <p:nvPr/>
            </p:nvSpPr>
            <p:spPr bwMode="auto">
              <a:xfrm>
                <a:off x="4063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4" name="ïsḷïḓe">
                <a:extLst>
                  <a:ext uri="{FF2B5EF4-FFF2-40B4-BE49-F238E27FC236}">
                    <a16:creationId xmlns="" xmlns:a16="http://schemas.microsoft.com/office/drawing/2014/main" id="{2FF14899-E48C-4147-80A0-9D088EAE7972}"/>
                  </a:ext>
                </a:extLst>
              </p:cNvPr>
              <p:cNvSpPr/>
              <p:nvPr/>
            </p:nvSpPr>
            <p:spPr bwMode="auto">
              <a:xfrm>
                <a:off x="4136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5" name="îšḻíḋé">
                <a:extLst>
                  <a:ext uri="{FF2B5EF4-FFF2-40B4-BE49-F238E27FC236}">
                    <a16:creationId xmlns="" xmlns:a16="http://schemas.microsoft.com/office/drawing/2014/main" id="{E93DA862-8836-46F3-92F2-EADA04A02C5B}"/>
                  </a:ext>
                </a:extLst>
              </p:cNvPr>
              <p:cNvSpPr/>
              <p:nvPr/>
            </p:nvSpPr>
            <p:spPr bwMode="auto">
              <a:xfrm>
                <a:off x="4207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6" name="îśļiḍê">
                <a:extLst>
                  <a:ext uri="{FF2B5EF4-FFF2-40B4-BE49-F238E27FC236}">
                    <a16:creationId xmlns="" xmlns:a16="http://schemas.microsoft.com/office/drawing/2014/main" id="{02278A18-F097-4CD7-96F4-E17810C19907}"/>
                  </a:ext>
                </a:extLst>
              </p:cNvPr>
              <p:cNvSpPr/>
              <p:nvPr/>
            </p:nvSpPr>
            <p:spPr bwMode="auto">
              <a:xfrm>
                <a:off x="428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7" name="işļíḍê">
                <a:extLst>
                  <a:ext uri="{FF2B5EF4-FFF2-40B4-BE49-F238E27FC236}">
                    <a16:creationId xmlns="" xmlns:a16="http://schemas.microsoft.com/office/drawing/2014/main" id="{422A471D-320E-4E77-B208-9229CF00124B}"/>
                  </a:ext>
                </a:extLst>
              </p:cNvPr>
              <p:cNvSpPr/>
              <p:nvPr/>
            </p:nvSpPr>
            <p:spPr bwMode="auto">
              <a:xfrm>
                <a:off x="4352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8" name="is1îḓé">
                <a:extLst>
                  <a:ext uri="{FF2B5EF4-FFF2-40B4-BE49-F238E27FC236}">
                    <a16:creationId xmlns="" xmlns:a16="http://schemas.microsoft.com/office/drawing/2014/main" id="{A2B64A6D-D3CC-4B76-A52C-6D9FFEBF9252}"/>
                  </a:ext>
                </a:extLst>
              </p:cNvPr>
              <p:cNvSpPr/>
              <p:nvPr/>
            </p:nvSpPr>
            <p:spPr bwMode="auto">
              <a:xfrm>
                <a:off x="4425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299" name="ïṧḷîďé">
                <a:extLst>
                  <a:ext uri="{FF2B5EF4-FFF2-40B4-BE49-F238E27FC236}">
                    <a16:creationId xmlns="" xmlns:a16="http://schemas.microsoft.com/office/drawing/2014/main" id="{D87256A9-96A6-4E28-9D87-54C6BAF0B764}"/>
                  </a:ext>
                </a:extLst>
              </p:cNvPr>
              <p:cNvSpPr/>
              <p:nvPr/>
            </p:nvSpPr>
            <p:spPr bwMode="auto">
              <a:xfrm>
                <a:off x="449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0" name="íşlidè">
                <a:extLst>
                  <a:ext uri="{FF2B5EF4-FFF2-40B4-BE49-F238E27FC236}">
                    <a16:creationId xmlns="" xmlns:a16="http://schemas.microsoft.com/office/drawing/2014/main" id="{9E0598FB-214F-4170-BD6E-91A12C0E4298}"/>
                  </a:ext>
                </a:extLst>
              </p:cNvPr>
              <p:cNvSpPr/>
              <p:nvPr/>
            </p:nvSpPr>
            <p:spPr bwMode="auto">
              <a:xfrm>
                <a:off x="456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1" name="îs1ïdé">
                <a:extLst>
                  <a:ext uri="{FF2B5EF4-FFF2-40B4-BE49-F238E27FC236}">
                    <a16:creationId xmlns="" xmlns:a16="http://schemas.microsoft.com/office/drawing/2014/main" id="{740008A6-5409-471A-A490-311CB6A5695C}"/>
                  </a:ext>
                </a:extLst>
              </p:cNvPr>
              <p:cNvSpPr/>
              <p:nvPr/>
            </p:nvSpPr>
            <p:spPr bwMode="auto">
              <a:xfrm>
                <a:off x="4642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2" name="îslîḍè">
                <a:extLst>
                  <a:ext uri="{FF2B5EF4-FFF2-40B4-BE49-F238E27FC236}">
                    <a16:creationId xmlns="" xmlns:a16="http://schemas.microsoft.com/office/drawing/2014/main" id="{EF36B23E-C0A5-4445-AFAD-1C2584532BEA}"/>
                  </a:ext>
                </a:extLst>
              </p:cNvPr>
              <p:cNvSpPr/>
              <p:nvPr/>
            </p:nvSpPr>
            <p:spPr bwMode="auto">
              <a:xfrm>
                <a:off x="4715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3" name="ïṩḷïďé">
                <a:extLst>
                  <a:ext uri="{FF2B5EF4-FFF2-40B4-BE49-F238E27FC236}">
                    <a16:creationId xmlns="" xmlns:a16="http://schemas.microsoft.com/office/drawing/2014/main" id="{65CA2271-4C1E-44ED-A7AD-3BBD0D48E009}"/>
                  </a:ext>
                </a:extLst>
              </p:cNvPr>
              <p:cNvSpPr/>
              <p:nvPr/>
            </p:nvSpPr>
            <p:spPr bwMode="auto">
              <a:xfrm>
                <a:off x="4787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4" name="ïSlíḍè">
                <a:extLst>
                  <a:ext uri="{FF2B5EF4-FFF2-40B4-BE49-F238E27FC236}">
                    <a16:creationId xmlns="" xmlns:a16="http://schemas.microsoft.com/office/drawing/2014/main" id="{C05E2E34-F03B-474A-ACD5-6D2F048D3CD4}"/>
                  </a:ext>
                </a:extLst>
              </p:cNvPr>
              <p:cNvSpPr/>
              <p:nvPr/>
            </p:nvSpPr>
            <p:spPr bwMode="auto">
              <a:xfrm>
                <a:off x="485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5" name="ïṧľiḑé">
                <a:extLst>
                  <a:ext uri="{FF2B5EF4-FFF2-40B4-BE49-F238E27FC236}">
                    <a16:creationId xmlns="" xmlns:a16="http://schemas.microsoft.com/office/drawing/2014/main" id="{8FC43A35-8AD7-489B-AEBA-A9A0985B8D75}"/>
                  </a:ext>
                </a:extLst>
              </p:cNvPr>
              <p:cNvSpPr/>
              <p:nvPr/>
            </p:nvSpPr>
            <p:spPr bwMode="auto">
              <a:xfrm>
                <a:off x="493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6" name="îšḻíḓè">
                <a:extLst>
                  <a:ext uri="{FF2B5EF4-FFF2-40B4-BE49-F238E27FC236}">
                    <a16:creationId xmlns="" xmlns:a16="http://schemas.microsoft.com/office/drawing/2014/main" id="{D10BF03D-6877-4192-AA51-B6BFC8EC83F2}"/>
                  </a:ext>
                </a:extLst>
              </p:cNvPr>
              <p:cNvSpPr/>
              <p:nvPr/>
            </p:nvSpPr>
            <p:spPr bwMode="auto">
              <a:xfrm>
                <a:off x="5004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7" name="ïś1íďé">
                <a:extLst>
                  <a:ext uri="{FF2B5EF4-FFF2-40B4-BE49-F238E27FC236}">
                    <a16:creationId xmlns="" xmlns:a16="http://schemas.microsoft.com/office/drawing/2014/main" id="{461BFF95-5C2B-4824-B45F-EDABD2EA5EEE}"/>
                  </a:ext>
                </a:extLst>
              </p:cNvPr>
              <p:cNvSpPr/>
              <p:nvPr/>
            </p:nvSpPr>
            <p:spPr bwMode="auto">
              <a:xfrm>
                <a:off x="5077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8" name="íṡľîḓè">
                <a:extLst>
                  <a:ext uri="{FF2B5EF4-FFF2-40B4-BE49-F238E27FC236}">
                    <a16:creationId xmlns="" xmlns:a16="http://schemas.microsoft.com/office/drawing/2014/main" id="{E1375F45-7B4E-4C27-82CE-52BFB2EF013F}"/>
                  </a:ext>
                </a:extLst>
              </p:cNvPr>
              <p:cNvSpPr/>
              <p:nvPr/>
            </p:nvSpPr>
            <p:spPr bwMode="auto">
              <a:xfrm>
                <a:off x="514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9" name="ïṣ1îde">
                <a:extLst>
                  <a:ext uri="{FF2B5EF4-FFF2-40B4-BE49-F238E27FC236}">
                    <a16:creationId xmlns="" xmlns:a16="http://schemas.microsoft.com/office/drawing/2014/main" id="{D65DB0A4-D87E-4FEC-BB42-A1FAA5C9E214}"/>
                  </a:ext>
                </a:extLst>
              </p:cNvPr>
              <p:cNvSpPr/>
              <p:nvPr/>
            </p:nvSpPr>
            <p:spPr bwMode="auto">
              <a:xfrm>
                <a:off x="522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0" name="iśḷîďè">
                <a:extLst>
                  <a:ext uri="{FF2B5EF4-FFF2-40B4-BE49-F238E27FC236}">
                    <a16:creationId xmlns="" xmlns:a16="http://schemas.microsoft.com/office/drawing/2014/main" id="{B31B860B-D3B3-47E2-94D6-89C3490AF134}"/>
                  </a:ext>
                </a:extLst>
              </p:cNvPr>
              <p:cNvSpPr/>
              <p:nvPr/>
            </p:nvSpPr>
            <p:spPr bwMode="auto">
              <a:xfrm>
                <a:off x="2886" y="3478"/>
                <a:ext cx="2488" cy="81"/>
              </a:xfrm>
              <a:custGeom>
                <a:avLst/>
                <a:gdLst>
                  <a:gd name="T0" fmla="*/ 1748 w 1814"/>
                  <a:gd name="T1" fmla="*/ 0 h 59"/>
                  <a:gd name="T2" fmla="*/ 1695 w 1814"/>
                  <a:gd name="T3" fmla="*/ 0 h 59"/>
                  <a:gd name="T4" fmla="*/ 1642 w 1814"/>
                  <a:gd name="T5" fmla="*/ 0 h 59"/>
                  <a:gd name="T6" fmla="*/ 1589 w 1814"/>
                  <a:gd name="T7" fmla="*/ 0 h 59"/>
                  <a:gd name="T8" fmla="*/ 1537 w 1814"/>
                  <a:gd name="T9" fmla="*/ 0 h 59"/>
                  <a:gd name="T10" fmla="*/ 1484 w 1814"/>
                  <a:gd name="T11" fmla="*/ 0 h 59"/>
                  <a:gd name="T12" fmla="*/ 1431 w 1814"/>
                  <a:gd name="T13" fmla="*/ 0 h 59"/>
                  <a:gd name="T14" fmla="*/ 1378 w 1814"/>
                  <a:gd name="T15" fmla="*/ 0 h 59"/>
                  <a:gd name="T16" fmla="*/ 1326 w 1814"/>
                  <a:gd name="T17" fmla="*/ 0 h 59"/>
                  <a:gd name="T18" fmla="*/ 1273 w 1814"/>
                  <a:gd name="T19" fmla="*/ 0 h 59"/>
                  <a:gd name="T20" fmla="*/ 1220 w 1814"/>
                  <a:gd name="T21" fmla="*/ 0 h 59"/>
                  <a:gd name="T22" fmla="*/ 1167 w 1814"/>
                  <a:gd name="T23" fmla="*/ 0 h 59"/>
                  <a:gd name="T24" fmla="*/ 1114 w 1814"/>
                  <a:gd name="T25" fmla="*/ 0 h 59"/>
                  <a:gd name="T26" fmla="*/ 1062 w 1814"/>
                  <a:gd name="T27" fmla="*/ 0 h 59"/>
                  <a:gd name="T28" fmla="*/ 1009 w 1814"/>
                  <a:gd name="T29" fmla="*/ 0 h 59"/>
                  <a:gd name="T30" fmla="*/ 956 w 1814"/>
                  <a:gd name="T31" fmla="*/ 0 h 59"/>
                  <a:gd name="T32" fmla="*/ 903 w 1814"/>
                  <a:gd name="T33" fmla="*/ 0 h 59"/>
                  <a:gd name="T34" fmla="*/ 851 w 1814"/>
                  <a:gd name="T35" fmla="*/ 0 h 59"/>
                  <a:gd name="T36" fmla="*/ 798 w 1814"/>
                  <a:gd name="T37" fmla="*/ 0 h 59"/>
                  <a:gd name="T38" fmla="*/ 745 w 1814"/>
                  <a:gd name="T39" fmla="*/ 0 h 59"/>
                  <a:gd name="T40" fmla="*/ 692 w 1814"/>
                  <a:gd name="T41" fmla="*/ 0 h 59"/>
                  <a:gd name="T42" fmla="*/ 639 w 1814"/>
                  <a:gd name="T43" fmla="*/ 0 h 59"/>
                  <a:gd name="T44" fmla="*/ 587 w 1814"/>
                  <a:gd name="T45" fmla="*/ 0 h 59"/>
                  <a:gd name="T46" fmla="*/ 534 w 1814"/>
                  <a:gd name="T47" fmla="*/ 0 h 59"/>
                  <a:gd name="T48" fmla="*/ 481 w 1814"/>
                  <a:gd name="T49" fmla="*/ 0 h 59"/>
                  <a:gd name="T50" fmla="*/ 428 w 1814"/>
                  <a:gd name="T51" fmla="*/ 0 h 59"/>
                  <a:gd name="T52" fmla="*/ 375 w 1814"/>
                  <a:gd name="T53" fmla="*/ 0 h 59"/>
                  <a:gd name="T54" fmla="*/ 323 w 1814"/>
                  <a:gd name="T55" fmla="*/ 0 h 59"/>
                  <a:gd name="T56" fmla="*/ 270 w 1814"/>
                  <a:gd name="T57" fmla="*/ 0 h 59"/>
                  <a:gd name="T58" fmla="*/ 217 w 1814"/>
                  <a:gd name="T59" fmla="*/ 0 h 59"/>
                  <a:gd name="T60" fmla="*/ 164 w 1814"/>
                  <a:gd name="T61" fmla="*/ 0 h 59"/>
                  <a:gd name="T62" fmla="*/ 112 w 1814"/>
                  <a:gd name="T63" fmla="*/ 0 h 59"/>
                  <a:gd name="T64" fmla="*/ 63 w 1814"/>
                  <a:gd name="T65" fmla="*/ 0 h 59"/>
                  <a:gd name="T66" fmla="*/ 1814 w 1814"/>
                  <a:gd name="T6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14" h="59">
                    <a:moveTo>
                      <a:pt x="1751" y="0"/>
                    </a:moveTo>
                    <a:cubicBezTo>
                      <a:pt x="1748" y="0"/>
                      <a:pt x="1748" y="0"/>
                      <a:pt x="1748" y="0"/>
                    </a:cubicBezTo>
                    <a:cubicBezTo>
                      <a:pt x="1702" y="0"/>
                      <a:pt x="1702" y="0"/>
                      <a:pt x="1702" y="0"/>
                    </a:cubicBezTo>
                    <a:cubicBezTo>
                      <a:pt x="1695" y="0"/>
                      <a:pt x="1695" y="0"/>
                      <a:pt x="1695" y="0"/>
                    </a:cubicBezTo>
                    <a:cubicBezTo>
                      <a:pt x="1649" y="0"/>
                      <a:pt x="1649" y="0"/>
                      <a:pt x="1649" y="0"/>
                    </a:cubicBezTo>
                    <a:cubicBezTo>
                      <a:pt x="1642" y="0"/>
                      <a:pt x="1642" y="0"/>
                      <a:pt x="1642" y="0"/>
                    </a:cubicBezTo>
                    <a:cubicBezTo>
                      <a:pt x="1597" y="0"/>
                      <a:pt x="1597" y="0"/>
                      <a:pt x="1597" y="0"/>
                    </a:cubicBezTo>
                    <a:cubicBezTo>
                      <a:pt x="1589" y="0"/>
                      <a:pt x="1589" y="0"/>
                      <a:pt x="1589" y="0"/>
                    </a:cubicBezTo>
                    <a:cubicBezTo>
                      <a:pt x="1544" y="0"/>
                      <a:pt x="1544" y="0"/>
                      <a:pt x="1544" y="0"/>
                    </a:cubicBezTo>
                    <a:cubicBezTo>
                      <a:pt x="1537" y="0"/>
                      <a:pt x="1537" y="0"/>
                      <a:pt x="1537" y="0"/>
                    </a:cubicBezTo>
                    <a:cubicBezTo>
                      <a:pt x="1491" y="0"/>
                      <a:pt x="1491" y="0"/>
                      <a:pt x="1491" y="0"/>
                    </a:cubicBezTo>
                    <a:cubicBezTo>
                      <a:pt x="1484" y="0"/>
                      <a:pt x="1484" y="0"/>
                      <a:pt x="1484" y="0"/>
                    </a:cubicBezTo>
                    <a:cubicBezTo>
                      <a:pt x="1438" y="0"/>
                      <a:pt x="1438" y="0"/>
                      <a:pt x="1438" y="0"/>
                    </a:cubicBezTo>
                    <a:cubicBezTo>
                      <a:pt x="1431" y="0"/>
                      <a:pt x="1431" y="0"/>
                      <a:pt x="1431" y="0"/>
                    </a:cubicBezTo>
                    <a:cubicBezTo>
                      <a:pt x="1386" y="0"/>
                      <a:pt x="1386" y="0"/>
                      <a:pt x="1386" y="0"/>
                    </a:cubicBezTo>
                    <a:cubicBezTo>
                      <a:pt x="1378" y="0"/>
                      <a:pt x="1378" y="0"/>
                      <a:pt x="1378" y="0"/>
                    </a:cubicBezTo>
                    <a:cubicBezTo>
                      <a:pt x="1333" y="0"/>
                      <a:pt x="1333" y="0"/>
                      <a:pt x="1333" y="0"/>
                    </a:cubicBezTo>
                    <a:cubicBezTo>
                      <a:pt x="1326" y="0"/>
                      <a:pt x="1326" y="0"/>
                      <a:pt x="1326" y="0"/>
                    </a:cubicBezTo>
                    <a:cubicBezTo>
                      <a:pt x="1280" y="0"/>
                      <a:pt x="1280" y="0"/>
                      <a:pt x="1280" y="0"/>
                    </a:cubicBezTo>
                    <a:cubicBezTo>
                      <a:pt x="1273" y="0"/>
                      <a:pt x="1273" y="0"/>
                      <a:pt x="1273" y="0"/>
                    </a:cubicBezTo>
                    <a:cubicBezTo>
                      <a:pt x="1227" y="0"/>
                      <a:pt x="1227" y="0"/>
                      <a:pt x="1227" y="0"/>
                    </a:cubicBezTo>
                    <a:cubicBezTo>
                      <a:pt x="1220" y="0"/>
                      <a:pt x="1220" y="0"/>
                      <a:pt x="1220" y="0"/>
                    </a:cubicBezTo>
                    <a:cubicBezTo>
                      <a:pt x="1174" y="0"/>
                      <a:pt x="1174" y="0"/>
                      <a:pt x="1174" y="0"/>
                    </a:cubicBezTo>
                    <a:cubicBezTo>
                      <a:pt x="1167" y="0"/>
                      <a:pt x="1167" y="0"/>
                      <a:pt x="1167" y="0"/>
                    </a:cubicBezTo>
                    <a:cubicBezTo>
                      <a:pt x="1122" y="0"/>
                      <a:pt x="1122" y="0"/>
                      <a:pt x="1122" y="0"/>
                    </a:cubicBezTo>
                    <a:cubicBezTo>
                      <a:pt x="1114" y="0"/>
                      <a:pt x="1114" y="0"/>
                      <a:pt x="1114" y="0"/>
                    </a:cubicBezTo>
                    <a:cubicBezTo>
                      <a:pt x="1069" y="0"/>
                      <a:pt x="1069" y="0"/>
                      <a:pt x="1069" y="0"/>
                    </a:cubicBezTo>
                    <a:cubicBezTo>
                      <a:pt x="1062" y="0"/>
                      <a:pt x="1062" y="0"/>
                      <a:pt x="1062" y="0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963" y="0"/>
                      <a:pt x="963" y="0"/>
                      <a:pt x="963" y="0"/>
                    </a:cubicBezTo>
                    <a:cubicBezTo>
                      <a:pt x="956" y="0"/>
                      <a:pt x="956" y="0"/>
                      <a:pt x="956" y="0"/>
                    </a:cubicBezTo>
                    <a:cubicBezTo>
                      <a:pt x="911" y="0"/>
                      <a:pt x="911" y="0"/>
                      <a:pt x="911" y="0"/>
                    </a:cubicBezTo>
                    <a:cubicBezTo>
                      <a:pt x="903" y="0"/>
                      <a:pt x="903" y="0"/>
                      <a:pt x="903" y="0"/>
                    </a:cubicBezTo>
                    <a:cubicBezTo>
                      <a:pt x="858" y="0"/>
                      <a:pt x="858" y="0"/>
                      <a:pt x="858" y="0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05" y="0"/>
                      <a:pt x="805" y="0"/>
                      <a:pt x="80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52" y="0"/>
                      <a:pt x="752" y="0"/>
                      <a:pt x="752" y="0"/>
                    </a:cubicBezTo>
                    <a:cubicBezTo>
                      <a:pt x="745" y="0"/>
                      <a:pt x="745" y="0"/>
                      <a:pt x="745" y="0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692" y="0"/>
                      <a:pt x="692" y="0"/>
                      <a:pt x="692" y="0"/>
                    </a:cubicBezTo>
                    <a:cubicBezTo>
                      <a:pt x="647" y="0"/>
                      <a:pt x="647" y="0"/>
                      <a:pt x="647" y="0"/>
                    </a:cubicBezTo>
                    <a:cubicBezTo>
                      <a:pt x="639" y="0"/>
                      <a:pt x="639" y="0"/>
                      <a:pt x="639" y="0"/>
                    </a:cubicBezTo>
                    <a:cubicBezTo>
                      <a:pt x="594" y="0"/>
                      <a:pt x="594" y="0"/>
                      <a:pt x="594" y="0"/>
                    </a:cubicBezTo>
                    <a:cubicBezTo>
                      <a:pt x="587" y="0"/>
                      <a:pt x="587" y="0"/>
                      <a:pt x="587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cubicBezTo>
                      <a:pt x="1814" y="59"/>
                      <a:pt x="1814" y="59"/>
                      <a:pt x="1814" y="59"/>
                    </a:cubicBezTo>
                    <a:cubicBezTo>
                      <a:pt x="1812" y="26"/>
                      <a:pt x="1784" y="0"/>
                      <a:pt x="175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1" name="íṣļïďè">
                <a:extLst>
                  <a:ext uri="{FF2B5EF4-FFF2-40B4-BE49-F238E27FC236}">
                    <a16:creationId xmlns="" xmlns:a16="http://schemas.microsoft.com/office/drawing/2014/main" id="{DD07D8EA-CF55-4802-A1F8-A8F80EF2E249}"/>
                  </a:ext>
                </a:extLst>
              </p:cNvPr>
              <p:cNvSpPr/>
              <p:nvPr/>
            </p:nvSpPr>
            <p:spPr bwMode="auto">
              <a:xfrm>
                <a:off x="5416" y="3327"/>
                <a:ext cx="492" cy="232"/>
              </a:xfrm>
              <a:custGeom>
                <a:avLst/>
                <a:gdLst>
                  <a:gd name="T0" fmla="*/ 186 w 359"/>
                  <a:gd name="T1" fmla="*/ 0 h 169"/>
                  <a:gd name="T2" fmla="*/ 173 w 359"/>
                  <a:gd name="T3" fmla="*/ 0 h 169"/>
                  <a:gd name="T4" fmla="*/ 0 w 359"/>
                  <a:gd name="T5" fmla="*/ 169 h 169"/>
                  <a:gd name="T6" fmla="*/ 359 w 359"/>
                  <a:gd name="T7" fmla="*/ 169 h 169"/>
                  <a:gd name="T8" fmla="*/ 186 w 359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186" y="0"/>
                    </a:move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cubicBezTo>
                      <a:pt x="359" y="169"/>
                      <a:pt x="359" y="169"/>
                      <a:pt x="359" y="169"/>
                    </a:cubicBezTo>
                    <a:cubicBezTo>
                      <a:pt x="357" y="75"/>
                      <a:pt x="281" y="0"/>
                      <a:pt x="18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2" name="íṣḷídé">
                <a:extLst>
                  <a:ext uri="{FF2B5EF4-FFF2-40B4-BE49-F238E27FC236}">
                    <a16:creationId xmlns="" xmlns:a16="http://schemas.microsoft.com/office/drawing/2014/main" id="{57E54B90-6D8A-40BE-A3FC-ABC536353ACF}"/>
                  </a:ext>
                </a:extLst>
              </p:cNvPr>
              <p:cNvSpPr/>
              <p:nvPr/>
            </p:nvSpPr>
            <p:spPr bwMode="auto">
              <a:xfrm>
                <a:off x="1828" y="1427"/>
                <a:ext cx="1017" cy="2132"/>
              </a:xfrm>
              <a:custGeom>
                <a:avLst/>
                <a:gdLst>
                  <a:gd name="T0" fmla="*/ 322 w 741"/>
                  <a:gd name="T1" fmla="*/ 1382 h 1555"/>
                  <a:gd name="T2" fmla="*/ 455 w 741"/>
                  <a:gd name="T3" fmla="*/ 1382 h 1555"/>
                  <a:gd name="T4" fmla="*/ 381 w 741"/>
                  <a:gd name="T5" fmla="*/ 1367 h 1555"/>
                  <a:gd name="T6" fmla="*/ 263 w 741"/>
                  <a:gd name="T7" fmla="*/ 1353 h 1555"/>
                  <a:gd name="T8" fmla="*/ 396 w 741"/>
                  <a:gd name="T9" fmla="*/ 1353 h 1555"/>
                  <a:gd name="T10" fmla="*/ 249 w 741"/>
                  <a:gd name="T11" fmla="*/ 1338 h 1555"/>
                  <a:gd name="T12" fmla="*/ 381 w 741"/>
                  <a:gd name="T13" fmla="*/ 1338 h 1555"/>
                  <a:gd name="T14" fmla="*/ 514 w 741"/>
                  <a:gd name="T15" fmla="*/ 1338 h 1555"/>
                  <a:gd name="T16" fmla="*/ 337 w 741"/>
                  <a:gd name="T17" fmla="*/ 1323 h 1555"/>
                  <a:gd name="T18" fmla="*/ 470 w 741"/>
                  <a:gd name="T19" fmla="*/ 1323 h 1555"/>
                  <a:gd name="T20" fmla="*/ 278 w 741"/>
                  <a:gd name="T21" fmla="*/ 1308 h 1555"/>
                  <a:gd name="T22" fmla="*/ 411 w 741"/>
                  <a:gd name="T23" fmla="*/ 1308 h 1555"/>
                  <a:gd name="T24" fmla="*/ 204 w 741"/>
                  <a:gd name="T25" fmla="*/ 1294 h 1555"/>
                  <a:gd name="T26" fmla="*/ 337 w 741"/>
                  <a:gd name="T27" fmla="*/ 1294 h 1555"/>
                  <a:gd name="T28" fmla="*/ 470 w 741"/>
                  <a:gd name="T29" fmla="*/ 1294 h 1555"/>
                  <a:gd name="T30" fmla="*/ 249 w 741"/>
                  <a:gd name="T31" fmla="*/ 1279 h 1555"/>
                  <a:gd name="T32" fmla="*/ 381 w 741"/>
                  <a:gd name="T33" fmla="*/ 1279 h 1555"/>
                  <a:gd name="T34" fmla="*/ 514 w 741"/>
                  <a:gd name="T35" fmla="*/ 1279 h 1555"/>
                  <a:gd name="T36" fmla="*/ 293 w 741"/>
                  <a:gd name="T37" fmla="*/ 1264 h 1555"/>
                  <a:gd name="T38" fmla="*/ 426 w 741"/>
                  <a:gd name="T39" fmla="*/ 1264 h 1555"/>
                  <a:gd name="T40" fmla="*/ 190 w 741"/>
                  <a:gd name="T41" fmla="*/ 1249 h 1555"/>
                  <a:gd name="T42" fmla="*/ 322 w 741"/>
                  <a:gd name="T43" fmla="*/ 1249 h 1555"/>
                  <a:gd name="T44" fmla="*/ 455 w 741"/>
                  <a:gd name="T45" fmla="*/ 1249 h 1555"/>
                  <a:gd name="T46" fmla="*/ 204 w 741"/>
                  <a:gd name="T47" fmla="*/ 1235 h 1555"/>
                  <a:gd name="T48" fmla="*/ 337 w 741"/>
                  <a:gd name="T49" fmla="*/ 1235 h 1555"/>
                  <a:gd name="T50" fmla="*/ 470 w 741"/>
                  <a:gd name="T51" fmla="*/ 1235 h 1555"/>
                  <a:gd name="T52" fmla="*/ 219 w 741"/>
                  <a:gd name="T53" fmla="*/ 1220 h 1555"/>
                  <a:gd name="T54" fmla="*/ 352 w 741"/>
                  <a:gd name="T55" fmla="*/ 1220 h 1555"/>
                  <a:gd name="T56" fmla="*/ 485 w 741"/>
                  <a:gd name="T57" fmla="*/ 1220 h 1555"/>
                  <a:gd name="T58" fmla="*/ 234 w 741"/>
                  <a:gd name="T59" fmla="*/ 1205 h 1555"/>
                  <a:gd name="T60" fmla="*/ 367 w 741"/>
                  <a:gd name="T61" fmla="*/ 1205 h 1555"/>
                  <a:gd name="T62" fmla="*/ 499 w 741"/>
                  <a:gd name="T63" fmla="*/ 1205 h 1555"/>
                  <a:gd name="T64" fmla="*/ 249 w 741"/>
                  <a:gd name="T65" fmla="*/ 1190 h 1555"/>
                  <a:gd name="T66" fmla="*/ 381 w 741"/>
                  <a:gd name="T67" fmla="*/ 1190 h 1555"/>
                  <a:gd name="T68" fmla="*/ 514 w 741"/>
                  <a:gd name="T69" fmla="*/ 1190 h 1555"/>
                  <a:gd name="T70" fmla="*/ 263 w 741"/>
                  <a:gd name="T71" fmla="*/ 1176 h 1555"/>
                  <a:gd name="T72" fmla="*/ 396 w 741"/>
                  <a:gd name="T73" fmla="*/ 1176 h 1555"/>
                  <a:gd name="T74" fmla="*/ 529 w 741"/>
                  <a:gd name="T75" fmla="*/ 1176 h 1555"/>
                  <a:gd name="T76" fmla="*/ 293 w 741"/>
                  <a:gd name="T77" fmla="*/ 1161 h 1555"/>
                  <a:gd name="T78" fmla="*/ 426 w 741"/>
                  <a:gd name="T79" fmla="*/ 1161 h 1555"/>
                  <a:gd name="T80" fmla="*/ 204 w 741"/>
                  <a:gd name="T81" fmla="*/ 1146 h 1555"/>
                  <a:gd name="T82" fmla="*/ 337 w 741"/>
                  <a:gd name="T83" fmla="*/ 1146 h 1555"/>
                  <a:gd name="T84" fmla="*/ 470 w 741"/>
                  <a:gd name="T85" fmla="*/ 1146 h 1555"/>
                  <a:gd name="T86" fmla="*/ 249 w 741"/>
                  <a:gd name="T87" fmla="*/ 1131 h 1555"/>
                  <a:gd name="T88" fmla="*/ 381 w 741"/>
                  <a:gd name="T89" fmla="*/ 1131 h 1555"/>
                  <a:gd name="T90" fmla="*/ 514 w 741"/>
                  <a:gd name="T91" fmla="*/ 1131 h 1555"/>
                  <a:gd name="T92" fmla="*/ 308 w 741"/>
                  <a:gd name="T93" fmla="*/ 1117 h 1555"/>
                  <a:gd name="T94" fmla="*/ 440 w 741"/>
                  <a:gd name="T95" fmla="*/ 1117 h 1555"/>
                  <a:gd name="T96" fmla="*/ 249 w 741"/>
                  <a:gd name="T97" fmla="*/ 1102 h 1555"/>
                  <a:gd name="T98" fmla="*/ 381 w 741"/>
                  <a:gd name="T99" fmla="*/ 1102 h 1555"/>
                  <a:gd name="T100" fmla="*/ 514 w 741"/>
                  <a:gd name="T101" fmla="*/ 1102 h 1555"/>
                  <a:gd name="T102" fmla="*/ 337 w 741"/>
                  <a:gd name="T103" fmla="*/ 1087 h 1555"/>
                  <a:gd name="T104" fmla="*/ 470 w 741"/>
                  <a:gd name="T105" fmla="*/ 1087 h 1555"/>
                  <a:gd name="T106" fmla="*/ 322 w 741"/>
                  <a:gd name="T107" fmla="*/ 1072 h 1555"/>
                  <a:gd name="T108" fmla="*/ 455 w 741"/>
                  <a:gd name="T109" fmla="*/ 1072 h 1555"/>
                  <a:gd name="T110" fmla="*/ 337 w 741"/>
                  <a:gd name="T111" fmla="*/ 1058 h 1555"/>
                  <a:gd name="T112" fmla="*/ 470 w 741"/>
                  <a:gd name="T113" fmla="*/ 1058 h 1555"/>
                  <a:gd name="T114" fmla="*/ 396 w 741"/>
                  <a:gd name="T115" fmla="*/ 1043 h 1555"/>
                  <a:gd name="T116" fmla="*/ 396 w 741"/>
                  <a:gd name="T117" fmla="*/ 1028 h 1555"/>
                  <a:gd name="T118" fmla="*/ 316 w 741"/>
                  <a:gd name="T119" fmla="*/ 1028 h 1555"/>
                  <a:gd name="T120" fmla="*/ 551 w 741"/>
                  <a:gd name="T121" fmla="*/ 1286 h 1555"/>
                  <a:gd name="T122" fmla="*/ 234 w 741"/>
                  <a:gd name="T123" fmla="*/ 1356 h 1555"/>
                  <a:gd name="T124" fmla="*/ 278 w 741"/>
                  <a:gd name="T125" fmla="*/ 1044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1" h="1555">
                    <a:moveTo>
                      <a:pt x="337" y="1397"/>
                    </a:moveTo>
                    <a:cubicBezTo>
                      <a:pt x="330" y="1397"/>
                      <a:pt x="330" y="1397"/>
                      <a:pt x="330" y="1397"/>
                    </a:cubicBezTo>
                    <a:cubicBezTo>
                      <a:pt x="330" y="1404"/>
                      <a:pt x="330" y="1404"/>
                      <a:pt x="330" y="1404"/>
                    </a:cubicBezTo>
                    <a:cubicBezTo>
                      <a:pt x="337" y="1404"/>
                      <a:pt x="337" y="1404"/>
                      <a:pt x="337" y="1404"/>
                    </a:cubicBezTo>
                    <a:cubicBezTo>
                      <a:pt x="337" y="1397"/>
                      <a:pt x="337" y="1397"/>
                      <a:pt x="337" y="1397"/>
                    </a:cubicBezTo>
                    <a:moveTo>
                      <a:pt x="352" y="1397"/>
                    </a:moveTo>
                    <a:cubicBezTo>
                      <a:pt x="345" y="1397"/>
                      <a:pt x="345" y="1397"/>
                      <a:pt x="345" y="1397"/>
                    </a:cubicBezTo>
                    <a:cubicBezTo>
                      <a:pt x="345" y="1404"/>
                      <a:pt x="345" y="1404"/>
                      <a:pt x="345" y="1404"/>
                    </a:cubicBezTo>
                    <a:cubicBezTo>
                      <a:pt x="352" y="1404"/>
                      <a:pt x="352" y="1404"/>
                      <a:pt x="352" y="1404"/>
                    </a:cubicBezTo>
                    <a:cubicBezTo>
                      <a:pt x="352" y="1397"/>
                      <a:pt x="352" y="1397"/>
                      <a:pt x="352" y="1397"/>
                    </a:cubicBezTo>
                    <a:moveTo>
                      <a:pt x="367" y="1397"/>
                    </a:moveTo>
                    <a:cubicBezTo>
                      <a:pt x="360" y="1397"/>
                      <a:pt x="360" y="1397"/>
                      <a:pt x="360" y="1397"/>
                    </a:cubicBezTo>
                    <a:cubicBezTo>
                      <a:pt x="360" y="1404"/>
                      <a:pt x="360" y="1404"/>
                      <a:pt x="360" y="1404"/>
                    </a:cubicBezTo>
                    <a:cubicBezTo>
                      <a:pt x="367" y="1404"/>
                      <a:pt x="367" y="1404"/>
                      <a:pt x="367" y="1404"/>
                    </a:cubicBezTo>
                    <a:cubicBezTo>
                      <a:pt x="367" y="1397"/>
                      <a:pt x="367" y="1397"/>
                      <a:pt x="367" y="1397"/>
                    </a:cubicBezTo>
                    <a:moveTo>
                      <a:pt x="381" y="1397"/>
                    </a:moveTo>
                    <a:cubicBezTo>
                      <a:pt x="374" y="1397"/>
                      <a:pt x="374" y="1397"/>
                      <a:pt x="374" y="1397"/>
                    </a:cubicBezTo>
                    <a:cubicBezTo>
                      <a:pt x="374" y="1404"/>
                      <a:pt x="374" y="1404"/>
                      <a:pt x="374" y="1404"/>
                    </a:cubicBezTo>
                    <a:cubicBezTo>
                      <a:pt x="381" y="1404"/>
                      <a:pt x="381" y="1404"/>
                      <a:pt x="381" y="1404"/>
                    </a:cubicBezTo>
                    <a:cubicBezTo>
                      <a:pt x="381" y="1397"/>
                      <a:pt x="381" y="1397"/>
                      <a:pt x="381" y="1397"/>
                    </a:cubicBezTo>
                    <a:moveTo>
                      <a:pt x="396" y="1397"/>
                    </a:moveTo>
                    <a:cubicBezTo>
                      <a:pt x="389" y="1397"/>
                      <a:pt x="389" y="1397"/>
                      <a:pt x="389" y="1397"/>
                    </a:cubicBezTo>
                    <a:cubicBezTo>
                      <a:pt x="389" y="1404"/>
                      <a:pt x="389" y="1404"/>
                      <a:pt x="389" y="1404"/>
                    </a:cubicBezTo>
                    <a:cubicBezTo>
                      <a:pt x="396" y="1404"/>
                      <a:pt x="396" y="1404"/>
                      <a:pt x="396" y="1404"/>
                    </a:cubicBezTo>
                    <a:cubicBezTo>
                      <a:pt x="396" y="1397"/>
                      <a:pt x="396" y="1397"/>
                      <a:pt x="396" y="1397"/>
                    </a:cubicBezTo>
                    <a:moveTo>
                      <a:pt x="411" y="1397"/>
                    </a:moveTo>
                    <a:cubicBezTo>
                      <a:pt x="404" y="1397"/>
                      <a:pt x="404" y="1397"/>
                      <a:pt x="404" y="1397"/>
                    </a:cubicBezTo>
                    <a:cubicBezTo>
                      <a:pt x="404" y="1404"/>
                      <a:pt x="404" y="1404"/>
                      <a:pt x="404" y="1404"/>
                    </a:cubicBezTo>
                    <a:cubicBezTo>
                      <a:pt x="411" y="1404"/>
                      <a:pt x="411" y="1404"/>
                      <a:pt x="411" y="1404"/>
                    </a:cubicBezTo>
                    <a:cubicBezTo>
                      <a:pt x="411" y="1397"/>
                      <a:pt x="411" y="1397"/>
                      <a:pt x="411" y="1397"/>
                    </a:cubicBezTo>
                    <a:moveTo>
                      <a:pt x="293" y="1382"/>
                    </a:moveTo>
                    <a:cubicBezTo>
                      <a:pt x="286" y="1382"/>
                      <a:pt x="286" y="1382"/>
                      <a:pt x="286" y="1382"/>
                    </a:cubicBezTo>
                    <a:cubicBezTo>
                      <a:pt x="286" y="1389"/>
                      <a:pt x="286" y="1389"/>
                      <a:pt x="286" y="1389"/>
                    </a:cubicBezTo>
                    <a:cubicBezTo>
                      <a:pt x="293" y="1389"/>
                      <a:pt x="293" y="1389"/>
                      <a:pt x="293" y="1389"/>
                    </a:cubicBezTo>
                    <a:cubicBezTo>
                      <a:pt x="293" y="1382"/>
                      <a:pt x="293" y="1382"/>
                      <a:pt x="293" y="1382"/>
                    </a:cubicBezTo>
                    <a:moveTo>
                      <a:pt x="308" y="1382"/>
                    </a:moveTo>
                    <a:cubicBezTo>
                      <a:pt x="301" y="1382"/>
                      <a:pt x="301" y="1382"/>
                      <a:pt x="301" y="1382"/>
                    </a:cubicBezTo>
                    <a:cubicBezTo>
                      <a:pt x="301" y="1389"/>
                      <a:pt x="301" y="1389"/>
                      <a:pt x="301" y="1389"/>
                    </a:cubicBezTo>
                    <a:cubicBezTo>
                      <a:pt x="308" y="1389"/>
                      <a:pt x="308" y="1389"/>
                      <a:pt x="308" y="1389"/>
                    </a:cubicBezTo>
                    <a:cubicBezTo>
                      <a:pt x="308" y="1382"/>
                      <a:pt x="308" y="1382"/>
                      <a:pt x="308" y="1382"/>
                    </a:cubicBezTo>
                    <a:moveTo>
                      <a:pt x="322" y="1382"/>
                    </a:moveTo>
                    <a:cubicBezTo>
                      <a:pt x="315" y="1382"/>
                      <a:pt x="315" y="1382"/>
                      <a:pt x="315" y="1382"/>
                    </a:cubicBezTo>
                    <a:cubicBezTo>
                      <a:pt x="315" y="1389"/>
                      <a:pt x="315" y="1389"/>
                      <a:pt x="315" y="1389"/>
                    </a:cubicBezTo>
                    <a:cubicBezTo>
                      <a:pt x="322" y="1389"/>
                      <a:pt x="322" y="1389"/>
                      <a:pt x="322" y="1389"/>
                    </a:cubicBezTo>
                    <a:cubicBezTo>
                      <a:pt x="322" y="1382"/>
                      <a:pt x="322" y="1382"/>
                      <a:pt x="322" y="1382"/>
                    </a:cubicBezTo>
                    <a:moveTo>
                      <a:pt x="337" y="1382"/>
                    </a:moveTo>
                    <a:cubicBezTo>
                      <a:pt x="330" y="1382"/>
                      <a:pt x="330" y="1382"/>
                      <a:pt x="330" y="1382"/>
                    </a:cubicBezTo>
                    <a:cubicBezTo>
                      <a:pt x="330" y="1389"/>
                      <a:pt x="330" y="1389"/>
                      <a:pt x="330" y="1389"/>
                    </a:cubicBezTo>
                    <a:cubicBezTo>
                      <a:pt x="337" y="1389"/>
                      <a:pt x="337" y="1389"/>
                      <a:pt x="337" y="1389"/>
                    </a:cubicBezTo>
                    <a:cubicBezTo>
                      <a:pt x="337" y="1382"/>
                      <a:pt x="337" y="1382"/>
                      <a:pt x="337" y="1382"/>
                    </a:cubicBezTo>
                    <a:moveTo>
                      <a:pt x="352" y="1382"/>
                    </a:moveTo>
                    <a:cubicBezTo>
                      <a:pt x="345" y="1382"/>
                      <a:pt x="345" y="1382"/>
                      <a:pt x="345" y="1382"/>
                    </a:cubicBezTo>
                    <a:cubicBezTo>
                      <a:pt x="345" y="1389"/>
                      <a:pt x="345" y="1389"/>
                      <a:pt x="345" y="1389"/>
                    </a:cubicBezTo>
                    <a:cubicBezTo>
                      <a:pt x="352" y="1389"/>
                      <a:pt x="352" y="1389"/>
                      <a:pt x="352" y="1389"/>
                    </a:cubicBezTo>
                    <a:cubicBezTo>
                      <a:pt x="352" y="1382"/>
                      <a:pt x="352" y="1382"/>
                      <a:pt x="352" y="1382"/>
                    </a:cubicBezTo>
                    <a:moveTo>
                      <a:pt x="367" y="1382"/>
                    </a:moveTo>
                    <a:cubicBezTo>
                      <a:pt x="360" y="1382"/>
                      <a:pt x="360" y="1382"/>
                      <a:pt x="360" y="1382"/>
                    </a:cubicBezTo>
                    <a:cubicBezTo>
                      <a:pt x="360" y="1389"/>
                      <a:pt x="360" y="1389"/>
                      <a:pt x="360" y="1389"/>
                    </a:cubicBezTo>
                    <a:cubicBezTo>
                      <a:pt x="367" y="1389"/>
                      <a:pt x="367" y="1389"/>
                      <a:pt x="367" y="1389"/>
                    </a:cubicBezTo>
                    <a:cubicBezTo>
                      <a:pt x="367" y="1382"/>
                      <a:pt x="367" y="1382"/>
                      <a:pt x="367" y="1382"/>
                    </a:cubicBezTo>
                    <a:moveTo>
                      <a:pt x="381" y="1382"/>
                    </a:moveTo>
                    <a:cubicBezTo>
                      <a:pt x="374" y="1382"/>
                      <a:pt x="374" y="1382"/>
                      <a:pt x="374" y="1382"/>
                    </a:cubicBezTo>
                    <a:cubicBezTo>
                      <a:pt x="374" y="1389"/>
                      <a:pt x="374" y="1389"/>
                      <a:pt x="374" y="1389"/>
                    </a:cubicBezTo>
                    <a:cubicBezTo>
                      <a:pt x="381" y="1389"/>
                      <a:pt x="381" y="1389"/>
                      <a:pt x="381" y="1389"/>
                    </a:cubicBezTo>
                    <a:cubicBezTo>
                      <a:pt x="381" y="1382"/>
                      <a:pt x="381" y="1382"/>
                      <a:pt x="381" y="1382"/>
                    </a:cubicBezTo>
                    <a:moveTo>
                      <a:pt x="396" y="1382"/>
                    </a:moveTo>
                    <a:cubicBezTo>
                      <a:pt x="389" y="1382"/>
                      <a:pt x="389" y="1382"/>
                      <a:pt x="389" y="1382"/>
                    </a:cubicBezTo>
                    <a:cubicBezTo>
                      <a:pt x="389" y="1389"/>
                      <a:pt x="389" y="1389"/>
                      <a:pt x="389" y="1389"/>
                    </a:cubicBezTo>
                    <a:cubicBezTo>
                      <a:pt x="396" y="1389"/>
                      <a:pt x="396" y="1389"/>
                      <a:pt x="396" y="1389"/>
                    </a:cubicBezTo>
                    <a:cubicBezTo>
                      <a:pt x="396" y="1382"/>
                      <a:pt x="396" y="1382"/>
                      <a:pt x="396" y="1382"/>
                    </a:cubicBezTo>
                    <a:moveTo>
                      <a:pt x="411" y="1382"/>
                    </a:moveTo>
                    <a:cubicBezTo>
                      <a:pt x="404" y="1382"/>
                      <a:pt x="404" y="1382"/>
                      <a:pt x="404" y="1382"/>
                    </a:cubicBezTo>
                    <a:cubicBezTo>
                      <a:pt x="404" y="1389"/>
                      <a:pt x="404" y="1389"/>
                      <a:pt x="404" y="1389"/>
                    </a:cubicBezTo>
                    <a:cubicBezTo>
                      <a:pt x="411" y="1389"/>
                      <a:pt x="411" y="1389"/>
                      <a:pt x="411" y="1389"/>
                    </a:cubicBezTo>
                    <a:cubicBezTo>
                      <a:pt x="411" y="1382"/>
                      <a:pt x="411" y="1382"/>
                      <a:pt x="411" y="1382"/>
                    </a:cubicBezTo>
                    <a:moveTo>
                      <a:pt x="426" y="1382"/>
                    </a:moveTo>
                    <a:cubicBezTo>
                      <a:pt x="419" y="1382"/>
                      <a:pt x="419" y="1382"/>
                      <a:pt x="419" y="1382"/>
                    </a:cubicBezTo>
                    <a:cubicBezTo>
                      <a:pt x="419" y="1389"/>
                      <a:pt x="419" y="1389"/>
                      <a:pt x="419" y="1389"/>
                    </a:cubicBezTo>
                    <a:cubicBezTo>
                      <a:pt x="426" y="1389"/>
                      <a:pt x="426" y="1389"/>
                      <a:pt x="426" y="1389"/>
                    </a:cubicBezTo>
                    <a:cubicBezTo>
                      <a:pt x="426" y="1382"/>
                      <a:pt x="426" y="1382"/>
                      <a:pt x="426" y="1382"/>
                    </a:cubicBezTo>
                    <a:moveTo>
                      <a:pt x="440" y="1382"/>
                    </a:moveTo>
                    <a:cubicBezTo>
                      <a:pt x="433" y="1382"/>
                      <a:pt x="433" y="1382"/>
                      <a:pt x="433" y="1382"/>
                    </a:cubicBezTo>
                    <a:cubicBezTo>
                      <a:pt x="433" y="1389"/>
                      <a:pt x="433" y="1389"/>
                      <a:pt x="433" y="1389"/>
                    </a:cubicBezTo>
                    <a:cubicBezTo>
                      <a:pt x="440" y="1389"/>
                      <a:pt x="440" y="1389"/>
                      <a:pt x="440" y="1389"/>
                    </a:cubicBezTo>
                    <a:cubicBezTo>
                      <a:pt x="440" y="1382"/>
                      <a:pt x="440" y="1382"/>
                      <a:pt x="440" y="1382"/>
                    </a:cubicBezTo>
                    <a:moveTo>
                      <a:pt x="455" y="1382"/>
                    </a:moveTo>
                    <a:cubicBezTo>
                      <a:pt x="448" y="1382"/>
                      <a:pt x="448" y="1382"/>
                      <a:pt x="448" y="1382"/>
                    </a:cubicBezTo>
                    <a:cubicBezTo>
                      <a:pt x="448" y="1389"/>
                      <a:pt x="448" y="1389"/>
                      <a:pt x="448" y="1389"/>
                    </a:cubicBezTo>
                    <a:cubicBezTo>
                      <a:pt x="455" y="1389"/>
                      <a:pt x="455" y="1389"/>
                      <a:pt x="455" y="1389"/>
                    </a:cubicBezTo>
                    <a:cubicBezTo>
                      <a:pt x="455" y="1382"/>
                      <a:pt x="455" y="1382"/>
                      <a:pt x="455" y="1382"/>
                    </a:cubicBezTo>
                    <a:moveTo>
                      <a:pt x="263" y="1367"/>
                    </a:moveTo>
                    <a:cubicBezTo>
                      <a:pt x="256" y="1367"/>
                      <a:pt x="256" y="1367"/>
                      <a:pt x="256" y="1367"/>
                    </a:cubicBezTo>
                    <a:cubicBezTo>
                      <a:pt x="256" y="1374"/>
                      <a:pt x="256" y="1374"/>
                      <a:pt x="256" y="1374"/>
                    </a:cubicBezTo>
                    <a:cubicBezTo>
                      <a:pt x="263" y="1374"/>
                      <a:pt x="263" y="1374"/>
                      <a:pt x="263" y="1374"/>
                    </a:cubicBezTo>
                    <a:cubicBezTo>
                      <a:pt x="263" y="1367"/>
                      <a:pt x="263" y="1367"/>
                      <a:pt x="263" y="1367"/>
                    </a:cubicBezTo>
                    <a:moveTo>
                      <a:pt x="278" y="1367"/>
                    </a:moveTo>
                    <a:cubicBezTo>
                      <a:pt x="271" y="1367"/>
                      <a:pt x="271" y="1367"/>
                      <a:pt x="271" y="1367"/>
                    </a:cubicBezTo>
                    <a:cubicBezTo>
                      <a:pt x="271" y="1374"/>
                      <a:pt x="271" y="1374"/>
                      <a:pt x="271" y="1374"/>
                    </a:cubicBezTo>
                    <a:cubicBezTo>
                      <a:pt x="278" y="1374"/>
                      <a:pt x="278" y="1374"/>
                      <a:pt x="278" y="1374"/>
                    </a:cubicBezTo>
                    <a:cubicBezTo>
                      <a:pt x="278" y="1367"/>
                      <a:pt x="278" y="1367"/>
                      <a:pt x="278" y="1367"/>
                    </a:cubicBezTo>
                    <a:moveTo>
                      <a:pt x="293" y="1367"/>
                    </a:moveTo>
                    <a:cubicBezTo>
                      <a:pt x="286" y="1367"/>
                      <a:pt x="286" y="1367"/>
                      <a:pt x="286" y="1367"/>
                    </a:cubicBezTo>
                    <a:cubicBezTo>
                      <a:pt x="286" y="1374"/>
                      <a:pt x="286" y="1374"/>
                      <a:pt x="286" y="1374"/>
                    </a:cubicBezTo>
                    <a:cubicBezTo>
                      <a:pt x="293" y="1374"/>
                      <a:pt x="293" y="1374"/>
                      <a:pt x="293" y="1374"/>
                    </a:cubicBezTo>
                    <a:cubicBezTo>
                      <a:pt x="293" y="1367"/>
                      <a:pt x="293" y="1367"/>
                      <a:pt x="293" y="1367"/>
                    </a:cubicBezTo>
                    <a:moveTo>
                      <a:pt x="308" y="1367"/>
                    </a:moveTo>
                    <a:cubicBezTo>
                      <a:pt x="301" y="1367"/>
                      <a:pt x="301" y="1367"/>
                      <a:pt x="301" y="1367"/>
                    </a:cubicBezTo>
                    <a:cubicBezTo>
                      <a:pt x="301" y="1374"/>
                      <a:pt x="301" y="1374"/>
                      <a:pt x="301" y="1374"/>
                    </a:cubicBezTo>
                    <a:cubicBezTo>
                      <a:pt x="308" y="1374"/>
                      <a:pt x="308" y="1374"/>
                      <a:pt x="308" y="1374"/>
                    </a:cubicBezTo>
                    <a:cubicBezTo>
                      <a:pt x="308" y="1367"/>
                      <a:pt x="308" y="1367"/>
                      <a:pt x="308" y="1367"/>
                    </a:cubicBezTo>
                    <a:moveTo>
                      <a:pt x="322" y="1367"/>
                    </a:moveTo>
                    <a:cubicBezTo>
                      <a:pt x="315" y="1367"/>
                      <a:pt x="315" y="1367"/>
                      <a:pt x="315" y="1367"/>
                    </a:cubicBezTo>
                    <a:cubicBezTo>
                      <a:pt x="315" y="1374"/>
                      <a:pt x="315" y="1374"/>
                      <a:pt x="315" y="1374"/>
                    </a:cubicBezTo>
                    <a:cubicBezTo>
                      <a:pt x="322" y="1374"/>
                      <a:pt x="322" y="1374"/>
                      <a:pt x="322" y="1374"/>
                    </a:cubicBezTo>
                    <a:cubicBezTo>
                      <a:pt x="322" y="1367"/>
                      <a:pt x="322" y="1367"/>
                      <a:pt x="322" y="1367"/>
                    </a:cubicBezTo>
                    <a:moveTo>
                      <a:pt x="337" y="1367"/>
                    </a:moveTo>
                    <a:cubicBezTo>
                      <a:pt x="330" y="1367"/>
                      <a:pt x="330" y="1367"/>
                      <a:pt x="330" y="1367"/>
                    </a:cubicBezTo>
                    <a:cubicBezTo>
                      <a:pt x="330" y="1374"/>
                      <a:pt x="330" y="1374"/>
                      <a:pt x="330" y="1374"/>
                    </a:cubicBezTo>
                    <a:cubicBezTo>
                      <a:pt x="337" y="1374"/>
                      <a:pt x="337" y="1374"/>
                      <a:pt x="337" y="1374"/>
                    </a:cubicBezTo>
                    <a:cubicBezTo>
                      <a:pt x="337" y="1367"/>
                      <a:pt x="337" y="1367"/>
                      <a:pt x="337" y="1367"/>
                    </a:cubicBezTo>
                    <a:moveTo>
                      <a:pt x="352" y="1367"/>
                    </a:moveTo>
                    <a:cubicBezTo>
                      <a:pt x="345" y="1367"/>
                      <a:pt x="345" y="1367"/>
                      <a:pt x="345" y="1367"/>
                    </a:cubicBezTo>
                    <a:cubicBezTo>
                      <a:pt x="345" y="1374"/>
                      <a:pt x="345" y="1374"/>
                      <a:pt x="345" y="1374"/>
                    </a:cubicBezTo>
                    <a:cubicBezTo>
                      <a:pt x="352" y="1374"/>
                      <a:pt x="352" y="1374"/>
                      <a:pt x="352" y="1374"/>
                    </a:cubicBezTo>
                    <a:cubicBezTo>
                      <a:pt x="352" y="1367"/>
                      <a:pt x="352" y="1367"/>
                      <a:pt x="352" y="1367"/>
                    </a:cubicBezTo>
                    <a:moveTo>
                      <a:pt x="367" y="1367"/>
                    </a:moveTo>
                    <a:cubicBezTo>
                      <a:pt x="360" y="1367"/>
                      <a:pt x="360" y="1367"/>
                      <a:pt x="360" y="1367"/>
                    </a:cubicBezTo>
                    <a:cubicBezTo>
                      <a:pt x="360" y="1374"/>
                      <a:pt x="360" y="1374"/>
                      <a:pt x="360" y="1374"/>
                    </a:cubicBezTo>
                    <a:cubicBezTo>
                      <a:pt x="367" y="1374"/>
                      <a:pt x="367" y="1374"/>
                      <a:pt x="367" y="1374"/>
                    </a:cubicBezTo>
                    <a:cubicBezTo>
                      <a:pt x="367" y="1367"/>
                      <a:pt x="367" y="1367"/>
                      <a:pt x="367" y="1367"/>
                    </a:cubicBezTo>
                    <a:moveTo>
                      <a:pt x="381" y="1367"/>
                    </a:moveTo>
                    <a:cubicBezTo>
                      <a:pt x="374" y="1367"/>
                      <a:pt x="374" y="1367"/>
                      <a:pt x="374" y="1367"/>
                    </a:cubicBezTo>
                    <a:cubicBezTo>
                      <a:pt x="374" y="1374"/>
                      <a:pt x="374" y="1374"/>
                      <a:pt x="374" y="1374"/>
                    </a:cubicBezTo>
                    <a:cubicBezTo>
                      <a:pt x="381" y="1374"/>
                      <a:pt x="381" y="1374"/>
                      <a:pt x="381" y="1374"/>
                    </a:cubicBezTo>
                    <a:cubicBezTo>
                      <a:pt x="381" y="1367"/>
                      <a:pt x="381" y="1367"/>
                      <a:pt x="381" y="1367"/>
                    </a:cubicBezTo>
                    <a:moveTo>
                      <a:pt x="396" y="1367"/>
                    </a:moveTo>
                    <a:cubicBezTo>
                      <a:pt x="389" y="1367"/>
                      <a:pt x="389" y="1367"/>
                      <a:pt x="389" y="1367"/>
                    </a:cubicBezTo>
                    <a:cubicBezTo>
                      <a:pt x="389" y="1374"/>
                      <a:pt x="389" y="1374"/>
                      <a:pt x="389" y="1374"/>
                    </a:cubicBezTo>
                    <a:cubicBezTo>
                      <a:pt x="396" y="1374"/>
                      <a:pt x="396" y="1374"/>
                      <a:pt x="396" y="1374"/>
                    </a:cubicBezTo>
                    <a:cubicBezTo>
                      <a:pt x="396" y="1367"/>
                      <a:pt x="396" y="1367"/>
                      <a:pt x="396" y="1367"/>
                    </a:cubicBezTo>
                    <a:moveTo>
                      <a:pt x="411" y="1367"/>
                    </a:moveTo>
                    <a:cubicBezTo>
                      <a:pt x="404" y="1367"/>
                      <a:pt x="404" y="1367"/>
                      <a:pt x="404" y="1367"/>
                    </a:cubicBezTo>
                    <a:cubicBezTo>
                      <a:pt x="404" y="1374"/>
                      <a:pt x="404" y="1374"/>
                      <a:pt x="404" y="1374"/>
                    </a:cubicBezTo>
                    <a:cubicBezTo>
                      <a:pt x="411" y="1374"/>
                      <a:pt x="411" y="1374"/>
                      <a:pt x="411" y="1374"/>
                    </a:cubicBezTo>
                    <a:cubicBezTo>
                      <a:pt x="411" y="1367"/>
                      <a:pt x="411" y="1367"/>
                      <a:pt x="411" y="1367"/>
                    </a:cubicBezTo>
                    <a:moveTo>
                      <a:pt x="426" y="1367"/>
                    </a:moveTo>
                    <a:cubicBezTo>
                      <a:pt x="419" y="1367"/>
                      <a:pt x="419" y="1367"/>
                      <a:pt x="419" y="1367"/>
                    </a:cubicBezTo>
                    <a:cubicBezTo>
                      <a:pt x="419" y="1374"/>
                      <a:pt x="419" y="1374"/>
                      <a:pt x="419" y="1374"/>
                    </a:cubicBezTo>
                    <a:cubicBezTo>
                      <a:pt x="426" y="1374"/>
                      <a:pt x="426" y="1374"/>
                      <a:pt x="426" y="1374"/>
                    </a:cubicBezTo>
                    <a:cubicBezTo>
                      <a:pt x="426" y="1367"/>
                      <a:pt x="426" y="1367"/>
                      <a:pt x="426" y="1367"/>
                    </a:cubicBezTo>
                    <a:moveTo>
                      <a:pt x="440" y="1367"/>
                    </a:moveTo>
                    <a:cubicBezTo>
                      <a:pt x="433" y="1367"/>
                      <a:pt x="433" y="1367"/>
                      <a:pt x="433" y="1367"/>
                    </a:cubicBezTo>
                    <a:cubicBezTo>
                      <a:pt x="433" y="1374"/>
                      <a:pt x="433" y="1374"/>
                      <a:pt x="433" y="1374"/>
                    </a:cubicBezTo>
                    <a:cubicBezTo>
                      <a:pt x="440" y="1374"/>
                      <a:pt x="440" y="1374"/>
                      <a:pt x="440" y="1374"/>
                    </a:cubicBezTo>
                    <a:cubicBezTo>
                      <a:pt x="440" y="1367"/>
                      <a:pt x="440" y="1367"/>
                      <a:pt x="440" y="1367"/>
                    </a:cubicBezTo>
                    <a:moveTo>
                      <a:pt x="455" y="1367"/>
                    </a:moveTo>
                    <a:cubicBezTo>
                      <a:pt x="448" y="1367"/>
                      <a:pt x="448" y="1367"/>
                      <a:pt x="448" y="1367"/>
                    </a:cubicBezTo>
                    <a:cubicBezTo>
                      <a:pt x="448" y="1374"/>
                      <a:pt x="448" y="1374"/>
                      <a:pt x="448" y="1374"/>
                    </a:cubicBezTo>
                    <a:cubicBezTo>
                      <a:pt x="455" y="1374"/>
                      <a:pt x="455" y="1374"/>
                      <a:pt x="455" y="1374"/>
                    </a:cubicBezTo>
                    <a:cubicBezTo>
                      <a:pt x="455" y="1367"/>
                      <a:pt x="455" y="1367"/>
                      <a:pt x="455" y="1367"/>
                    </a:cubicBezTo>
                    <a:moveTo>
                      <a:pt x="470" y="1367"/>
                    </a:moveTo>
                    <a:cubicBezTo>
                      <a:pt x="463" y="1367"/>
                      <a:pt x="463" y="1367"/>
                      <a:pt x="463" y="1367"/>
                    </a:cubicBezTo>
                    <a:cubicBezTo>
                      <a:pt x="463" y="1374"/>
                      <a:pt x="463" y="1374"/>
                      <a:pt x="463" y="1374"/>
                    </a:cubicBezTo>
                    <a:cubicBezTo>
                      <a:pt x="470" y="1374"/>
                      <a:pt x="470" y="1374"/>
                      <a:pt x="470" y="1374"/>
                    </a:cubicBezTo>
                    <a:cubicBezTo>
                      <a:pt x="470" y="1367"/>
                      <a:pt x="470" y="1367"/>
                      <a:pt x="470" y="1367"/>
                    </a:cubicBezTo>
                    <a:moveTo>
                      <a:pt x="485" y="1367"/>
                    </a:moveTo>
                    <a:cubicBezTo>
                      <a:pt x="478" y="1367"/>
                      <a:pt x="478" y="1367"/>
                      <a:pt x="478" y="1367"/>
                    </a:cubicBezTo>
                    <a:cubicBezTo>
                      <a:pt x="478" y="1374"/>
                      <a:pt x="478" y="1374"/>
                      <a:pt x="478" y="1374"/>
                    </a:cubicBezTo>
                    <a:cubicBezTo>
                      <a:pt x="485" y="1374"/>
                      <a:pt x="485" y="1374"/>
                      <a:pt x="485" y="1374"/>
                    </a:cubicBezTo>
                    <a:cubicBezTo>
                      <a:pt x="485" y="1367"/>
                      <a:pt x="485" y="1367"/>
                      <a:pt x="485" y="1367"/>
                    </a:cubicBezTo>
                    <a:moveTo>
                      <a:pt x="249" y="1353"/>
                    </a:moveTo>
                    <a:cubicBezTo>
                      <a:pt x="242" y="1353"/>
                      <a:pt x="242" y="1353"/>
                      <a:pt x="242" y="1353"/>
                    </a:cubicBezTo>
                    <a:cubicBezTo>
                      <a:pt x="242" y="1360"/>
                      <a:pt x="242" y="1360"/>
                      <a:pt x="242" y="1360"/>
                    </a:cubicBezTo>
                    <a:cubicBezTo>
                      <a:pt x="249" y="1360"/>
                      <a:pt x="249" y="1360"/>
                      <a:pt x="249" y="1360"/>
                    </a:cubicBezTo>
                    <a:cubicBezTo>
                      <a:pt x="249" y="1353"/>
                      <a:pt x="249" y="1353"/>
                      <a:pt x="249" y="1353"/>
                    </a:cubicBezTo>
                    <a:moveTo>
                      <a:pt x="263" y="1353"/>
                    </a:moveTo>
                    <a:cubicBezTo>
                      <a:pt x="256" y="1353"/>
                      <a:pt x="256" y="1353"/>
                      <a:pt x="256" y="1353"/>
                    </a:cubicBezTo>
                    <a:cubicBezTo>
                      <a:pt x="256" y="1360"/>
                      <a:pt x="256" y="1360"/>
                      <a:pt x="256" y="1360"/>
                    </a:cubicBezTo>
                    <a:cubicBezTo>
                      <a:pt x="263" y="1360"/>
                      <a:pt x="263" y="1360"/>
                      <a:pt x="263" y="1360"/>
                    </a:cubicBezTo>
                    <a:cubicBezTo>
                      <a:pt x="263" y="1353"/>
                      <a:pt x="263" y="1353"/>
                      <a:pt x="263" y="1353"/>
                    </a:cubicBezTo>
                    <a:moveTo>
                      <a:pt x="278" y="1353"/>
                    </a:moveTo>
                    <a:cubicBezTo>
                      <a:pt x="271" y="1353"/>
                      <a:pt x="271" y="1353"/>
                      <a:pt x="271" y="1353"/>
                    </a:cubicBezTo>
                    <a:cubicBezTo>
                      <a:pt x="271" y="1360"/>
                      <a:pt x="271" y="1360"/>
                      <a:pt x="271" y="1360"/>
                    </a:cubicBezTo>
                    <a:cubicBezTo>
                      <a:pt x="278" y="1360"/>
                      <a:pt x="278" y="1360"/>
                      <a:pt x="278" y="1360"/>
                    </a:cubicBezTo>
                    <a:cubicBezTo>
                      <a:pt x="278" y="1353"/>
                      <a:pt x="278" y="1353"/>
                      <a:pt x="278" y="1353"/>
                    </a:cubicBezTo>
                    <a:moveTo>
                      <a:pt x="293" y="1353"/>
                    </a:moveTo>
                    <a:cubicBezTo>
                      <a:pt x="286" y="1353"/>
                      <a:pt x="286" y="1353"/>
                      <a:pt x="286" y="1353"/>
                    </a:cubicBezTo>
                    <a:cubicBezTo>
                      <a:pt x="286" y="1360"/>
                      <a:pt x="286" y="1360"/>
                      <a:pt x="286" y="1360"/>
                    </a:cubicBezTo>
                    <a:cubicBezTo>
                      <a:pt x="293" y="1360"/>
                      <a:pt x="293" y="1360"/>
                      <a:pt x="293" y="1360"/>
                    </a:cubicBezTo>
                    <a:cubicBezTo>
                      <a:pt x="293" y="1353"/>
                      <a:pt x="293" y="1353"/>
                      <a:pt x="293" y="1353"/>
                    </a:cubicBezTo>
                    <a:moveTo>
                      <a:pt x="308" y="1353"/>
                    </a:moveTo>
                    <a:cubicBezTo>
                      <a:pt x="301" y="1353"/>
                      <a:pt x="301" y="1353"/>
                      <a:pt x="301" y="1353"/>
                    </a:cubicBezTo>
                    <a:cubicBezTo>
                      <a:pt x="301" y="1360"/>
                      <a:pt x="301" y="1360"/>
                      <a:pt x="301" y="1360"/>
                    </a:cubicBezTo>
                    <a:cubicBezTo>
                      <a:pt x="308" y="1360"/>
                      <a:pt x="308" y="1360"/>
                      <a:pt x="308" y="1360"/>
                    </a:cubicBezTo>
                    <a:cubicBezTo>
                      <a:pt x="308" y="1353"/>
                      <a:pt x="308" y="1353"/>
                      <a:pt x="308" y="1353"/>
                    </a:cubicBezTo>
                    <a:moveTo>
                      <a:pt x="322" y="1353"/>
                    </a:moveTo>
                    <a:cubicBezTo>
                      <a:pt x="315" y="1353"/>
                      <a:pt x="315" y="1353"/>
                      <a:pt x="315" y="1353"/>
                    </a:cubicBezTo>
                    <a:cubicBezTo>
                      <a:pt x="315" y="1360"/>
                      <a:pt x="315" y="1360"/>
                      <a:pt x="315" y="1360"/>
                    </a:cubicBezTo>
                    <a:cubicBezTo>
                      <a:pt x="322" y="1360"/>
                      <a:pt x="322" y="1360"/>
                      <a:pt x="322" y="1360"/>
                    </a:cubicBezTo>
                    <a:cubicBezTo>
                      <a:pt x="322" y="1353"/>
                      <a:pt x="322" y="1353"/>
                      <a:pt x="322" y="1353"/>
                    </a:cubicBezTo>
                    <a:moveTo>
                      <a:pt x="337" y="1353"/>
                    </a:moveTo>
                    <a:cubicBezTo>
                      <a:pt x="330" y="1353"/>
                      <a:pt x="330" y="1353"/>
                      <a:pt x="330" y="1353"/>
                    </a:cubicBezTo>
                    <a:cubicBezTo>
                      <a:pt x="330" y="1360"/>
                      <a:pt x="330" y="1360"/>
                      <a:pt x="330" y="1360"/>
                    </a:cubicBezTo>
                    <a:cubicBezTo>
                      <a:pt x="337" y="1360"/>
                      <a:pt x="337" y="1360"/>
                      <a:pt x="337" y="1360"/>
                    </a:cubicBezTo>
                    <a:cubicBezTo>
                      <a:pt x="337" y="1353"/>
                      <a:pt x="337" y="1353"/>
                      <a:pt x="337" y="1353"/>
                    </a:cubicBezTo>
                    <a:moveTo>
                      <a:pt x="352" y="1353"/>
                    </a:moveTo>
                    <a:cubicBezTo>
                      <a:pt x="345" y="1353"/>
                      <a:pt x="345" y="1353"/>
                      <a:pt x="345" y="1353"/>
                    </a:cubicBezTo>
                    <a:cubicBezTo>
                      <a:pt x="345" y="1360"/>
                      <a:pt x="345" y="1360"/>
                      <a:pt x="345" y="1360"/>
                    </a:cubicBezTo>
                    <a:cubicBezTo>
                      <a:pt x="352" y="1360"/>
                      <a:pt x="352" y="1360"/>
                      <a:pt x="352" y="1360"/>
                    </a:cubicBezTo>
                    <a:cubicBezTo>
                      <a:pt x="352" y="1353"/>
                      <a:pt x="352" y="1353"/>
                      <a:pt x="352" y="1353"/>
                    </a:cubicBezTo>
                    <a:moveTo>
                      <a:pt x="367" y="1353"/>
                    </a:moveTo>
                    <a:cubicBezTo>
                      <a:pt x="360" y="1353"/>
                      <a:pt x="360" y="1353"/>
                      <a:pt x="360" y="1353"/>
                    </a:cubicBezTo>
                    <a:cubicBezTo>
                      <a:pt x="360" y="1360"/>
                      <a:pt x="360" y="1360"/>
                      <a:pt x="360" y="1360"/>
                    </a:cubicBezTo>
                    <a:cubicBezTo>
                      <a:pt x="367" y="1360"/>
                      <a:pt x="367" y="1360"/>
                      <a:pt x="367" y="1360"/>
                    </a:cubicBezTo>
                    <a:cubicBezTo>
                      <a:pt x="367" y="1353"/>
                      <a:pt x="367" y="1353"/>
                      <a:pt x="367" y="1353"/>
                    </a:cubicBezTo>
                    <a:moveTo>
                      <a:pt x="381" y="1353"/>
                    </a:moveTo>
                    <a:cubicBezTo>
                      <a:pt x="374" y="1353"/>
                      <a:pt x="374" y="1353"/>
                      <a:pt x="374" y="1353"/>
                    </a:cubicBezTo>
                    <a:cubicBezTo>
                      <a:pt x="374" y="1360"/>
                      <a:pt x="374" y="1360"/>
                      <a:pt x="374" y="1360"/>
                    </a:cubicBezTo>
                    <a:cubicBezTo>
                      <a:pt x="381" y="1360"/>
                      <a:pt x="381" y="1360"/>
                      <a:pt x="381" y="1360"/>
                    </a:cubicBezTo>
                    <a:cubicBezTo>
                      <a:pt x="381" y="1353"/>
                      <a:pt x="381" y="1353"/>
                      <a:pt x="381" y="1353"/>
                    </a:cubicBezTo>
                    <a:moveTo>
                      <a:pt x="396" y="1353"/>
                    </a:moveTo>
                    <a:cubicBezTo>
                      <a:pt x="389" y="1353"/>
                      <a:pt x="389" y="1353"/>
                      <a:pt x="389" y="1353"/>
                    </a:cubicBezTo>
                    <a:cubicBezTo>
                      <a:pt x="389" y="1360"/>
                      <a:pt x="389" y="1360"/>
                      <a:pt x="389" y="1360"/>
                    </a:cubicBezTo>
                    <a:cubicBezTo>
                      <a:pt x="396" y="1360"/>
                      <a:pt x="396" y="1360"/>
                      <a:pt x="396" y="1360"/>
                    </a:cubicBezTo>
                    <a:cubicBezTo>
                      <a:pt x="396" y="1353"/>
                      <a:pt x="396" y="1353"/>
                      <a:pt x="396" y="1353"/>
                    </a:cubicBezTo>
                    <a:moveTo>
                      <a:pt x="411" y="1353"/>
                    </a:moveTo>
                    <a:cubicBezTo>
                      <a:pt x="404" y="1353"/>
                      <a:pt x="404" y="1353"/>
                      <a:pt x="404" y="1353"/>
                    </a:cubicBezTo>
                    <a:cubicBezTo>
                      <a:pt x="404" y="1360"/>
                      <a:pt x="404" y="1360"/>
                      <a:pt x="404" y="1360"/>
                    </a:cubicBezTo>
                    <a:cubicBezTo>
                      <a:pt x="411" y="1360"/>
                      <a:pt x="411" y="1360"/>
                      <a:pt x="411" y="1360"/>
                    </a:cubicBezTo>
                    <a:cubicBezTo>
                      <a:pt x="411" y="1353"/>
                      <a:pt x="411" y="1353"/>
                      <a:pt x="411" y="1353"/>
                    </a:cubicBezTo>
                    <a:moveTo>
                      <a:pt x="426" y="1353"/>
                    </a:moveTo>
                    <a:cubicBezTo>
                      <a:pt x="419" y="1353"/>
                      <a:pt x="419" y="1353"/>
                      <a:pt x="419" y="1353"/>
                    </a:cubicBezTo>
                    <a:cubicBezTo>
                      <a:pt x="419" y="1360"/>
                      <a:pt x="419" y="1360"/>
                      <a:pt x="419" y="1360"/>
                    </a:cubicBezTo>
                    <a:cubicBezTo>
                      <a:pt x="426" y="1360"/>
                      <a:pt x="426" y="1360"/>
                      <a:pt x="426" y="1360"/>
                    </a:cubicBezTo>
                    <a:cubicBezTo>
                      <a:pt x="426" y="1353"/>
                      <a:pt x="426" y="1353"/>
                      <a:pt x="426" y="1353"/>
                    </a:cubicBezTo>
                    <a:moveTo>
                      <a:pt x="440" y="1353"/>
                    </a:moveTo>
                    <a:cubicBezTo>
                      <a:pt x="433" y="1353"/>
                      <a:pt x="433" y="1353"/>
                      <a:pt x="433" y="1353"/>
                    </a:cubicBezTo>
                    <a:cubicBezTo>
                      <a:pt x="433" y="1360"/>
                      <a:pt x="433" y="1360"/>
                      <a:pt x="433" y="1360"/>
                    </a:cubicBezTo>
                    <a:cubicBezTo>
                      <a:pt x="440" y="1360"/>
                      <a:pt x="440" y="1360"/>
                      <a:pt x="440" y="1360"/>
                    </a:cubicBezTo>
                    <a:cubicBezTo>
                      <a:pt x="440" y="1353"/>
                      <a:pt x="440" y="1353"/>
                      <a:pt x="440" y="1353"/>
                    </a:cubicBezTo>
                    <a:moveTo>
                      <a:pt x="455" y="1353"/>
                    </a:moveTo>
                    <a:cubicBezTo>
                      <a:pt x="448" y="1353"/>
                      <a:pt x="448" y="1353"/>
                      <a:pt x="448" y="1353"/>
                    </a:cubicBezTo>
                    <a:cubicBezTo>
                      <a:pt x="448" y="1360"/>
                      <a:pt x="448" y="1360"/>
                      <a:pt x="448" y="1360"/>
                    </a:cubicBezTo>
                    <a:cubicBezTo>
                      <a:pt x="455" y="1360"/>
                      <a:pt x="455" y="1360"/>
                      <a:pt x="455" y="1360"/>
                    </a:cubicBezTo>
                    <a:cubicBezTo>
                      <a:pt x="455" y="1353"/>
                      <a:pt x="455" y="1353"/>
                      <a:pt x="455" y="1353"/>
                    </a:cubicBezTo>
                    <a:moveTo>
                      <a:pt x="470" y="1353"/>
                    </a:moveTo>
                    <a:cubicBezTo>
                      <a:pt x="463" y="1353"/>
                      <a:pt x="463" y="1353"/>
                      <a:pt x="463" y="1353"/>
                    </a:cubicBezTo>
                    <a:cubicBezTo>
                      <a:pt x="463" y="1360"/>
                      <a:pt x="463" y="1360"/>
                      <a:pt x="463" y="1360"/>
                    </a:cubicBezTo>
                    <a:cubicBezTo>
                      <a:pt x="470" y="1360"/>
                      <a:pt x="470" y="1360"/>
                      <a:pt x="470" y="1360"/>
                    </a:cubicBezTo>
                    <a:cubicBezTo>
                      <a:pt x="470" y="1353"/>
                      <a:pt x="470" y="1353"/>
                      <a:pt x="470" y="1353"/>
                    </a:cubicBezTo>
                    <a:moveTo>
                      <a:pt x="485" y="1353"/>
                    </a:moveTo>
                    <a:cubicBezTo>
                      <a:pt x="478" y="1353"/>
                      <a:pt x="478" y="1353"/>
                      <a:pt x="478" y="1353"/>
                    </a:cubicBezTo>
                    <a:cubicBezTo>
                      <a:pt x="478" y="1360"/>
                      <a:pt x="478" y="1360"/>
                      <a:pt x="478" y="1360"/>
                    </a:cubicBezTo>
                    <a:cubicBezTo>
                      <a:pt x="485" y="1360"/>
                      <a:pt x="485" y="1360"/>
                      <a:pt x="485" y="1360"/>
                    </a:cubicBezTo>
                    <a:cubicBezTo>
                      <a:pt x="485" y="1353"/>
                      <a:pt x="485" y="1353"/>
                      <a:pt x="485" y="1353"/>
                    </a:cubicBezTo>
                    <a:moveTo>
                      <a:pt x="499" y="1353"/>
                    </a:moveTo>
                    <a:cubicBezTo>
                      <a:pt x="492" y="1353"/>
                      <a:pt x="492" y="1353"/>
                      <a:pt x="492" y="1353"/>
                    </a:cubicBezTo>
                    <a:cubicBezTo>
                      <a:pt x="492" y="1360"/>
                      <a:pt x="492" y="1360"/>
                      <a:pt x="492" y="1360"/>
                    </a:cubicBezTo>
                    <a:cubicBezTo>
                      <a:pt x="499" y="1360"/>
                      <a:pt x="499" y="1360"/>
                      <a:pt x="499" y="1360"/>
                    </a:cubicBezTo>
                    <a:cubicBezTo>
                      <a:pt x="499" y="1353"/>
                      <a:pt x="499" y="1353"/>
                      <a:pt x="499" y="1353"/>
                    </a:cubicBezTo>
                    <a:moveTo>
                      <a:pt x="234" y="1338"/>
                    </a:moveTo>
                    <a:cubicBezTo>
                      <a:pt x="227" y="1338"/>
                      <a:pt x="227" y="1338"/>
                      <a:pt x="227" y="1338"/>
                    </a:cubicBezTo>
                    <a:cubicBezTo>
                      <a:pt x="227" y="1345"/>
                      <a:pt x="227" y="1345"/>
                      <a:pt x="227" y="1345"/>
                    </a:cubicBezTo>
                    <a:cubicBezTo>
                      <a:pt x="234" y="1345"/>
                      <a:pt x="234" y="1345"/>
                      <a:pt x="234" y="1345"/>
                    </a:cubicBezTo>
                    <a:cubicBezTo>
                      <a:pt x="234" y="1338"/>
                      <a:pt x="234" y="1338"/>
                      <a:pt x="234" y="1338"/>
                    </a:cubicBezTo>
                    <a:moveTo>
                      <a:pt x="249" y="1338"/>
                    </a:moveTo>
                    <a:cubicBezTo>
                      <a:pt x="242" y="1338"/>
                      <a:pt x="242" y="1338"/>
                      <a:pt x="242" y="1338"/>
                    </a:cubicBezTo>
                    <a:cubicBezTo>
                      <a:pt x="242" y="1345"/>
                      <a:pt x="242" y="1345"/>
                      <a:pt x="242" y="1345"/>
                    </a:cubicBezTo>
                    <a:cubicBezTo>
                      <a:pt x="249" y="1345"/>
                      <a:pt x="249" y="1345"/>
                      <a:pt x="249" y="1345"/>
                    </a:cubicBezTo>
                    <a:cubicBezTo>
                      <a:pt x="249" y="1338"/>
                      <a:pt x="249" y="1338"/>
                      <a:pt x="249" y="1338"/>
                    </a:cubicBezTo>
                    <a:moveTo>
                      <a:pt x="263" y="1338"/>
                    </a:moveTo>
                    <a:cubicBezTo>
                      <a:pt x="256" y="1338"/>
                      <a:pt x="256" y="1338"/>
                      <a:pt x="256" y="1338"/>
                    </a:cubicBezTo>
                    <a:cubicBezTo>
                      <a:pt x="256" y="1345"/>
                      <a:pt x="256" y="1345"/>
                      <a:pt x="256" y="1345"/>
                    </a:cubicBezTo>
                    <a:cubicBezTo>
                      <a:pt x="263" y="1345"/>
                      <a:pt x="263" y="1345"/>
                      <a:pt x="263" y="1345"/>
                    </a:cubicBezTo>
                    <a:cubicBezTo>
                      <a:pt x="263" y="1338"/>
                      <a:pt x="263" y="1338"/>
                      <a:pt x="263" y="1338"/>
                    </a:cubicBezTo>
                    <a:moveTo>
                      <a:pt x="278" y="1338"/>
                    </a:moveTo>
                    <a:cubicBezTo>
                      <a:pt x="271" y="1338"/>
                      <a:pt x="271" y="1338"/>
                      <a:pt x="271" y="1338"/>
                    </a:cubicBezTo>
                    <a:cubicBezTo>
                      <a:pt x="271" y="1345"/>
                      <a:pt x="271" y="1345"/>
                      <a:pt x="271" y="1345"/>
                    </a:cubicBezTo>
                    <a:cubicBezTo>
                      <a:pt x="278" y="1345"/>
                      <a:pt x="278" y="1345"/>
                      <a:pt x="278" y="1345"/>
                    </a:cubicBezTo>
                    <a:cubicBezTo>
                      <a:pt x="278" y="1338"/>
                      <a:pt x="278" y="1338"/>
                      <a:pt x="278" y="1338"/>
                    </a:cubicBezTo>
                    <a:moveTo>
                      <a:pt x="293" y="1338"/>
                    </a:moveTo>
                    <a:cubicBezTo>
                      <a:pt x="286" y="1338"/>
                      <a:pt x="286" y="1338"/>
                      <a:pt x="286" y="1338"/>
                    </a:cubicBezTo>
                    <a:cubicBezTo>
                      <a:pt x="286" y="1345"/>
                      <a:pt x="286" y="1345"/>
                      <a:pt x="286" y="1345"/>
                    </a:cubicBezTo>
                    <a:cubicBezTo>
                      <a:pt x="293" y="1345"/>
                      <a:pt x="293" y="1345"/>
                      <a:pt x="293" y="1345"/>
                    </a:cubicBezTo>
                    <a:cubicBezTo>
                      <a:pt x="293" y="1338"/>
                      <a:pt x="293" y="1338"/>
                      <a:pt x="293" y="1338"/>
                    </a:cubicBezTo>
                    <a:moveTo>
                      <a:pt x="308" y="1338"/>
                    </a:moveTo>
                    <a:cubicBezTo>
                      <a:pt x="301" y="1338"/>
                      <a:pt x="301" y="1338"/>
                      <a:pt x="301" y="1338"/>
                    </a:cubicBezTo>
                    <a:cubicBezTo>
                      <a:pt x="301" y="1345"/>
                      <a:pt x="301" y="1345"/>
                      <a:pt x="301" y="1345"/>
                    </a:cubicBezTo>
                    <a:cubicBezTo>
                      <a:pt x="308" y="1345"/>
                      <a:pt x="308" y="1345"/>
                      <a:pt x="308" y="1345"/>
                    </a:cubicBezTo>
                    <a:cubicBezTo>
                      <a:pt x="308" y="1338"/>
                      <a:pt x="308" y="1338"/>
                      <a:pt x="308" y="1338"/>
                    </a:cubicBezTo>
                    <a:moveTo>
                      <a:pt x="322" y="1338"/>
                    </a:moveTo>
                    <a:cubicBezTo>
                      <a:pt x="315" y="1338"/>
                      <a:pt x="315" y="1338"/>
                      <a:pt x="315" y="1338"/>
                    </a:cubicBezTo>
                    <a:cubicBezTo>
                      <a:pt x="315" y="1345"/>
                      <a:pt x="315" y="1345"/>
                      <a:pt x="315" y="1345"/>
                    </a:cubicBezTo>
                    <a:cubicBezTo>
                      <a:pt x="322" y="1345"/>
                      <a:pt x="322" y="1345"/>
                      <a:pt x="322" y="1345"/>
                    </a:cubicBezTo>
                    <a:cubicBezTo>
                      <a:pt x="322" y="1338"/>
                      <a:pt x="322" y="1338"/>
                      <a:pt x="322" y="1338"/>
                    </a:cubicBezTo>
                    <a:moveTo>
                      <a:pt x="337" y="1338"/>
                    </a:moveTo>
                    <a:cubicBezTo>
                      <a:pt x="330" y="1338"/>
                      <a:pt x="330" y="1338"/>
                      <a:pt x="330" y="1338"/>
                    </a:cubicBezTo>
                    <a:cubicBezTo>
                      <a:pt x="330" y="1345"/>
                      <a:pt x="330" y="1345"/>
                      <a:pt x="330" y="1345"/>
                    </a:cubicBezTo>
                    <a:cubicBezTo>
                      <a:pt x="337" y="1345"/>
                      <a:pt x="337" y="1345"/>
                      <a:pt x="337" y="1345"/>
                    </a:cubicBezTo>
                    <a:cubicBezTo>
                      <a:pt x="337" y="1338"/>
                      <a:pt x="337" y="1338"/>
                      <a:pt x="337" y="1338"/>
                    </a:cubicBezTo>
                    <a:moveTo>
                      <a:pt x="352" y="1338"/>
                    </a:moveTo>
                    <a:cubicBezTo>
                      <a:pt x="345" y="1338"/>
                      <a:pt x="345" y="1338"/>
                      <a:pt x="345" y="1338"/>
                    </a:cubicBezTo>
                    <a:cubicBezTo>
                      <a:pt x="345" y="1345"/>
                      <a:pt x="345" y="1345"/>
                      <a:pt x="345" y="1345"/>
                    </a:cubicBezTo>
                    <a:cubicBezTo>
                      <a:pt x="352" y="1345"/>
                      <a:pt x="352" y="1345"/>
                      <a:pt x="352" y="1345"/>
                    </a:cubicBezTo>
                    <a:cubicBezTo>
                      <a:pt x="352" y="1338"/>
                      <a:pt x="352" y="1338"/>
                      <a:pt x="352" y="1338"/>
                    </a:cubicBezTo>
                    <a:moveTo>
                      <a:pt x="367" y="1338"/>
                    </a:moveTo>
                    <a:cubicBezTo>
                      <a:pt x="360" y="1338"/>
                      <a:pt x="360" y="1338"/>
                      <a:pt x="360" y="1338"/>
                    </a:cubicBezTo>
                    <a:cubicBezTo>
                      <a:pt x="360" y="1345"/>
                      <a:pt x="360" y="1345"/>
                      <a:pt x="360" y="1345"/>
                    </a:cubicBezTo>
                    <a:cubicBezTo>
                      <a:pt x="367" y="1345"/>
                      <a:pt x="367" y="1345"/>
                      <a:pt x="367" y="1345"/>
                    </a:cubicBezTo>
                    <a:cubicBezTo>
                      <a:pt x="367" y="1338"/>
                      <a:pt x="367" y="1338"/>
                      <a:pt x="367" y="1338"/>
                    </a:cubicBezTo>
                    <a:moveTo>
                      <a:pt x="381" y="1338"/>
                    </a:moveTo>
                    <a:cubicBezTo>
                      <a:pt x="374" y="1338"/>
                      <a:pt x="374" y="1338"/>
                      <a:pt x="374" y="1338"/>
                    </a:cubicBezTo>
                    <a:cubicBezTo>
                      <a:pt x="374" y="1345"/>
                      <a:pt x="374" y="1345"/>
                      <a:pt x="374" y="1345"/>
                    </a:cubicBezTo>
                    <a:cubicBezTo>
                      <a:pt x="381" y="1345"/>
                      <a:pt x="381" y="1345"/>
                      <a:pt x="381" y="1345"/>
                    </a:cubicBezTo>
                    <a:cubicBezTo>
                      <a:pt x="381" y="1338"/>
                      <a:pt x="381" y="1338"/>
                      <a:pt x="381" y="1338"/>
                    </a:cubicBezTo>
                    <a:moveTo>
                      <a:pt x="396" y="1338"/>
                    </a:moveTo>
                    <a:cubicBezTo>
                      <a:pt x="389" y="1338"/>
                      <a:pt x="389" y="1338"/>
                      <a:pt x="389" y="1338"/>
                    </a:cubicBezTo>
                    <a:cubicBezTo>
                      <a:pt x="389" y="1345"/>
                      <a:pt x="389" y="1345"/>
                      <a:pt x="389" y="1345"/>
                    </a:cubicBezTo>
                    <a:cubicBezTo>
                      <a:pt x="396" y="1345"/>
                      <a:pt x="396" y="1345"/>
                      <a:pt x="396" y="1345"/>
                    </a:cubicBezTo>
                    <a:cubicBezTo>
                      <a:pt x="396" y="1338"/>
                      <a:pt x="396" y="1338"/>
                      <a:pt x="396" y="1338"/>
                    </a:cubicBezTo>
                    <a:moveTo>
                      <a:pt x="411" y="1338"/>
                    </a:moveTo>
                    <a:cubicBezTo>
                      <a:pt x="404" y="1338"/>
                      <a:pt x="404" y="1338"/>
                      <a:pt x="404" y="1338"/>
                    </a:cubicBezTo>
                    <a:cubicBezTo>
                      <a:pt x="404" y="1345"/>
                      <a:pt x="404" y="1345"/>
                      <a:pt x="404" y="1345"/>
                    </a:cubicBezTo>
                    <a:cubicBezTo>
                      <a:pt x="411" y="1345"/>
                      <a:pt x="411" y="1345"/>
                      <a:pt x="411" y="1345"/>
                    </a:cubicBezTo>
                    <a:cubicBezTo>
                      <a:pt x="411" y="1338"/>
                      <a:pt x="411" y="1338"/>
                      <a:pt x="411" y="1338"/>
                    </a:cubicBezTo>
                    <a:moveTo>
                      <a:pt x="426" y="1338"/>
                    </a:moveTo>
                    <a:cubicBezTo>
                      <a:pt x="419" y="1338"/>
                      <a:pt x="419" y="1338"/>
                      <a:pt x="419" y="1338"/>
                    </a:cubicBezTo>
                    <a:cubicBezTo>
                      <a:pt x="419" y="1345"/>
                      <a:pt x="419" y="1345"/>
                      <a:pt x="419" y="1345"/>
                    </a:cubicBezTo>
                    <a:cubicBezTo>
                      <a:pt x="426" y="1345"/>
                      <a:pt x="426" y="1345"/>
                      <a:pt x="426" y="1345"/>
                    </a:cubicBezTo>
                    <a:cubicBezTo>
                      <a:pt x="426" y="1338"/>
                      <a:pt x="426" y="1338"/>
                      <a:pt x="426" y="1338"/>
                    </a:cubicBezTo>
                    <a:moveTo>
                      <a:pt x="440" y="1338"/>
                    </a:moveTo>
                    <a:cubicBezTo>
                      <a:pt x="433" y="1338"/>
                      <a:pt x="433" y="1338"/>
                      <a:pt x="433" y="1338"/>
                    </a:cubicBezTo>
                    <a:cubicBezTo>
                      <a:pt x="433" y="1345"/>
                      <a:pt x="433" y="1345"/>
                      <a:pt x="433" y="1345"/>
                    </a:cubicBezTo>
                    <a:cubicBezTo>
                      <a:pt x="440" y="1345"/>
                      <a:pt x="440" y="1345"/>
                      <a:pt x="440" y="1345"/>
                    </a:cubicBezTo>
                    <a:cubicBezTo>
                      <a:pt x="440" y="1338"/>
                      <a:pt x="440" y="1338"/>
                      <a:pt x="440" y="1338"/>
                    </a:cubicBezTo>
                    <a:moveTo>
                      <a:pt x="455" y="1338"/>
                    </a:moveTo>
                    <a:cubicBezTo>
                      <a:pt x="448" y="1338"/>
                      <a:pt x="448" y="1338"/>
                      <a:pt x="448" y="1338"/>
                    </a:cubicBezTo>
                    <a:cubicBezTo>
                      <a:pt x="448" y="1345"/>
                      <a:pt x="448" y="1345"/>
                      <a:pt x="448" y="1345"/>
                    </a:cubicBezTo>
                    <a:cubicBezTo>
                      <a:pt x="455" y="1345"/>
                      <a:pt x="455" y="1345"/>
                      <a:pt x="455" y="1345"/>
                    </a:cubicBezTo>
                    <a:cubicBezTo>
                      <a:pt x="455" y="1338"/>
                      <a:pt x="455" y="1338"/>
                      <a:pt x="455" y="1338"/>
                    </a:cubicBezTo>
                    <a:moveTo>
                      <a:pt x="470" y="1338"/>
                    </a:moveTo>
                    <a:cubicBezTo>
                      <a:pt x="463" y="1338"/>
                      <a:pt x="463" y="1338"/>
                      <a:pt x="463" y="1338"/>
                    </a:cubicBezTo>
                    <a:cubicBezTo>
                      <a:pt x="463" y="1345"/>
                      <a:pt x="463" y="1345"/>
                      <a:pt x="463" y="1345"/>
                    </a:cubicBezTo>
                    <a:cubicBezTo>
                      <a:pt x="470" y="1345"/>
                      <a:pt x="470" y="1345"/>
                      <a:pt x="470" y="1345"/>
                    </a:cubicBezTo>
                    <a:cubicBezTo>
                      <a:pt x="470" y="1338"/>
                      <a:pt x="470" y="1338"/>
                      <a:pt x="470" y="1338"/>
                    </a:cubicBezTo>
                    <a:moveTo>
                      <a:pt x="485" y="1338"/>
                    </a:moveTo>
                    <a:cubicBezTo>
                      <a:pt x="478" y="1338"/>
                      <a:pt x="478" y="1338"/>
                      <a:pt x="478" y="1338"/>
                    </a:cubicBezTo>
                    <a:cubicBezTo>
                      <a:pt x="478" y="1345"/>
                      <a:pt x="478" y="1345"/>
                      <a:pt x="478" y="1345"/>
                    </a:cubicBezTo>
                    <a:cubicBezTo>
                      <a:pt x="485" y="1345"/>
                      <a:pt x="485" y="1345"/>
                      <a:pt x="485" y="1345"/>
                    </a:cubicBezTo>
                    <a:cubicBezTo>
                      <a:pt x="485" y="1338"/>
                      <a:pt x="485" y="1338"/>
                      <a:pt x="485" y="1338"/>
                    </a:cubicBezTo>
                    <a:moveTo>
                      <a:pt x="499" y="1338"/>
                    </a:moveTo>
                    <a:cubicBezTo>
                      <a:pt x="492" y="1338"/>
                      <a:pt x="492" y="1338"/>
                      <a:pt x="492" y="1338"/>
                    </a:cubicBezTo>
                    <a:cubicBezTo>
                      <a:pt x="492" y="1345"/>
                      <a:pt x="492" y="1345"/>
                      <a:pt x="492" y="1345"/>
                    </a:cubicBezTo>
                    <a:cubicBezTo>
                      <a:pt x="499" y="1345"/>
                      <a:pt x="499" y="1345"/>
                      <a:pt x="499" y="1345"/>
                    </a:cubicBezTo>
                    <a:cubicBezTo>
                      <a:pt x="499" y="1338"/>
                      <a:pt x="499" y="1338"/>
                      <a:pt x="499" y="1338"/>
                    </a:cubicBezTo>
                    <a:moveTo>
                      <a:pt x="514" y="1338"/>
                    </a:moveTo>
                    <a:cubicBezTo>
                      <a:pt x="507" y="1338"/>
                      <a:pt x="507" y="1338"/>
                      <a:pt x="507" y="1338"/>
                    </a:cubicBezTo>
                    <a:cubicBezTo>
                      <a:pt x="507" y="1345"/>
                      <a:pt x="507" y="1345"/>
                      <a:pt x="507" y="1345"/>
                    </a:cubicBezTo>
                    <a:cubicBezTo>
                      <a:pt x="514" y="1345"/>
                      <a:pt x="514" y="1345"/>
                      <a:pt x="514" y="1345"/>
                    </a:cubicBezTo>
                    <a:cubicBezTo>
                      <a:pt x="514" y="1338"/>
                      <a:pt x="514" y="1338"/>
                      <a:pt x="514" y="1338"/>
                    </a:cubicBezTo>
                    <a:moveTo>
                      <a:pt x="219" y="1323"/>
                    </a:moveTo>
                    <a:cubicBezTo>
                      <a:pt x="212" y="1323"/>
                      <a:pt x="212" y="1323"/>
                      <a:pt x="212" y="1323"/>
                    </a:cubicBezTo>
                    <a:cubicBezTo>
                      <a:pt x="212" y="1330"/>
                      <a:pt x="212" y="1330"/>
                      <a:pt x="212" y="1330"/>
                    </a:cubicBezTo>
                    <a:cubicBezTo>
                      <a:pt x="219" y="1330"/>
                      <a:pt x="219" y="1330"/>
                      <a:pt x="219" y="1330"/>
                    </a:cubicBezTo>
                    <a:cubicBezTo>
                      <a:pt x="219" y="1323"/>
                      <a:pt x="219" y="1323"/>
                      <a:pt x="219" y="1323"/>
                    </a:cubicBezTo>
                    <a:moveTo>
                      <a:pt x="234" y="1323"/>
                    </a:moveTo>
                    <a:cubicBezTo>
                      <a:pt x="227" y="1323"/>
                      <a:pt x="227" y="1323"/>
                      <a:pt x="227" y="1323"/>
                    </a:cubicBezTo>
                    <a:cubicBezTo>
                      <a:pt x="227" y="1330"/>
                      <a:pt x="227" y="1330"/>
                      <a:pt x="227" y="1330"/>
                    </a:cubicBezTo>
                    <a:cubicBezTo>
                      <a:pt x="234" y="1330"/>
                      <a:pt x="234" y="1330"/>
                      <a:pt x="234" y="1330"/>
                    </a:cubicBezTo>
                    <a:cubicBezTo>
                      <a:pt x="234" y="1323"/>
                      <a:pt x="234" y="1323"/>
                      <a:pt x="234" y="1323"/>
                    </a:cubicBezTo>
                    <a:moveTo>
                      <a:pt x="249" y="1323"/>
                    </a:moveTo>
                    <a:cubicBezTo>
                      <a:pt x="242" y="1323"/>
                      <a:pt x="242" y="1323"/>
                      <a:pt x="242" y="1323"/>
                    </a:cubicBezTo>
                    <a:cubicBezTo>
                      <a:pt x="242" y="1330"/>
                      <a:pt x="242" y="1330"/>
                      <a:pt x="242" y="1330"/>
                    </a:cubicBezTo>
                    <a:cubicBezTo>
                      <a:pt x="249" y="1330"/>
                      <a:pt x="249" y="1330"/>
                      <a:pt x="249" y="1330"/>
                    </a:cubicBezTo>
                    <a:cubicBezTo>
                      <a:pt x="249" y="1323"/>
                      <a:pt x="249" y="1323"/>
                      <a:pt x="249" y="1323"/>
                    </a:cubicBezTo>
                    <a:moveTo>
                      <a:pt x="263" y="1323"/>
                    </a:moveTo>
                    <a:cubicBezTo>
                      <a:pt x="256" y="1323"/>
                      <a:pt x="256" y="1323"/>
                      <a:pt x="256" y="1323"/>
                    </a:cubicBezTo>
                    <a:cubicBezTo>
                      <a:pt x="256" y="1330"/>
                      <a:pt x="256" y="1330"/>
                      <a:pt x="256" y="1330"/>
                    </a:cubicBezTo>
                    <a:cubicBezTo>
                      <a:pt x="263" y="1330"/>
                      <a:pt x="263" y="1330"/>
                      <a:pt x="263" y="1330"/>
                    </a:cubicBezTo>
                    <a:cubicBezTo>
                      <a:pt x="263" y="1323"/>
                      <a:pt x="263" y="1323"/>
                      <a:pt x="263" y="1323"/>
                    </a:cubicBezTo>
                    <a:moveTo>
                      <a:pt x="278" y="1323"/>
                    </a:moveTo>
                    <a:cubicBezTo>
                      <a:pt x="271" y="1323"/>
                      <a:pt x="271" y="1323"/>
                      <a:pt x="271" y="1323"/>
                    </a:cubicBezTo>
                    <a:cubicBezTo>
                      <a:pt x="271" y="1330"/>
                      <a:pt x="271" y="1330"/>
                      <a:pt x="271" y="1330"/>
                    </a:cubicBezTo>
                    <a:cubicBezTo>
                      <a:pt x="278" y="1330"/>
                      <a:pt x="278" y="1330"/>
                      <a:pt x="278" y="1330"/>
                    </a:cubicBezTo>
                    <a:cubicBezTo>
                      <a:pt x="278" y="1323"/>
                      <a:pt x="278" y="1323"/>
                      <a:pt x="278" y="1323"/>
                    </a:cubicBezTo>
                    <a:moveTo>
                      <a:pt x="293" y="1323"/>
                    </a:moveTo>
                    <a:cubicBezTo>
                      <a:pt x="286" y="1323"/>
                      <a:pt x="286" y="1323"/>
                      <a:pt x="286" y="1323"/>
                    </a:cubicBezTo>
                    <a:cubicBezTo>
                      <a:pt x="286" y="1330"/>
                      <a:pt x="286" y="1330"/>
                      <a:pt x="286" y="1330"/>
                    </a:cubicBezTo>
                    <a:cubicBezTo>
                      <a:pt x="293" y="1330"/>
                      <a:pt x="293" y="1330"/>
                      <a:pt x="293" y="1330"/>
                    </a:cubicBezTo>
                    <a:cubicBezTo>
                      <a:pt x="293" y="1323"/>
                      <a:pt x="293" y="1323"/>
                      <a:pt x="293" y="1323"/>
                    </a:cubicBezTo>
                    <a:moveTo>
                      <a:pt x="308" y="1323"/>
                    </a:moveTo>
                    <a:cubicBezTo>
                      <a:pt x="301" y="1323"/>
                      <a:pt x="301" y="1323"/>
                      <a:pt x="301" y="1323"/>
                    </a:cubicBezTo>
                    <a:cubicBezTo>
                      <a:pt x="301" y="1330"/>
                      <a:pt x="301" y="1330"/>
                      <a:pt x="301" y="1330"/>
                    </a:cubicBezTo>
                    <a:cubicBezTo>
                      <a:pt x="308" y="1330"/>
                      <a:pt x="308" y="1330"/>
                      <a:pt x="308" y="1330"/>
                    </a:cubicBezTo>
                    <a:cubicBezTo>
                      <a:pt x="308" y="1323"/>
                      <a:pt x="308" y="1323"/>
                      <a:pt x="308" y="1323"/>
                    </a:cubicBezTo>
                    <a:moveTo>
                      <a:pt x="322" y="1323"/>
                    </a:moveTo>
                    <a:cubicBezTo>
                      <a:pt x="315" y="1323"/>
                      <a:pt x="315" y="1323"/>
                      <a:pt x="315" y="1323"/>
                    </a:cubicBezTo>
                    <a:cubicBezTo>
                      <a:pt x="315" y="1330"/>
                      <a:pt x="315" y="1330"/>
                      <a:pt x="315" y="1330"/>
                    </a:cubicBezTo>
                    <a:cubicBezTo>
                      <a:pt x="322" y="1330"/>
                      <a:pt x="322" y="1330"/>
                      <a:pt x="322" y="1330"/>
                    </a:cubicBezTo>
                    <a:cubicBezTo>
                      <a:pt x="322" y="1323"/>
                      <a:pt x="322" y="1323"/>
                      <a:pt x="322" y="1323"/>
                    </a:cubicBezTo>
                    <a:moveTo>
                      <a:pt x="337" y="1323"/>
                    </a:moveTo>
                    <a:cubicBezTo>
                      <a:pt x="330" y="1323"/>
                      <a:pt x="330" y="1323"/>
                      <a:pt x="330" y="1323"/>
                    </a:cubicBezTo>
                    <a:cubicBezTo>
                      <a:pt x="330" y="1330"/>
                      <a:pt x="330" y="1330"/>
                      <a:pt x="330" y="1330"/>
                    </a:cubicBezTo>
                    <a:cubicBezTo>
                      <a:pt x="337" y="1330"/>
                      <a:pt x="337" y="1330"/>
                      <a:pt x="337" y="1330"/>
                    </a:cubicBezTo>
                    <a:cubicBezTo>
                      <a:pt x="337" y="1323"/>
                      <a:pt x="337" y="1323"/>
                      <a:pt x="337" y="1323"/>
                    </a:cubicBezTo>
                    <a:moveTo>
                      <a:pt x="352" y="1323"/>
                    </a:moveTo>
                    <a:cubicBezTo>
                      <a:pt x="345" y="1323"/>
                      <a:pt x="345" y="1323"/>
                      <a:pt x="345" y="1323"/>
                    </a:cubicBezTo>
                    <a:cubicBezTo>
                      <a:pt x="345" y="1330"/>
                      <a:pt x="345" y="1330"/>
                      <a:pt x="345" y="1330"/>
                    </a:cubicBezTo>
                    <a:cubicBezTo>
                      <a:pt x="352" y="1330"/>
                      <a:pt x="352" y="1330"/>
                      <a:pt x="352" y="1330"/>
                    </a:cubicBezTo>
                    <a:cubicBezTo>
                      <a:pt x="352" y="1323"/>
                      <a:pt x="352" y="1323"/>
                      <a:pt x="352" y="1323"/>
                    </a:cubicBezTo>
                    <a:moveTo>
                      <a:pt x="367" y="1323"/>
                    </a:moveTo>
                    <a:cubicBezTo>
                      <a:pt x="360" y="1323"/>
                      <a:pt x="360" y="1323"/>
                      <a:pt x="360" y="1323"/>
                    </a:cubicBezTo>
                    <a:cubicBezTo>
                      <a:pt x="360" y="1330"/>
                      <a:pt x="360" y="1330"/>
                      <a:pt x="360" y="1330"/>
                    </a:cubicBezTo>
                    <a:cubicBezTo>
                      <a:pt x="367" y="1330"/>
                      <a:pt x="367" y="1330"/>
                      <a:pt x="367" y="1330"/>
                    </a:cubicBezTo>
                    <a:cubicBezTo>
                      <a:pt x="367" y="1323"/>
                      <a:pt x="367" y="1323"/>
                      <a:pt x="367" y="1323"/>
                    </a:cubicBezTo>
                    <a:moveTo>
                      <a:pt x="381" y="1323"/>
                    </a:moveTo>
                    <a:cubicBezTo>
                      <a:pt x="374" y="1323"/>
                      <a:pt x="374" y="1323"/>
                      <a:pt x="374" y="1323"/>
                    </a:cubicBezTo>
                    <a:cubicBezTo>
                      <a:pt x="374" y="1330"/>
                      <a:pt x="374" y="1330"/>
                      <a:pt x="374" y="1330"/>
                    </a:cubicBezTo>
                    <a:cubicBezTo>
                      <a:pt x="381" y="1330"/>
                      <a:pt x="381" y="1330"/>
                      <a:pt x="381" y="1330"/>
                    </a:cubicBezTo>
                    <a:cubicBezTo>
                      <a:pt x="381" y="1323"/>
                      <a:pt x="381" y="1323"/>
                      <a:pt x="381" y="1323"/>
                    </a:cubicBezTo>
                    <a:moveTo>
                      <a:pt x="396" y="1323"/>
                    </a:moveTo>
                    <a:cubicBezTo>
                      <a:pt x="389" y="1323"/>
                      <a:pt x="389" y="1323"/>
                      <a:pt x="389" y="1323"/>
                    </a:cubicBezTo>
                    <a:cubicBezTo>
                      <a:pt x="389" y="1330"/>
                      <a:pt x="389" y="1330"/>
                      <a:pt x="389" y="1330"/>
                    </a:cubicBezTo>
                    <a:cubicBezTo>
                      <a:pt x="396" y="1330"/>
                      <a:pt x="396" y="1330"/>
                      <a:pt x="396" y="1330"/>
                    </a:cubicBezTo>
                    <a:cubicBezTo>
                      <a:pt x="396" y="1323"/>
                      <a:pt x="396" y="1323"/>
                      <a:pt x="396" y="1323"/>
                    </a:cubicBezTo>
                    <a:moveTo>
                      <a:pt x="411" y="1323"/>
                    </a:moveTo>
                    <a:cubicBezTo>
                      <a:pt x="404" y="1323"/>
                      <a:pt x="404" y="1323"/>
                      <a:pt x="404" y="1323"/>
                    </a:cubicBezTo>
                    <a:cubicBezTo>
                      <a:pt x="404" y="1330"/>
                      <a:pt x="404" y="1330"/>
                      <a:pt x="404" y="1330"/>
                    </a:cubicBezTo>
                    <a:cubicBezTo>
                      <a:pt x="411" y="1330"/>
                      <a:pt x="411" y="1330"/>
                      <a:pt x="411" y="1330"/>
                    </a:cubicBezTo>
                    <a:cubicBezTo>
                      <a:pt x="411" y="1323"/>
                      <a:pt x="411" y="1323"/>
                      <a:pt x="411" y="1323"/>
                    </a:cubicBezTo>
                    <a:moveTo>
                      <a:pt x="426" y="1323"/>
                    </a:moveTo>
                    <a:cubicBezTo>
                      <a:pt x="419" y="1323"/>
                      <a:pt x="419" y="1323"/>
                      <a:pt x="419" y="1323"/>
                    </a:cubicBezTo>
                    <a:cubicBezTo>
                      <a:pt x="419" y="1330"/>
                      <a:pt x="419" y="1330"/>
                      <a:pt x="419" y="1330"/>
                    </a:cubicBezTo>
                    <a:cubicBezTo>
                      <a:pt x="426" y="1330"/>
                      <a:pt x="426" y="1330"/>
                      <a:pt x="426" y="1330"/>
                    </a:cubicBezTo>
                    <a:cubicBezTo>
                      <a:pt x="426" y="1323"/>
                      <a:pt x="426" y="1323"/>
                      <a:pt x="426" y="1323"/>
                    </a:cubicBezTo>
                    <a:moveTo>
                      <a:pt x="440" y="1323"/>
                    </a:moveTo>
                    <a:cubicBezTo>
                      <a:pt x="433" y="1323"/>
                      <a:pt x="433" y="1323"/>
                      <a:pt x="433" y="1323"/>
                    </a:cubicBezTo>
                    <a:cubicBezTo>
                      <a:pt x="433" y="1330"/>
                      <a:pt x="433" y="1330"/>
                      <a:pt x="433" y="1330"/>
                    </a:cubicBezTo>
                    <a:cubicBezTo>
                      <a:pt x="440" y="1330"/>
                      <a:pt x="440" y="1330"/>
                      <a:pt x="440" y="1330"/>
                    </a:cubicBezTo>
                    <a:cubicBezTo>
                      <a:pt x="440" y="1323"/>
                      <a:pt x="440" y="1323"/>
                      <a:pt x="440" y="1323"/>
                    </a:cubicBezTo>
                    <a:moveTo>
                      <a:pt x="455" y="1323"/>
                    </a:moveTo>
                    <a:cubicBezTo>
                      <a:pt x="448" y="1323"/>
                      <a:pt x="448" y="1323"/>
                      <a:pt x="448" y="1323"/>
                    </a:cubicBezTo>
                    <a:cubicBezTo>
                      <a:pt x="448" y="1330"/>
                      <a:pt x="448" y="1330"/>
                      <a:pt x="448" y="1330"/>
                    </a:cubicBezTo>
                    <a:cubicBezTo>
                      <a:pt x="455" y="1330"/>
                      <a:pt x="455" y="1330"/>
                      <a:pt x="455" y="1330"/>
                    </a:cubicBezTo>
                    <a:cubicBezTo>
                      <a:pt x="455" y="1323"/>
                      <a:pt x="455" y="1323"/>
                      <a:pt x="455" y="1323"/>
                    </a:cubicBezTo>
                    <a:moveTo>
                      <a:pt x="470" y="1323"/>
                    </a:moveTo>
                    <a:cubicBezTo>
                      <a:pt x="463" y="1323"/>
                      <a:pt x="463" y="1323"/>
                      <a:pt x="463" y="1323"/>
                    </a:cubicBezTo>
                    <a:cubicBezTo>
                      <a:pt x="463" y="1330"/>
                      <a:pt x="463" y="1330"/>
                      <a:pt x="463" y="1330"/>
                    </a:cubicBezTo>
                    <a:cubicBezTo>
                      <a:pt x="470" y="1330"/>
                      <a:pt x="470" y="1330"/>
                      <a:pt x="470" y="1330"/>
                    </a:cubicBezTo>
                    <a:cubicBezTo>
                      <a:pt x="470" y="1323"/>
                      <a:pt x="470" y="1323"/>
                      <a:pt x="470" y="1323"/>
                    </a:cubicBezTo>
                    <a:moveTo>
                      <a:pt x="485" y="1323"/>
                    </a:moveTo>
                    <a:cubicBezTo>
                      <a:pt x="478" y="1323"/>
                      <a:pt x="478" y="1323"/>
                      <a:pt x="478" y="1323"/>
                    </a:cubicBezTo>
                    <a:cubicBezTo>
                      <a:pt x="478" y="1330"/>
                      <a:pt x="478" y="1330"/>
                      <a:pt x="478" y="1330"/>
                    </a:cubicBezTo>
                    <a:cubicBezTo>
                      <a:pt x="485" y="1330"/>
                      <a:pt x="485" y="1330"/>
                      <a:pt x="485" y="1330"/>
                    </a:cubicBezTo>
                    <a:cubicBezTo>
                      <a:pt x="485" y="1323"/>
                      <a:pt x="485" y="1323"/>
                      <a:pt x="485" y="1323"/>
                    </a:cubicBezTo>
                    <a:moveTo>
                      <a:pt x="499" y="1323"/>
                    </a:moveTo>
                    <a:cubicBezTo>
                      <a:pt x="492" y="1323"/>
                      <a:pt x="492" y="1323"/>
                      <a:pt x="492" y="1323"/>
                    </a:cubicBezTo>
                    <a:cubicBezTo>
                      <a:pt x="492" y="1330"/>
                      <a:pt x="492" y="1330"/>
                      <a:pt x="492" y="1330"/>
                    </a:cubicBezTo>
                    <a:cubicBezTo>
                      <a:pt x="499" y="1330"/>
                      <a:pt x="499" y="1330"/>
                      <a:pt x="499" y="1330"/>
                    </a:cubicBezTo>
                    <a:cubicBezTo>
                      <a:pt x="499" y="1323"/>
                      <a:pt x="499" y="1323"/>
                      <a:pt x="499" y="1323"/>
                    </a:cubicBezTo>
                    <a:moveTo>
                      <a:pt x="514" y="1323"/>
                    </a:moveTo>
                    <a:cubicBezTo>
                      <a:pt x="507" y="1323"/>
                      <a:pt x="507" y="1323"/>
                      <a:pt x="507" y="1323"/>
                    </a:cubicBezTo>
                    <a:cubicBezTo>
                      <a:pt x="507" y="1330"/>
                      <a:pt x="507" y="1330"/>
                      <a:pt x="507" y="1330"/>
                    </a:cubicBezTo>
                    <a:cubicBezTo>
                      <a:pt x="514" y="1330"/>
                      <a:pt x="514" y="1330"/>
                      <a:pt x="514" y="1330"/>
                    </a:cubicBezTo>
                    <a:cubicBezTo>
                      <a:pt x="514" y="1323"/>
                      <a:pt x="514" y="1323"/>
                      <a:pt x="514" y="1323"/>
                    </a:cubicBezTo>
                    <a:moveTo>
                      <a:pt x="529" y="1323"/>
                    </a:moveTo>
                    <a:cubicBezTo>
                      <a:pt x="522" y="1323"/>
                      <a:pt x="522" y="1323"/>
                      <a:pt x="522" y="1323"/>
                    </a:cubicBezTo>
                    <a:cubicBezTo>
                      <a:pt x="522" y="1330"/>
                      <a:pt x="522" y="1330"/>
                      <a:pt x="522" y="1330"/>
                    </a:cubicBezTo>
                    <a:cubicBezTo>
                      <a:pt x="529" y="1330"/>
                      <a:pt x="529" y="1330"/>
                      <a:pt x="529" y="1330"/>
                    </a:cubicBezTo>
                    <a:cubicBezTo>
                      <a:pt x="529" y="1323"/>
                      <a:pt x="529" y="1323"/>
                      <a:pt x="529" y="1323"/>
                    </a:cubicBezTo>
                    <a:moveTo>
                      <a:pt x="219" y="1308"/>
                    </a:moveTo>
                    <a:cubicBezTo>
                      <a:pt x="212" y="1308"/>
                      <a:pt x="212" y="1308"/>
                      <a:pt x="212" y="1308"/>
                    </a:cubicBezTo>
                    <a:cubicBezTo>
                      <a:pt x="212" y="1315"/>
                      <a:pt x="212" y="1315"/>
                      <a:pt x="212" y="1315"/>
                    </a:cubicBezTo>
                    <a:cubicBezTo>
                      <a:pt x="219" y="1315"/>
                      <a:pt x="219" y="1315"/>
                      <a:pt x="219" y="1315"/>
                    </a:cubicBezTo>
                    <a:cubicBezTo>
                      <a:pt x="219" y="1308"/>
                      <a:pt x="219" y="1308"/>
                      <a:pt x="219" y="1308"/>
                    </a:cubicBezTo>
                    <a:moveTo>
                      <a:pt x="234" y="1308"/>
                    </a:moveTo>
                    <a:cubicBezTo>
                      <a:pt x="227" y="1308"/>
                      <a:pt x="227" y="1308"/>
                      <a:pt x="227" y="1308"/>
                    </a:cubicBezTo>
                    <a:cubicBezTo>
                      <a:pt x="227" y="1315"/>
                      <a:pt x="227" y="1315"/>
                      <a:pt x="227" y="1315"/>
                    </a:cubicBezTo>
                    <a:cubicBezTo>
                      <a:pt x="234" y="1315"/>
                      <a:pt x="234" y="1315"/>
                      <a:pt x="234" y="1315"/>
                    </a:cubicBezTo>
                    <a:cubicBezTo>
                      <a:pt x="234" y="1308"/>
                      <a:pt x="234" y="1308"/>
                      <a:pt x="234" y="1308"/>
                    </a:cubicBezTo>
                    <a:moveTo>
                      <a:pt x="249" y="1308"/>
                    </a:moveTo>
                    <a:cubicBezTo>
                      <a:pt x="242" y="1308"/>
                      <a:pt x="242" y="1308"/>
                      <a:pt x="242" y="1308"/>
                    </a:cubicBezTo>
                    <a:cubicBezTo>
                      <a:pt x="242" y="1315"/>
                      <a:pt x="242" y="1315"/>
                      <a:pt x="242" y="1315"/>
                    </a:cubicBezTo>
                    <a:cubicBezTo>
                      <a:pt x="249" y="1315"/>
                      <a:pt x="249" y="1315"/>
                      <a:pt x="249" y="1315"/>
                    </a:cubicBezTo>
                    <a:cubicBezTo>
                      <a:pt x="249" y="1308"/>
                      <a:pt x="249" y="1308"/>
                      <a:pt x="249" y="1308"/>
                    </a:cubicBezTo>
                    <a:moveTo>
                      <a:pt x="263" y="1308"/>
                    </a:moveTo>
                    <a:cubicBezTo>
                      <a:pt x="256" y="1308"/>
                      <a:pt x="256" y="1308"/>
                      <a:pt x="256" y="1308"/>
                    </a:cubicBezTo>
                    <a:cubicBezTo>
                      <a:pt x="256" y="1315"/>
                      <a:pt x="256" y="1315"/>
                      <a:pt x="256" y="1315"/>
                    </a:cubicBezTo>
                    <a:cubicBezTo>
                      <a:pt x="263" y="1315"/>
                      <a:pt x="263" y="1315"/>
                      <a:pt x="263" y="1315"/>
                    </a:cubicBezTo>
                    <a:cubicBezTo>
                      <a:pt x="263" y="1308"/>
                      <a:pt x="263" y="1308"/>
                      <a:pt x="263" y="1308"/>
                    </a:cubicBezTo>
                    <a:moveTo>
                      <a:pt x="278" y="1308"/>
                    </a:moveTo>
                    <a:cubicBezTo>
                      <a:pt x="271" y="1308"/>
                      <a:pt x="271" y="1308"/>
                      <a:pt x="271" y="1308"/>
                    </a:cubicBezTo>
                    <a:cubicBezTo>
                      <a:pt x="271" y="1315"/>
                      <a:pt x="271" y="1315"/>
                      <a:pt x="271" y="1315"/>
                    </a:cubicBezTo>
                    <a:cubicBezTo>
                      <a:pt x="278" y="1315"/>
                      <a:pt x="278" y="1315"/>
                      <a:pt x="278" y="1315"/>
                    </a:cubicBezTo>
                    <a:cubicBezTo>
                      <a:pt x="278" y="1308"/>
                      <a:pt x="278" y="1308"/>
                      <a:pt x="278" y="1308"/>
                    </a:cubicBezTo>
                    <a:moveTo>
                      <a:pt x="293" y="1308"/>
                    </a:moveTo>
                    <a:cubicBezTo>
                      <a:pt x="286" y="1308"/>
                      <a:pt x="286" y="1308"/>
                      <a:pt x="286" y="1308"/>
                    </a:cubicBezTo>
                    <a:cubicBezTo>
                      <a:pt x="286" y="1315"/>
                      <a:pt x="286" y="1315"/>
                      <a:pt x="286" y="1315"/>
                    </a:cubicBezTo>
                    <a:cubicBezTo>
                      <a:pt x="293" y="1315"/>
                      <a:pt x="293" y="1315"/>
                      <a:pt x="293" y="1315"/>
                    </a:cubicBezTo>
                    <a:cubicBezTo>
                      <a:pt x="293" y="1308"/>
                      <a:pt x="293" y="1308"/>
                      <a:pt x="293" y="1308"/>
                    </a:cubicBezTo>
                    <a:moveTo>
                      <a:pt x="308" y="1308"/>
                    </a:moveTo>
                    <a:cubicBezTo>
                      <a:pt x="301" y="1308"/>
                      <a:pt x="301" y="1308"/>
                      <a:pt x="301" y="1308"/>
                    </a:cubicBezTo>
                    <a:cubicBezTo>
                      <a:pt x="301" y="1315"/>
                      <a:pt x="301" y="1315"/>
                      <a:pt x="301" y="1315"/>
                    </a:cubicBezTo>
                    <a:cubicBezTo>
                      <a:pt x="308" y="1315"/>
                      <a:pt x="308" y="1315"/>
                      <a:pt x="308" y="1315"/>
                    </a:cubicBezTo>
                    <a:cubicBezTo>
                      <a:pt x="308" y="1308"/>
                      <a:pt x="308" y="1308"/>
                      <a:pt x="308" y="1308"/>
                    </a:cubicBezTo>
                    <a:moveTo>
                      <a:pt x="322" y="1308"/>
                    </a:moveTo>
                    <a:cubicBezTo>
                      <a:pt x="315" y="1308"/>
                      <a:pt x="315" y="1308"/>
                      <a:pt x="315" y="1308"/>
                    </a:cubicBezTo>
                    <a:cubicBezTo>
                      <a:pt x="315" y="1315"/>
                      <a:pt x="315" y="1315"/>
                      <a:pt x="315" y="1315"/>
                    </a:cubicBezTo>
                    <a:cubicBezTo>
                      <a:pt x="322" y="1315"/>
                      <a:pt x="322" y="1315"/>
                      <a:pt x="322" y="1315"/>
                    </a:cubicBezTo>
                    <a:cubicBezTo>
                      <a:pt x="322" y="1308"/>
                      <a:pt x="322" y="1308"/>
                      <a:pt x="322" y="1308"/>
                    </a:cubicBezTo>
                    <a:moveTo>
                      <a:pt x="337" y="1308"/>
                    </a:moveTo>
                    <a:cubicBezTo>
                      <a:pt x="330" y="1308"/>
                      <a:pt x="330" y="1308"/>
                      <a:pt x="330" y="1308"/>
                    </a:cubicBezTo>
                    <a:cubicBezTo>
                      <a:pt x="330" y="1315"/>
                      <a:pt x="330" y="1315"/>
                      <a:pt x="330" y="1315"/>
                    </a:cubicBezTo>
                    <a:cubicBezTo>
                      <a:pt x="337" y="1315"/>
                      <a:pt x="337" y="1315"/>
                      <a:pt x="337" y="1315"/>
                    </a:cubicBezTo>
                    <a:cubicBezTo>
                      <a:pt x="337" y="1308"/>
                      <a:pt x="337" y="1308"/>
                      <a:pt x="337" y="1308"/>
                    </a:cubicBezTo>
                    <a:moveTo>
                      <a:pt x="352" y="1308"/>
                    </a:moveTo>
                    <a:cubicBezTo>
                      <a:pt x="345" y="1308"/>
                      <a:pt x="345" y="1308"/>
                      <a:pt x="345" y="1308"/>
                    </a:cubicBezTo>
                    <a:cubicBezTo>
                      <a:pt x="345" y="1315"/>
                      <a:pt x="345" y="1315"/>
                      <a:pt x="345" y="1315"/>
                    </a:cubicBezTo>
                    <a:cubicBezTo>
                      <a:pt x="352" y="1315"/>
                      <a:pt x="352" y="1315"/>
                      <a:pt x="352" y="1315"/>
                    </a:cubicBezTo>
                    <a:cubicBezTo>
                      <a:pt x="352" y="1308"/>
                      <a:pt x="352" y="1308"/>
                      <a:pt x="352" y="1308"/>
                    </a:cubicBezTo>
                    <a:moveTo>
                      <a:pt x="367" y="1308"/>
                    </a:moveTo>
                    <a:cubicBezTo>
                      <a:pt x="360" y="1308"/>
                      <a:pt x="360" y="1308"/>
                      <a:pt x="360" y="1308"/>
                    </a:cubicBezTo>
                    <a:cubicBezTo>
                      <a:pt x="360" y="1315"/>
                      <a:pt x="360" y="1315"/>
                      <a:pt x="360" y="1315"/>
                    </a:cubicBezTo>
                    <a:cubicBezTo>
                      <a:pt x="367" y="1315"/>
                      <a:pt x="367" y="1315"/>
                      <a:pt x="367" y="1315"/>
                    </a:cubicBezTo>
                    <a:cubicBezTo>
                      <a:pt x="367" y="1308"/>
                      <a:pt x="367" y="1308"/>
                      <a:pt x="367" y="1308"/>
                    </a:cubicBezTo>
                    <a:moveTo>
                      <a:pt x="381" y="1308"/>
                    </a:moveTo>
                    <a:cubicBezTo>
                      <a:pt x="374" y="1308"/>
                      <a:pt x="374" y="1308"/>
                      <a:pt x="374" y="1308"/>
                    </a:cubicBezTo>
                    <a:cubicBezTo>
                      <a:pt x="374" y="1315"/>
                      <a:pt x="374" y="1315"/>
                      <a:pt x="374" y="1315"/>
                    </a:cubicBezTo>
                    <a:cubicBezTo>
                      <a:pt x="381" y="1315"/>
                      <a:pt x="381" y="1315"/>
                      <a:pt x="381" y="1315"/>
                    </a:cubicBezTo>
                    <a:cubicBezTo>
                      <a:pt x="381" y="1308"/>
                      <a:pt x="381" y="1308"/>
                      <a:pt x="381" y="1308"/>
                    </a:cubicBezTo>
                    <a:moveTo>
                      <a:pt x="396" y="1308"/>
                    </a:moveTo>
                    <a:cubicBezTo>
                      <a:pt x="389" y="1308"/>
                      <a:pt x="389" y="1308"/>
                      <a:pt x="389" y="1308"/>
                    </a:cubicBezTo>
                    <a:cubicBezTo>
                      <a:pt x="389" y="1315"/>
                      <a:pt x="389" y="1315"/>
                      <a:pt x="389" y="1315"/>
                    </a:cubicBezTo>
                    <a:cubicBezTo>
                      <a:pt x="396" y="1315"/>
                      <a:pt x="396" y="1315"/>
                      <a:pt x="396" y="1315"/>
                    </a:cubicBezTo>
                    <a:cubicBezTo>
                      <a:pt x="396" y="1308"/>
                      <a:pt x="396" y="1308"/>
                      <a:pt x="396" y="1308"/>
                    </a:cubicBezTo>
                    <a:moveTo>
                      <a:pt x="411" y="1308"/>
                    </a:moveTo>
                    <a:cubicBezTo>
                      <a:pt x="404" y="1308"/>
                      <a:pt x="404" y="1308"/>
                      <a:pt x="404" y="1308"/>
                    </a:cubicBezTo>
                    <a:cubicBezTo>
                      <a:pt x="404" y="1315"/>
                      <a:pt x="404" y="1315"/>
                      <a:pt x="404" y="1315"/>
                    </a:cubicBezTo>
                    <a:cubicBezTo>
                      <a:pt x="411" y="1315"/>
                      <a:pt x="411" y="1315"/>
                      <a:pt x="411" y="1315"/>
                    </a:cubicBezTo>
                    <a:cubicBezTo>
                      <a:pt x="411" y="1308"/>
                      <a:pt x="411" y="1308"/>
                      <a:pt x="411" y="1308"/>
                    </a:cubicBezTo>
                    <a:moveTo>
                      <a:pt x="426" y="1308"/>
                    </a:moveTo>
                    <a:cubicBezTo>
                      <a:pt x="419" y="1308"/>
                      <a:pt x="419" y="1308"/>
                      <a:pt x="419" y="1308"/>
                    </a:cubicBezTo>
                    <a:cubicBezTo>
                      <a:pt x="419" y="1315"/>
                      <a:pt x="419" y="1315"/>
                      <a:pt x="419" y="1315"/>
                    </a:cubicBezTo>
                    <a:cubicBezTo>
                      <a:pt x="426" y="1315"/>
                      <a:pt x="426" y="1315"/>
                      <a:pt x="426" y="1315"/>
                    </a:cubicBezTo>
                    <a:cubicBezTo>
                      <a:pt x="426" y="1308"/>
                      <a:pt x="426" y="1308"/>
                      <a:pt x="426" y="1308"/>
                    </a:cubicBezTo>
                    <a:moveTo>
                      <a:pt x="440" y="1308"/>
                    </a:moveTo>
                    <a:cubicBezTo>
                      <a:pt x="433" y="1308"/>
                      <a:pt x="433" y="1308"/>
                      <a:pt x="433" y="1308"/>
                    </a:cubicBezTo>
                    <a:cubicBezTo>
                      <a:pt x="433" y="1315"/>
                      <a:pt x="433" y="1315"/>
                      <a:pt x="433" y="1315"/>
                    </a:cubicBezTo>
                    <a:cubicBezTo>
                      <a:pt x="440" y="1315"/>
                      <a:pt x="440" y="1315"/>
                      <a:pt x="440" y="1315"/>
                    </a:cubicBezTo>
                    <a:cubicBezTo>
                      <a:pt x="440" y="1308"/>
                      <a:pt x="440" y="1308"/>
                      <a:pt x="440" y="1308"/>
                    </a:cubicBezTo>
                    <a:moveTo>
                      <a:pt x="455" y="1308"/>
                    </a:moveTo>
                    <a:cubicBezTo>
                      <a:pt x="448" y="1308"/>
                      <a:pt x="448" y="1308"/>
                      <a:pt x="448" y="1308"/>
                    </a:cubicBezTo>
                    <a:cubicBezTo>
                      <a:pt x="448" y="1315"/>
                      <a:pt x="448" y="1315"/>
                      <a:pt x="448" y="1315"/>
                    </a:cubicBezTo>
                    <a:cubicBezTo>
                      <a:pt x="455" y="1315"/>
                      <a:pt x="455" y="1315"/>
                      <a:pt x="455" y="1315"/>
                    </a:cubicBezTo>
                    <a:cubicBezTo>
                      <a:pt x="455" y="1308"/>
                      <a:pt x="455" y="1308"/>
                      <a:pt x="455" y="1308"/>
                    </a:cubicBezTo>
                    <a:moveTo>
                      <a:pt x="470" y="1308"/>
                    </a:moveTo>
                    <a:cubicBezTo>
                      <a:pt x="463" y="1308"/>
                      <a:pt x="463" y="1308"/>
                      <a:pt x="463" y="1308"/>
                    </a:cubicBezTo>
                    <a:cubicBezTo>
                      <a:pt x="463" y="1315"/>
                      <a:pt x="463" y="1315"/>
                      <a:pt x="463" y="1315"/>
                    </a:cubicBezTo>
                    <a:cubicBezTo>
                      <a:pt x="470" y="1315"/>
                      <a:pt x="470" y="1315"/>
                      <a:pt x="470" y="1315"/>
                    </a:cubicBezTo>
                    <a:cubicBezTo>
                      <a:pt x="470" y="1308"/>
                      <a:pt x="470" y="1308"/>
                      <a:pt x="470" y="1308"/>
                    </a:cubicBezTo>
                    <a:moveTo>
                      <a:pt x="485" y="1308"/>
                    </a:moveTo>
                    <a:cubicBezTo>
                      <a:pt x="478" y="1308"/>
                      <a:pt x="478" y="1308"/>
                      <a:pt x="478" y="1308"/>
                    </a:cubicBezTo>
                    <a:cubicBezTo>
                      <a:pt x="478" y="1315"/>
                      <a:pt x="478" y="1315"/>
                      <a:pt x="478" y="1315"/>
                    </a:cubicBezTo>
                    <a:cubicBezTo>
                      <a:pt x="485" y="1315"/>
                      <a:pt x="485" y="1315"/>
                      <a:pt x="485" y="1315"/>
                    </a:cubicBezTo>
                    <a:cubicBezTo>
                      <a:pt x="485" y="1308"/>
                      <a:pt x="485" y="1308"/>
                      <a:pt x="485" y="1308"/>
                    </a:cubicBezTo>
                    <a:moveTo>
                      <a:pt x="499" y="1308"/>
                    </a:moveTo>
                    <a:cubicBezTo>
                      <a:pt x="492" y="1308"/>
                      <a:pt x="492" y="1308"/>
                      <a:pt x="492" y="1308"/>
                    </a:cubicBezTo>
                    <a:cubicBezTo>
                      <a:pt x="492" y="1315"/>
                      <a:pt x="492" y="1315"/>
                      <a:pt x="492" y="1315"/>
                    </a:cubicBezTo>
                    <a:cubicBezTo>
                      <a:pt x="499" y="1315"/>
                      <a:pt x="499" y="1315"/>
                      <a:pt x="499" y="1315"/>
                    </a:cubicBezTo>
                    <a:cubicBezTo>
                      <a:pt x="499" y="1308"/>
                      <a:pt x="499" y="1308"/>
                      <a:pt x="499" y="1308"/>
                    </a:cubicBezTo>
                    <a:moveTo>
                      <a:pt x="514" y="1308"/>
                    </a:moveTo>
                    <a:cubicBezTo>
                      <a:pt x="507" y="1308"/>
                      <a:pt x="507" y="1308"/>
                      <a:pt x="507" y="1308"/>
                    </a:cubicBezTo>
                    <a:cubicBezTo>
                      <a:pt x="507" y="1315"/>
                      <a:pt x="507" y="1315"/>
                      <a:pt x="507" y="1315"/>
                    </a:cubicBezTo>
                    <a:cubicBezTo>
                      <a:pt x="514" y="1315"/>
                      <a:pt x="514" y="1315"/>
                      <a:pt x="514" y="1315"/>
                    </a:cubicBezTo>
                    <a:cubicBezTo>
                      <a:pt x="514" y="1308"/>
                      <a:pt x="514" y="1308"/>
                      <a:pt x="514" y="1308"/>
                    </a:cubicBezTo>
                    <a:moveTo>
                      <a:pt x="529" y="1308"/>
                    </a:moveTo>
                    <a:cubicBezTo>
                      <a:pt x="522" y="1308"/>
                      <a:pt x="522" y="1308"/>
                      <a:pt x="522" y="1308"/>
                    </a:cubicBezTo>
                    <a:cubicBezTo>
                      <a:pt x="522" y="1315"/>
                      <a:pt x="522" y="1315"/>
                      <a:pt x="522" y="1315"/>
                    </a:cubicBezTo>
                    <a:cubicBezTo>
                      <a:pt x="529" y="1315"/>
                      <a:pt x="529" y="1315"/>
                      <a:pt x="529" y="1315"/>
                    </a:cubicBezTo>
                    <a:cubicBezTo>
                      <a:pt x="529" y="1308"/>
                      <a:pt x="529" y="1308"/>
                      <a:pt x="529" y="1308"/>
                    </a:cubicBezTo>
                    <a:moveTo>
                      <a:pt x="204" y="1294"/>
                    </a:moveTo>
                    <a:cubicBezTo>
                      <a:pt x="197" y="1294"/>
                      <a:pt x="197" y="1294"/>
                      <a:pt x="197" y="1294"/>
                    </a:cubicBezTo>
                    <a:cubicBezTo>
                      <a:pt x="197" y="1301"/>
                      <a:pt x="197" y="1301"/>
                      <a:pt x="197" y="1301"/>
                    </a:cubicBezTo>
                    <a:cubicBezTo>
                      <a:pt x="204" y="1301"/>
                      <a:pt x="204" y="1301"/>
                      <a:pt x="204" y="1301"/>
                    </a:cubicBezTo>
                    <a:cubicBezTo>
                      <a:pt x="204" y="1294"/>
                      <a:pt x="204" y="1294"/>
                      <a:pt x="204" y="1294"/>
                    </a:cubicBezTo>
                    <a:moveTo>
                      <a:pt x="219" y="1294"/>
                    </a:moveTo>
                    <a:cubicBezTo>
                      <a:pt x="212" y="1294"/>
                      <a:pt x="212" y="1294"/>
                      <a:pt x="212" y="1294"/>
                    </a:cubicBezTo>
                    <a:cubicBezTo>
                      <a:pt x="212" y="1301"/>
                      <a:pt x="212" y="1301"/>
                      <a:pt x="212" y="1301"/>
                    </a:cubicBezTo>
                    <a:cubicBezTo>
                      <a:pt x="219" y="1301"/>
                      <a:pt x="219" y="1301"/>
                      <a:pt x="219" y="1301"/>
                    </a:cubicBezTo>
                    <a:cubicBezTo>
                      <a:pt x="219" y="1294"/>
                      <a:pt x="219" y="1294"/>
                      <a:pt x="219" y="1294"/>
                    </a:cubicBezTo>
                    <a:moveTo>
                      <a:pt x="234" y="1294"/>
                    </a:moveTo>
                    <a:cubicBezTo>
                      <a:pt x="227" y="1294"/>
                      <a:pt x="227" y="1294"/>
                      <a:pt x="227" y="1294"/>
                    </a:cubicBezTo>
                    <a:cubicBezTo>
                      <a:pt x="227" y="1301"/>
                      <a:pt x="227" y="1301"/>
                      <a:pt x="227" y="1301"/>
                    </a:cubicBezTo>
                    <a:cubicBezTo>
                      <a:pt x="234" y="1301"/>
                      <a:pt x="234" y="1301"/>
                      <a:pt x="234" y="1301"/>
                    </a:cubicBezTo>
                    <a:cubicBezTo>
                      <a:pt x="234" y="1294"/>
                      <a:pt x="234" y="1294"/>
                      <a:pt x="234" y="1294"/>
                    </a:cubicBezTo>
                    <a:moveTo>
                      <a:pt x="249" y="1294"/>
                    </a:moveTo>
                    <a:cubicBezTo>
                      <a:pt x="242" y="1294"/>
                      <a:pt x="242" y="1294"/>
                      <a:pt x="242" y="1294"/>
                    </a:cubicBezTo>
                    <a:cubicBezTo>
                      <a:pt x="242" y="1301"/>
                      <a:pt x="242" y="1301"/>
                      <a:pt x="242" y="1301"/>
                    </a:cubicBezTo>
                    <a:cubicBezTo>
                      <a:pt x="249" y="1301"/>
                      <a:pt x="249" y="1301"/>
                      <a:pt x="249" y="1301"/>
                    </a:cubicBezTo>
                    <a:cubicBezTo>
                      <a:pt x="249" y="1294"/>
                      <a:pt x="249" y="1294"/>
                      <a:pt x="249" y="1294"/>
                    </a:cubicBezTo>
                    <a:moveTo>
                      <a:pt x="263" y="1294"/>
                    </a:moveTo>
                    <a:cubicBezTo>
                      <a:pt x="256" y="1294"/>
                      <a:pt x="256" y="1294"/>
                      <a:pt x="256" y="1294"/>
                    </a:cubicBezTo>
                    <a:cubicBezTo>
                      <a:pt x="256" y="1301"/>
                      <a:pt x="256" y="1301"/>
                      <a:pt x="256" y="1301"/>
                    </a:cubicBezTo>
                    <a:cubicBezTo>
                      <a:pt x="263" y="1301"/>
                      <a:pt x="263" y="1301"/>
                      <a:pt x="263" y="1301"/>
                    </a:cubicBezTo>
                    <a:cubicBezTo>
                      <a:pt x="263" y="1294"/>
                      <a:pt x="263" y="1294"/>
                      <a:pt x="263" y="1294"/>
                    </a:cubicBezTo>
                    <a:moveTo>
                      <a:pt x="278" y="1294"/>
                    </a:moveTo>
                    <a:cubicBezTo>
                      <a:pt x="271" y="1294"/>
                      <a:pt x="271" y="1294"/>
                      <a:pt x="271" y="1294"/>
                    </a:cubicBezTo>
                    <a:cubicBezTo>
                      <a:pt x="271" y="1301"/>
                      <a:pt x="271" y="1301"/>
                      <a:pt x="271" y="1301"/>
                    </a:cubicBezTo>
                    <a:cubicBezTo>
                      <a:pt x="278" y="1301"/>
                      <a:pt x="278" y="1301"/>
                      <a:pt x="278" y="1301"/>
                    </a:cubicBezTo>
                    <a:cubicBezTo>
                      <a:pt x="278" y="1294"/>
                      <a:pt x="278" y="1294"/>
                      <a:pt x="278" y="1294"/>
                    </a:cubicBezTo>
                    <a:moveTo>
                      <a:pt x="293" y="1294"/>
                    </a:moveTo>
                    <a:cubicBezTo>
                      <a:pt x="286" y="1294"/>
                      <a:pt x="286" y="1294"/>
                      <a:pt x="286" y="1294"/>
                    </a:cubicBezTo>
                    <a:cubicBezTo>
                      <a:pt x="286" y="1301"/>
                      <a:pt x="286" y="1301"/>
                      <a:pt x="286" y="1301"/>
                    </a:cubicBezTo>
                    <a:cubicBezTo>
                      <a:pt x="293" y="1301"/>
                      <a:pt x="293" y="1301"/>
                      <a:pt x="293" y="1301"/>
                    </a:cubicBezTo>
                    <a:cubicBezTo>
                      <a:pt x="293" y="1294"/>
                      <a:pt x="293" y="1294"/>
                      <a:pt x="293" y="1294"/>
                    </a:cubicBezTo>
                    <a:moveTo>
                      <a:pt x="308" y="1294"/>
                    </a:moveTo>
                    <a:cubicBezTo>
                      <a:pt x="301" y="1294"/>
                      <a:pt x="301" y="1294"/>
                      <a:pt x="301" y="1294"/>
                    </a:cubicBezTo>
                    <a:cubicBezTo>
                      <a:pt x="301" y="1301"/>
                      <a:pt x="301" y="1301"/>
                      <a:pt x="301" y="1301"/>
                    </a:cubicBezTo>
                    <a:cubicBezTo>
                      <a:pt x="308" y="1301"/>
                      <a:pt x="308" y="1301"/>
                      <a:pt x="308" y="1301"/>
                    </a:cubicBezTo>
                    <a:cubicBezTo>
                      <a:pt x="308" y="1294"/>
                      <a:pt x="308" y="1294"/>
                      <a:pt x="308" y="1294"/>
                    </a:cubicBezTo>
                    <a:moveTo>
                      <a:pt x="322" y="1294"/>
                    </a:moveTo>
                    <a:cubicBezTo>
                      <a:pt x="315" y="1294"/>
                      <a:pt x="315" y="1294"/>
                      <a:pt x="315" y="1294"/>
                    </a:cubicBezTo>
                    <a:cubicBezTo>
                      <a:pt x="315" y="1301"/>
                      <a:pt x="315" y="1301"/>
                      <a:pt x="315" y="1301"/>
                    </a:cubicBezTo>
                    <a:cubicBezTo>
                      <a:pt x="322" y="1301"/>
                      <a:pt x="322" y="1301"/>
                      <a:pt x="322" y="1301"/>
                    </a:cubicBezTo>
                    <a:cubicBezTo>
                      <a:pt x="322" y="1294"/>
                      <a:pt x="322" y="1294"/>
                      <a:pt x="322" y="1294"/>
                    </a:cubicBezTo>
                    <a:moveTo>
                      <a:pt x="337" y="1294"/>
                    </a:moveTo>
                    <a:cubicBezTo>
                      <a:pt x="330" y="1294"/>
                      <a:pt x="330" y="1294"/>
                      <a:pt x="330" y="1294"/>
                    </a:cubicBezTo>
                    <a:cubicBezTo>
                      <a:pt x="330" y="1301"/>
                      <a:pt x="330" y="1301"/>
                      <a:pt x="330" y="1301"/>
                    </a:cubicBezTo>
                    <a:cubicBezTo>
                      <a:pt x="337" y="1301"/>
                      <a:pt x="337" y="1301"/>
                      <a:pt x="337" y="1301"/>
                    </a:cubicBezTo>
                    <a:cubicBezTo>
                      <a:pt x="337" y="1294"/>
                      <a:pt x="337" y="1294"/>
                      <a:pt x="337" y="1294"/>
                    </a:cubicBezTo>
                    <a:moveTo>
                      <a:pt x="352" y="1294"/>
                    </a:moveTo>
                    <a:cubicBezTo>
                      <a:pt x="345" y="1294"/>
                      <a:pt x="345" y="1294"/>
                      <a:pt x="345" y="1294"/>
                    </a:cubicBezTo>
                    <a:cubicBezTo>
                      <a:pt x="345" y="1301"/>
                      <a:pt x="345" y="1301"/>
                      <a:pt x="345" y="1301"/>
                    </a:cubicBezTo>
                    <a:cubicBezTo>
                      <a:pt x="352" y="1301"/>
                      <a:pt x="352" y="1301"/>
                      <a:pt x="352" y="1301"/>
                    </a:cubicBezTo>
                    <a:cubicBezTo>
                      <a:pt x="352" y="1294"/>
                      <a:pt x="352" y="1294"/>
                      <a:pt x="352" y="1294"/>
                    </a:cubicBezTo>
                    <a:moveTo>
                      <a:pt x="367" y="1294"/>
                    </a:moveTo>
                    <a:cubicBezTo>
                      <a:pt x="360" y="1294"/>
                      <a:pt x="360" y="1294"/>
                      <a:pt x="360" y="1294"/>
                    </a:cubicBezTo>
                    <a:cubicBezTo>
                      <a:pt x="360" y="1301"/>
                      <a:pt x="360" y="1301"/>
                      <a:pt x="360" y="1301"/>
                    </a:cubicBezTo>
                    <a:cubicBezTo>
                      <a:pt x="367" y="1301"/>
                      <a:pt x="367" y="1301"/>
                      <a:pt x="367" y="1301"/>
                    </a:cubicBezTo>
                    <a:cubicBezTo>
                      <a:pt x="367" y="1294"/>
                      <a:pt x="367" y="1294"/>
                      <a:pt x="367" y="1294"/>
                    </a:cubicBezTo>
                    <a:moveTo>
                      <a:pt x="381" y="1294"/>
                    </a:moveTo>
                    <a:cubicBezTo>
                      <a:pt x="374" y="1294"/>
                      <a:pt x="374" y="1294"/>
                      <a:pt x="374" y="1294"/>
                    </a:cubicBezTo>
                    <a:cubicBezTo>
                      <a:pt x="374" y="1301"/>
                      <a:pt x="374" y="1301"/>
                      <a:pt x="374" y="1301"/>
                    </a:cubicBezTo>
                    <a:cubicBezTo>
                      <a:pt x="381" y="1301"/>
                      <a:pt x="381" y="1301"/>
                      <a:pt x="381" y="1301"/>
                    </a:cubicBezTo>
                    <a:cubicBezTo>
                      <a:pt x="381" y="1294"/>
                      <a:pt x="381" y="1294"/>
                      <a:pt x="381" y="1294"/>
                    </a:cubicBezTo>
                    <a:moveTo>
                      <a:pt x="396" y="1294"/>
                    </a:moveTo>
                    <a:cubicBezTo>
                      <a:pt x="389" y="1294"/>
                      <a:pt x="389" y="1294"/>
                      <a:pt x="389" y="1294"/>
                    </a:cubicBezTo>
                    <a:cubicBezTo>
                      <a:pt x="389" y="1301"/>
                      <a:pt x="389" y="1301"/>
                      <a:pt x="389" y="1301"/>
                    </a:cubicBezTo>
                    <a:cubicBezTo>
                      <a:pt x="396" y="1301"/>
                      <a:pt x="396" y="1301"/>
                      <a:pt x="396" y="1301"/>
                    </a:cubicBezTo>
                    <a:cubicBezTo>
                      <a:pt x="396" y="1294"/>
                      <a:pt x="396" y="1294"/>
                      <a:pt x="396" y="1294"/>
                    </a:cubicBezTo>
                    <a:moveTo>
                      <a:pt x="411" y="1294"/>
                    </a:moveTo>
                    <a:cubicBezTo>
                      <a:pt x="404" y="1294"/>
                      <a:pt x="404" y="1294"/>
                      <a:pt x="404" y="1294"/>
                    </a:cubicBezTo>
                    <a:cubicBezTo>
                      <a:pt x="404" y="1301"/>
                      <a:pt x="404" y="1301"/>
                      <a:pt x="404" y="1301"/>
                    </a:cubicBezTo>
                    <a:cubicBezTo>
                      <a:pt x="411" y="1301"/>
                      <a:pt x="411" y="1301"/>
                      <a:pt x="411" y="1301"/>
                    </a:cubicBezTo>
                    <a:cubicBezTo>
                      <a:pt x="411" y="1294"/>
                      <a:pt x="411" y="1294"/>
                      <a:pt x="411" y="1294"/>
                    </a:cubicBezTo>
                    <a:moveTo>
                      <a:pt x="426" y="1294"/>
                    </a:moveTo>
                    <a:cubicBezTo>
                      <a:pt x="419" y="1294"/>
                      <a:pt x="419" y="1294"/>
                      <a:pt x="419" y="1294"/>
                    </a:cubicBezTo>
                    <a:cubicBezTo>
                      <a:pt x="419" y="1301"/>
                      <a:pt x="419" y="1301"/>
                      <a:pt x="419" y="1301"/>
                    </a:cubicBezTo>
                    <a:cubicBezTo>
                      <a:pt x="426" y="1301"/>
                      <a:pt x="426" y="1301"/>
                      <a:pt x="426" y="1301"/>
                    </a:cubicBezTo>
                    <a:cubicBezTo>
                      <a:pt x="426" y="1294"/>
                      <a:pt x="426" y="1294"/>
                      <a:pt x="426" y="1294"/>
                    </a:cubicBezTo>
                    <a:moveTo>
                      <a:pt x="440" y="1294"/>
                    </a:moveTo>
                    <a:cubicBezTo>
                      <a:pt x="433" y="1294"/>
                      <a:pt x="433" y="1294"/>
                      <a:pt x="433" y="1294"/>
                    </a:cubicBezTo>
                    <a:cubicBezTo>
                      <a:pt x="433" y="1301"/>
                      <a:pt x="433" y="1301"/>
                      <a:pt x="433" y="1301"/>
                    </a:cubicBezTo>
                    <a:cubicBezTo>
                      <a:pt x="440" y="1301"/>
                      <a:pt x="440" y="1301"/>
                      <a:pt x="440" y="1301"/>
                    </a:cubicBezTo>
                    <a:cubicBezTo>
                      <a:pt x="440" y="1294"/>
                      <a:pt x="440" y="1294"/>
                      <a:pt x="440" y="1294"/>
                    </a:cubicBezTo>
                    <a:moveTo>
                      <a:pt x="455" y="1294"/>
                    </a:moveTo>
                    <a:cubicBezTo>
                      <a:pt x="448" y="1294"/>
                      <a:pt x="448" y="1294"/>
                      <a:pt x="448" y="1294"/>
                    </a:cubicBezTo>
                    <a:cubicBezTo>
                      <a:pt x="448" y="1301"/>
                      <a:pt x="448" y="1301"/>
                      <a:pt x="448" y="1301"/>
                    </a:cubicBezTo>
                    <a:cubicBezTo>
                      <a:pt x="455" y="1301"/>
                      <a:pt x="455" y="1301"/>
                      <a:pt x="455" y="1301"/>
                    </a:cubicBezTo>
                    <a:cubicBezTo>
                      <a:pt x="455" y="1294"/>
                      <a:pt x="455" y="1294"/>
                      <a:pt x="455" y="1294"/>
                    </a:cubicBezTo>
                    <a:moveTo>
                      <a:pt x="470" y="1294"/>
                    </a:moveTo>
                    <a:cubicBezTo>
                      <a:pt x="463" y="1294"/>
                      <a:pt x="463" y="1294"/>
                      <a:pt x="463" y="1294"/>
                    </a:cubicBezTo>
                    <a:cubicBezTo>
                      <a:pt x="463" y="1301"/>
                      <a:pt x="463" y="1301"/>
                      <a:pt x="463" y="1301"/>
                    </a:cubicBezTo>
                    <a:cubicBezTo>
                      <a:pt x="470" y="1301"/>
                      <a:pt x="470" y="1301"/>
                      <a:pt x="470" y="1301"/>
                    </a:cubicBezTo>
                    <a:cubicBezTo>
                      <a:pt x="470" y="1294"/>
                      <a:pt x="470" y="1294"/>
                      <a:pt x="470" y="1294"/>
                    </a:cubicBezTo>
                    <a:moveTo>
                      <a:pt x="485" y="1294"/>
                    </a:moveTo>
                    <a:cubicBezTo>
                      <a:pt x="478" y="1294"/>
                      <a:pt x="478" y="1294"/>
                      <a:pt x="478" y="1294"/>
                    </a:cubicBezTo>
                    <a:cubicBezTo>
                      <a:pt x="478" y="1301"/>
                      <a:pt x="478" y="1301"/>
                      <a:pt x="478" y="1301"/>
                    </a:cubicBezTo>
                    <a:cubicBezTo>
                      <a:pt x="485" y="1301"/>
                      <a:pt x="485" y="1301"/>
                      <a:pt x="485" y="1301"/>
                    </a:cubicBezTo>
                    <a:cubicBezTo>
                      <a:pt x="485" y="1294"/>
                      <a:pt x="485" y="1294"/>
                      <a:pt x="485" y="1294"/>
                    </a:cubicBezTo>
                    <a:moveTo>
                      <a:pt x="499" y="1294"/>
                    </a:moveTo>
                    <a:cubicBezTo>
                      <a:pt x="492" y="1294"/>
                      <a:pt x="492" y="1294"/>
                      <a:pt x="492" y="1294"/>
                    </a:cubicBezTo>
                    <a:cubicBezTo>
                      <a:pt x="492" y="1301"/>
                      <a:pt x="492" y="1301"/>
                      <a:pt x="492" y="1301"/>
                    </a:cubicBezTo>
                    <a:cubicBezTo>
                      <a:pt x="499" y="1301"/>
                      <a:pt x="499" y="1301"/>
                      <a:pt x="499" y="1301"/>
                    </a:cubicBezTo>
                    <a:cubicBezTo>
                      <a:pt x="499" y="1294"/>
                      <a:pt x="499" y="1294"/>
                      <a:pt x="499" y="1294"/>
                    </a:cubicBezTo>
                    <a:moveTo>
                      <a:pt x="514" y="1294"/>
                    </a:moveTo>
                    <a:cubicBezTo>
                      <a:pt x="507" y="1294"/>
                      <a:pt x="507" y="1294"/>
                      <a:pt x="507" y="1294"/>
                    </a:cubicBezTo>
                    <a:cubicBezTo>
                      <a:pt x="507" y="1301"/>
                      <a:pt x="507" y="1301"/>
                      <a:pt x="507" y="1301"/>
                    </a:cubicBezTo>
                    <a:cubicBezTo>
                      <a:pt x="514" y="1301"/>
                      <a:pt x="514" y="1301"/>
                      <a:pt x="514" y="1301"/>
                    </a:cubicBezTo>
                    <a:cubicBezTo>
                      <a:pt x="514" y="1294"/>
                      <a:pt x="514" y="1294"/>
                      <a:pt x="514" y="1294"/>
                    </a:cubicBezTo>
                    <a:moveTo>
                      <a:pt x="529" y="1294"/>
                    </a:moveTo>
                    <a:cubicBezTo>
                      <a:pt x="522" y="1294"/>
                      <a:pt x="522" y="1294"/>
                      <a:pt x="522" y="1294"/>
                    </a:cubicBezTo>
                    <a:cubicBezTo>
                      <a:pt x="522" y="1301"/>
                      <a:pt x="522" y="1301"/>
                      <a:pt x="522" y="1301"/>
                    </a:cubicBezTo>
                    <a:cubicBezTo>
                      <a:pt x="529" y="1301"/>
                      <a:pt x="529" y="1301"/>
                      <a:pt x="529" y="1301"/>
                    </a:cubicBezTo>
                    <a:cubicBezTo>
                      <a:pt x="529" y="1294"/>
                      <a:pt x="529" y="1294"/>
                      <a:pt x="529" y="1294"/>
                    </a:cubicBezTo>
                    <a:moveTo>
                      <a:pt x="544" y="1294"/>
                    </a:moveTo>
                    <a:cubicBezTo>
                      <a:pt x="537" y="1294"/>
                      <a:pt x="537" y="1294"/>
                      <a:pt x="537" y="1294"/>
                    </a:cubicBezTo>
                    <a:cubicBezTo>
                      <a:pt x="537" y="1301"/>
                      <a:pt x="537" y="1301"/>
                      <a:pt x="537" y="1301"/>
                    </a:cubicBezTo>
                    <a:cubicBezTo>
                      <a:pt x="544" y="1301"/>
                      <a:pt x="544" y="1301"/>
                      <a:pt x="544" y="1301"/>
                    </a:cubicBezTo>
                    <a:cubicBezTo>
                      <a:pt x="544" y="1294"/>
                      <a:pt x="544" y="1294"/>
                      <a:pt x="544" y="1294"/>
                    </a:cubicBezTo>
                    <a:moveTo>
                      <a:pt x="204" y="1279"/>
                    </a:moveTo>
                    <a:cubicBezTo>
                      <a:pt x="197" y="1279"/>
                      <a:pt x="197" y="1279"/>
                      <a:pt x="197" y="1279"/>
                    </a:cubicBezTo>
                    <a:cubicBezTo>
                      <a:pt x="197" y="1286"/>
                      <a:pt x="197" y="1286"/>
                      <a:pt x="197" y="1286"/>
                    </a:cubicBezTo>
                    <a:cubicBezTo>
                      <a:pt x="204" y="1286"/>
                      <a:pt x="204" y="1286"/>
                      <a:pt x="204" y="1286"/>
                    </a:cubicBezTo>
                    <a:cubicBezTo>
                      <a:pt x="204" y="1279"/>
                      <a:pt x="204" y="1279"/>
                      <a:pt x="204" y="1279"/>
                    </a:cubicBezTo>
                    <a:moveTo>
                      <a:pt x="219" y="1279"/>
                    </a:moveTo>
                    <a:cubicBezTo>
                      <a:pt x="212" y="1279"/>
                      <a:pt x="212" y="1279"/>
                      <a:pt x="212" y="1279"/>
                    </a:cubicBezTo>
                    <a:cubicBezTo>
                      <a:pt x="212" y="1286"/>
                      <a:pt x="212" y="1286"/>
                      <a:pt x="212" y="1286"/>
                    </a:cubicBezTo>
                    <a:cubicBezTo>
                      <a:pt x="219" y="1286"/>
                      <a:pt x="219" y="1286"/>
                      <a:pt x="219" y="1286"/>
                    </a:cubicBezTo>
                    <a:cubicBezTo>
                      <a:pt x="219" y="1279"/>
                      <a:pt x="219" y="1279"/>
                      <a:pt x="219" y="1279"/>
                    </a:cubicBezTo>
                    <a:moveTo>
                      <a:pt x="234" y="1279"/>
                    </a:moveTo>
                    <a:cubicBezTo>
                      <a:pt x="227" y="1279"/>
                      <a:pt x="227" y="1279"/>
                      <a:pt x="227" y="1279"/>
                    </a:cubicBezTo>
                    <a:cubicBezTo>
                      <a:pt x="227" y="1286"/>
                      <a:pt x="227" y="1286"/>
                      <a:pt x="227" y="1286"/>
                    </a:cubicBezTo>
                    <a:cubicBezTo>
                      <a:pt x="234" y="1286"/>
                      <a:pt x="234" y="1286"/>
                      <a:pt x="234" y="1286"/>
                    </a:cubicBezTo>
                    <a:cubicBezTo>
                      <a:pt x="234" y="1279"/>
                      <a:pt x="234" y="1279"/>
                      <a:pt x="234" y="1279"/>
                    </a:cubicBezTo>
                    <a:moveTo>
                      <a:pt x="249" y="1279"/>
                    </a:moveTo>
                    <a:cubicBezTo>
                      <a:pt x="242" y="1279"/>
                      <a:pt x="242" y="1279"/>
                      <a:pt x="242" y="1279"/>
                    </a:cubicBezTo>
                    <a:cubicBezTo>
                      <a:pt x="242" y="1286"/>
                      <a:pt x="242" y="1286"/>
                      <a:pt x="242" y="1286"/>
                    </a:cubicBezTo>
                    <a:cubicBezTo>
                      <a:pt x="249" y="1286"/>
                      <a:pt x="249" y="1286"/>
                      <a:pt x="249" y="1286"/>
                    </a:cubicBezTo>
                    <a:cubicBezTo>
                      <a:pt x="249" y="1279"/>
                      <a:pt x="249" y="1279"/>
                      <a:pt x="249" y="1279"/>
                    </a:cubicBezTo>
                    <a:moveTo>
                      <a:pt x="263" y="1279"/>
                    </a:moveTo>
                    <a:cubicBezTo>
                      <a:pt x="256" y="1279"/>
                      <a:pt x="256" y="1279"/>
                      <a:pt x="256" y="1279"/>
                    </a:cubicBezTo>
                    <a:cubicBezTo>
                      <a:pt x="256" y="1286"/>
                      <a:pt x="256" y="1286"/>
                      <a:pt x="256" y="1286"/>
                    </a:cubicBezTo>
                    <a:cubicBezTo>
                      <a:pt x="263" y="1286"/>
                      <a:pt x="263" y="1286"/>
                      <a:pt x="263" y="1286"/>
                    </a:cubicBezTo>
                    <a:cubicBezTo>
                      <a:pt x="263" y="1279"/>
                      <a:pt x="263" y="1279"/>
                      <a:pt x="263" y="1279"/>
                    </a:cubicBezTo>
                    <a:moveTo>
                      <a:pt x="278" y="1279"/>
                    </a:moveTo>
                    <a:cubicBezTo>
                      <a:pt x="271" y="1279"/>
                      <a:pt x="271" y="1279"/>
                      <a:pt x="271" y="1279"/>
                    </a:cubicBezTo>
                    <a:cubicBezTo>
                      <a:pt x="271" y="1286"/>
                      <a:pt x="271" y="1286"/>
                      <a:pt x="271" y="1286"/>
                    </a:cubicBezTo>
                    <a:cubicBezTo>
                      <a:pt x="278" y="1286"/>
                      <a:pt x="278" y="1286"/>
                      <a:pt x="278" y="1286"/>
                    </a:cubicBezTo>
                    <a:cubicBezTo>
                      <a:pt x="278" y="1279"/>
                      <a:pt x="278" y="1279"/>
                      <a:pt x="278" y="1279"/>
                    </a:cubicBezTo>
                    <a:moveTo>
                      <a:pt x="293" y="1279"/>
                    </a:moveTo>
                    <a:cubicBezTo>
                      <a:pt x="286" y="1279"/>
                      <a:pt x="286" y="1279"/>
                      <a:pt x="286" y="1279"/>
                    </a:cubicBezTo>
                    <a:cubicBezTo>
                      <a:pt x="286" y="1286"/>
                      <a:pt x="286" y="1286"/>
                      <a:pt x="286" y="1286"/>
                    </a:cubicBezTo>
                    <a:cubicBezTo>
                      <a:pt x="293" y="1286"/>
                      <a:pt x="293" y="1286"/>
                      <a:pt x="293" y="1286"/>
                    </a:cubicBezTo>
                    <a:cubicBezTo>
                      <a:pt x="293" y="1279"/>
                      <a:pt x="293" y="1279"/>
                      <a:pt x="293" y="1279"/>
                    </a:cubicBezTo>
                    <a:moveTo>
                      <a:pt x="308" y="1279"/>
                    </a:moveTo>
                    <a:cubicBezTo>
                      <a:pt x="301" y="1279"/>
                      <a:pt x="301" y="1279"/>
                      <a:pt x="301" y="1279"/>
                    </a:cubicBezTo>
                    <a:cubicBezTo>
                      <a:pt x="301" y="1286"/>
                      <a:pt x="301" y="1286"/>
                      <a:pt x="301" y="1286"/>
                    </a:cubicBezTo>
                    <a:cubicBezTo>
                      <a:pt x="308" y="1286"/>
                      <a:pt x="308" y="1286"/>
                      <a:pt x="308" y="1286"/>
                    </a:cubicBezTo>
                    <a:cubicBezTo>
                      <a:pt x="308" y="1279"/>
                      <a:pt x="308" y="1279"/>
                      <a:pt x="308" y="1279"/>
                    </a:cubicBezTo>
                    <a:moveTo>
                      <a:pt x="322" y="1279"/>
                    </a:moveTo>
                    <a:cubicBezTo>
                      <a:pt x="315" y="1279"/>
                      <a:pt x="315" y="1279"/>
                      <a:pt x="315" y="1279"/>
                    </a:cubicBezTo>
                    <a:cubicBezTo>
                      <a:pt x="315" y="1286"/>
                      <a:pt x="315" y="1286"/>
                      <a:pt x="315" y="1286"/>
                    </a:cubicBezTo>
                    <a:cubicBezTo>
                      <a:pt x="322" y="1286"/>
                      <a:pt x="322" y="1286"/>
                      <a:pt x="322" y="1286"/>
                    </a:cubicBezTo>
                    <a:cubicBezTo>
                      <a:pt x="322" y="1279"/>
                      <a:pt x="322" y="1279"/>
                      <a:pt x="322" y="1279"/>
                    </a:cubicBezTo>
                    <a:moveTo>
                      <a:pt x="337" y="1279"/>
                    </a:moveTo>
                    <a:cubicBezTo>
                      <a:pt x="330" y="1279"/>
                      <a:pt x="330" y="1279"/>
                      <a:pt x="330" y="1279"/>
                    </a:cubicBezTo>
                    <a:cubicBezTo>
                      <a:pt x="330" y="1286"/>
                      <a:pt x="330" y="1286"/>
                      <a:pt x="330" y="1286"/>
                    </a:cubicBezTo>
                    <a:cubicBezTo>
                      <a:pt x="337" y="1286"/>
                      <a:pt x="337" y="1286"/>
                      <a:pt x="337" y="1286"/>
                    </a:cubicBezTo>
                    <a:cubicBezTo>
                      <a:pt x="337" y="1279"/>
                      <a:pt x="337" y="1279"/>
                      <a:pt x="337" y="1279"/>
                    </a:cubicBezTo>
                    <a:moveTo>
                      <a:pt x="352" y="1279"/>
                    </a:moveTo>
                    <a:cubicBezTo>
                      <a:pt x="345" y="1279"/>
                      <a:pt x="345" y="1279"/>
                      <a:pt x="345" y="1279"/>
                    </a:cubicBezTo>
                    <a:cubicBezTo>
                      <a:pt x="345" y="1286"/>
                      <a:pt x="345" y="1286"/>
                      <a:pt x="345" y="1286"/>
                    </a:cubicBezTo>
                    <a:cubicBezTo>
                      <a:pt x="352" y="1286"/>
                      <a:pt x="352" y="1286"/>
                      <a:pt x="352" y="1286"/>
                    </a:cubicBezTo>
                    <a:cubicBezTo>
                      <a:pt x="352" y="1279"/>
                      <a:pt x="352" y="1279"/>
                      <a:pt x="352" y="1279"/>
                    </a:cubicBezTo>
                    <a:moveTo>
                      <a:pt x="367" y="1279"/>
                    </a:moveTo>
                    <a:cubicBezTo>
                      <a:pt x="360" y="1279"/>
                      <a:pt x="360" y="1279"/>
                      <a:pt x="360" y="1279"/>
                    </a:cubicBezTo>
                    <a:cubicBezTo>
                      <a:pt x="360" y="1286"/>
                      <a:pt x="360" y="1286"/>
                      <a:pt x="360" y="1286"/>
                    </a:cubicBezTo>
                    <a:cubicBezTo>
                      <a:pt x="367" y="1286"/>
                      <a:pt x="367" y="1286"/>
                      <a:pt x="367" y="1286"/>
                    </a:cubicBezTo>
                    <a:cubicBezTo>
                      <a:pt x="367" y="1279"/>
                      <a:pt x="367" y="1279"/>
                      <a:pt x="367" y="1279"/>
                    </a:cubicBezTo>
                    <a:moveTo>
                      <a:pt x="381" y="1279"/>
                    </a:moveTo>
                    <a:cubicBezTo>
                      <a:pt x="374" y="1279"/>
                      <a:pt x="374" y="1279"/>
                      <a:pt x="374" y="1279"/>
                    </a:cubicBezTo>
                    <a:cubicBezTo>
                      <a:pt x="374" y="1286"/>
                      <a:pt x="374" y="1286"/>
                      <a:pt x="374" y="1286"/>
                    </a:cubicBezTo>
                    <a:cubicBezTo>
                      <a:pt x="381" y="1286"/>
                      <a:pt x="381" y="1286"/>
                      <a:pt x="381" y="1286"/>
                    </a:cubicBezTo>
                    <a:cubicBezTo>
                      <a:pt x="381" y="1279"/>
                      <a:pt x="381" y="1279"/>
                      <a:pt x="381" y="1279"/>
                    </a:cubicBezTo>
                    <a:moveTo>
                      <a:pt x="396" y="1279"/>
                    </a:moveTo>
                    <a:cubicBezTo>
                      <a:pt x="389" y="1279"/>
                      <a:pt x="389" y="1279"/>
                      <a:pt x="389" y="1279"/>
                    </a:cubicBezTo>
                    <a:cubicBezTo>
                      <a:pt x="389" y="1286"/>
                      <a:pt x="389" y="1286"/>
                      <a:pt x="389" y="1286"/>
                    </a:cubicBezTo>
                    <a:cubicBezTo>
                      <a:pt x="396" y="1286"/>
                      <a:pt x="396" y="1286"/>
                      <a:pt x="396" y="1286"/>
                    </a:cubicBezTo>
                    <a:cubicBezTo>
                      <a:pt x="396" y="1279"/>
                      <a:pt x="396" y="1279"/>
                      <a:pt x="396" y="1279"/>
                    </a:cubicBezTo>
                    <a:moveTo>
                      <a:pt x="411" y="1279"/>
                    </a:moveTo>
                    <a:cubicBezTo>
                      <a:pt x="404" y="1279"/>
                      <a:pt x="404" y="1279"/>
                      <a:pt x="404" y="1279"/>
                    </a:cubicBezTo>
                    <a:cubicBezTo>
                      <a:pt x="404" y="1286"/>
                      <a:pt x="404" y="1286"/>
                      <a:pt x="404" y="1286"/>
                    </a:cubicBezTo>
                    <a:cubicBezTo>
                      <a:pt x="411" y="1286"/>
                      <a:pt x="411" y="1286"/>
                      <a:pt x="411" y="1286"/>
                    </a:cubicBezTo>
                    <a:cubicBezTo>
                      <a:pt x="411" y="1279"/>
                      <a:pt x="411" y="1279"/>
                      <a:pt x="411" y="1279"/>
                    </a:cubicBezTo>
                    <a:moveTo>
                      <a:pt x="426" y="1279"/>
                    </a:moveTo>
                    <a:cubicBezTo>
                      <a:pt x="419" y="1279"/>
                      <a:pt x="419" y="1279"/>
                      <a:pt x="419" y="1279"/>
                    </a:cubicBezTo>
                    <a:cubicBezTo>
                      <a:pt x="419" y="1286"/>
                      <a:pt x="419" y="1286"/>
                      <a:pt x="419" y="1286"/>
                    </a:cubicBezTo>
                    <a:cubicBezTo>
                      <a:pt x="426" y="1286"/>
                      <a:pt x="426" y="1286"/>
                      <a:pt x="426" y="1286"/>
                    </a:cubicBezTo>
                    <a:cubicBezTo>
                      <a:pt x="426" y="1279"/>
                      <a:pt x="426" y="1279"/>
                      <a:pt x="426" y="1279"/>
                    </a:cubicBezTo>
                    <a:moveTo>
                      <a:pt x="440" y="1279"/>
                    </a:moveTo>
                    <a:cubicBezTo>
                      <a:pt x="433" y="1279"/>
                      <a:pt x="433" y="1279"/>
                      <a:pt x="433" y="1279"/>
                    </a:cubicBezTo>
                    <a:cubicBezTo>
                      <a:pt x="433" y="1286"/>
                      <a:pt x="433" y="1286"/>
                      <a:pt x="433" y="1286"/>
                    </a:cubicBezTo>
                    <a:cubicBezTo>
                      <a:pt x="440" y="1286"/>
                      <a:pt x="440" y="1286"/>
                      <a:pt x="440" y="1286"/>
                    </a:cubicBezTo>
                    <a:cubicBezTo>
                      <a:pt x="440" y="1279"/>
                      <a:pt x="440" y="1279"/>
                      <a:pt x="440" y="1279"/>
                    </a:cubicBezTo>
                    <a:moveTo>
                      <a:pt x="455" y="1279"/>
                    </a:moveTo>
                    <a:cubicBezTo>
                      <a:pt x="448" y="1279"/>
                      <a:pt x="448" y="1279"/>
                      <a:pt x="448" y="1279"/>
                    </a:cubicBezTo>
                    <a:cubicBezTo>
                      <a:pt x="448" y="1286"/>
                      <a:pt x="448" y="1286"/>
                      <a:pt x="448" y="1286"/>
                    </a:cubicBezTo>
                    <a:cubicBezTo>
                      <a:pt x="455" y="1286"/>
                      <a:pt x="455" y="1286"/>
                      <a:pt x="455" y="1286"/>
                    </a:cubicBezTo>
                    <a:cubicBezTo>
                      <a:pt x="455" y="1279"/>
                      <a:pt x="455" y="1279"/>
                      <a:pt x="455" y="1279"/>
                    </a:cubicBezTo>
                    <a:moveTo>
                      <a:pt x="470" y="1279"/>
                    </a:moveTo>
                    <a:cubicBezTo>
                      <a:pt x="463" y="1279"/>
                      <a:pt x="463" y="1279"/>
                      <a:pt x="463" y="1279"/>
                    </a:cubicBezTo>
                    <a:cubicBezTo>
                      <a:pt x="463" y="1286"/>
                      <a:pt x="463" y="1286"/>
                      <a:pt x="463" y="1286"/>
                    </a:cubicBezTo>
                    <a:cubicBezTo>
                      <a:pt x="470" y="1286"/>
                      <a:pt x="470" y="1286"/>
                      <a:pt x="470" y="1286"/>
                    </a:cubicBezTo>
                    <a:cubicBezTo>
                      <a:pt x="470" y="1279"/>
                      <a:pt x="470" y="1279"/>
                      <a:pt x="470" y="1279"/>
                    </a:cubicBezTo>
                    <a:moveTo>
                      <a:pt x="485" y="1279"/>
                    </a:moveTo>
                    <a:cubicBezTo>
                      <a:pt x="478" y="1279"/>
                      <a:pt x="478" y="1279"/>
                      <a:pt x="478" y="1279"/>
                    </a:cubicBezTo>
                    <a:cubicBezTo>
                      <a:pt x="478" y="1286"/>
                      <a:pt x="478" y="1286"/>
                      <a:pt x="478" y="1286"/>
                    </a:cubicBezTo>
                    <a:cubicBezTo>
                      <a:pt x="485" y="1286"/>
                      <a:pt x="485" y="1286"/>
                      <a:pt x="485" y="1286"/>
                    </a:cubicBezTo>
                    <a:cubicBezTo>
                      <a:pt x="485" y="1279"/>
                      <a:pt x="485" y="1279"/>
                      <a:pt x="485" y="1279"/>
                    </a:cubicBezTo>
                    <a:moveTo>
                      <a:pt x="499" y="1279"/>
                    </a:moveTo>
                    <a:cubicBezTo>
                      <a:pt x="492" y="1279"/>
                      <a:pt x="492" y="1279"/>
                      <a:pt x="492" y="1279"/>
                    </a:cubicBezTo>
                    <a:cubicBezTo>
                      <a:pt x="492" y="1286"/>
                      <a:pt x="492" y="1286"/>
                      <a:pt x="492" y="1286"/>
                    </a:cubicBezTo>
                    <a:cubicBezTo>
                      <a:pt x="499" y="1286"/>
                      <a:pt x="499" y="1286"/>
                      <a:pt x="499" y="1286"/>
                    </a:cubicBezTo>
                    <a:cubicBezTo>
                      <a:pt x="499" y="1279"/>
                      <a:pt x="499" y="1279"/>
                      <a:pt x="499" y="1279"/>
                    </a:cubicBezTo>
                    <a:moveTo>
                      <a:pt x="514" y="1279"/>
                    </a:moveTo>
                    <a:cubicBezTo>
                      <a:pt x="507" y="1279"/>
                      <a:pt x="507" y="1279"/>
                      <a:pt x="507" y="1279"/>
                    </a:cubicBezTo>
                    <a:cubicBezTo>
                      <a:pt x="507" y="1286"/>
                      <a:pt x="507" y="1286"/>
                      <a:pt x="507" y="1286"/>
                    </a:cubicBezTo>
                    <a:cubicBezTo>
                      <a:pt x="514" y="1286"/>
                      <a:pt x="514" y="1286"/>
                      <a:pt x="514" y="1286"/>
                    </a:cubicBezTo>
                    <a:cubicBezTo>
                      <a:pt x="514" y="1279"/>
                      <a:pt x="514" y="1279"/>
                      <a:pt x="514" y="1279"/>
                    </a:cubicBezTo>
                    <a:moveTo>
                      <a:pt x="529" y="1279"/>
                    </a:moveTo>
                    <a:cubicBezTo>
                      <a:pt x="522" y="1279"/>
                      <a:pt x="522" y="1279"/>
                      <a:pt x="522" y="1279"/>
                    </a:cubicBezTo>
                    <a:cubicBezTo>
                      <a:pt x="522" y="1286"/>
                      <a:pt x="522" y="1286"/>
                      <a:pt x="522" y="1286"/>
                    </a:cubicBezTo>
                    <a:cubicBezTo>
                      <a:pt x="529" y="1286"/>
                      <a:pt x="529" y="1286"/>
                      <a:pt x="529" y="1286"/>
                    </a:cubicBezTo>
                    <a:cubicBezTo>
                      <a:pt x="529" y="1279"/>
                      <a:pt x="529" y="1279"/>
                      <a:pt x="529" y="1279"/>
                    </a:cubicBezTo>
                    <a:moveTo>
                      <a:pt x="544" y="1279"/>
                    </a:moveTo>
                    <a:cubicBezTo>
                      <a:pt x="537" y="1279"/>
                      <a:pt x="537" y="1279"/>
                      <a:pt x="537" y="1279"/>
                    </a:cubicBezTo>
                    <a:cubicBezTo>
                      <a:pt x="537" y="1286"/>
                      <a:pt x="537" y="1286"/>
                      <a:pt x="537" y="1286"/>
                    </a:cubicBezTo>
                    <a:cubicBezTo>
                      <a:pt x="544" y="1286"/>
                      <a:pt x="544" y="1286"/>
                      <a:pt x="544" y="1286"/>
                    </a:cubicBezTo>
                    <a:cubicBezTo>
                      <a:pt x="544" y="1279"/>
                      <a:pt x="544" y="1279"/>
                      <a:pt x="544" y="1279"/>
                    </a:cubicBezTo>
                    <a:moveTo>
                      <a:pt x="204" y="1264"/>
                    </a:moveTo>
                    <a:cubicBezTo>
                      <a:pt x="197" y="1264"/>
                      <a:pt x="197" y="1264"/>
                      <a:pt x="197" y="1264"/>
                    </a:cubicBezTo>
                    <a:cubicBezTo>
                      <a:pt x="197" y="1271"/>
                      <a:pt x="197" y="1271"/>
                      <a:pt x="197" y="1271"/>
                    </a:cubicBezTo>
                    <a:cubicBezTo>
                      <a:pt x="204" y="1271"/>
                      <a:pt x="204" y="1271"/>
                      <a:pt x="204" y="1271"/>
                    </a:cubicBezTo>
                    <a:cubicBezTo>
                      <a:pt x="204" y="1264"/>
                      <a:pt x="204" y="1264"/>
                      <a:pt x="204" y="1264"/>
                    </a:cubicBezTo>
                    <a:moveTo>
                      <a:pt x="219" y="1264"/>
                    </a:moveTo>
                    <a:cubicBezTo>
                      <a:pt x="212" y="1264"/>
                      <a:pt x="212" y="1264"/>
                      <a:pt x="212" y="1264"/>
                    </a:cubicBezTo>
                    <a:cubicBezTo>
                      <a:pt x="212" y="1271"/>
                      <a:pt x="212" y="1271"/>
                      <a:pt x="212" y="1271"/>
                    </a:cubicBezTo>
                    <a:cubicBezTo>
                      <a:pt x="219" y="1271"/>
                      <a:pt x="219" y="1271"/>
                      <a:pt x="219" y="1271"/>
                    </a:cubicBezTo>
                    <a:cubicBezTo>
                      <a:pt x="219" y="1264"/>
                      <a:pt x="219" y="1264"/>
                      <a:pt x="219" y="1264"/>
                    </a:cubicBezTo>
                    <a:moveTo>
                      <a:pt x="234" y="1264"/>
                    </a:moveTo>
                    <a:cubicBezTo>
                      <a:pt x="227" y="1264"/>
                      <a:pt x="227" y="1264"/>
                      <a:pt x="227" y="1264"/>
                    </a:cubicBezTo>
                    <a:cubicBezTo>
                      <a:pt x="227" y="1271"/>
                      <a:pt x="227" y="1271"/>
                      <a:pt x="227" y="1271"/>
                    </a:cubicBezTo>
                    <a:cubicBezTo>
                      <a:pt x="234" y="1271"/>
                      <a:pt x="234" y="1271"/>
                      <a:pt x="234" y="1271"/>
                    </a:cubicBezTo>
                    <a:cubicBezTo>
                      <a:pt x="234" y="1264"/>
                      <a:pt x="234" y="1264"/>
                      <a:pt x="234" y="1264"/>
                    </a:cubicBezTo>
                    <a:moveTo>
                      <a:pt x="249" y="1264"/>
                    </a:moveTo>
                    <a:cubicBezTo>
                      <a:pt x="242" y="1264"/>
                      <a:pt x="242" y="1264"/>
                      <a:pt x="242" y="1264"/>
                    </a:cubicBezTo>
                    <a:cubicBezTo>
                      <a:pt x="242" y="1271"/>
                      <a:pt x="242" y="1271"/>
                      <a:pt x="242" y="1271"/>
                    </a:cubicBezTo>
                    <a:cubicBezTo>
                      <a:pt x="249" y="1271"/>
                      <a:pt x="249" y="1271"/>
                      <a:pt x="249" y="1271"/>
                    </a:cubicBezTo>
                    <a:cubicBezTo>
                      <a:pt x="249" y="1264"/>
                      <a:pt x="249" y="1264"/>
                      <a:pt x="249" y="1264"/>
                    </a:cubicBezTo>
                    <a:moveTo>
                      <a:pt x="263" y="1264"/>
                    </a:moveTo>
                    <a:cubicBezTo>
                      <a:pt x="256" y="1264"/>
                      <a:pt x="256" y="1264"/>
                      <a:pt x="256" y="1264"/>
                    </a:cubicBezTo>
                    <a:cubicBezTo>
                      <a:pt x="256" y="1271"/>
                      <a:pt x="256" y="1271"/>
                      <a:pt x="256" y="1271"/>
                    </a:cubicBezTo>
                    <a:cubicBezTo>
                      <a:pt x="263" y="1271"/>
                      <a:pt x="263" y="1271"/>
                      <a:pt x="263" y="1271"/>
                    </a:cubicBezTo>
                    <a:cubicBezTo>
                      <a:pt x="263" y="1264"/>
                      <a:pt x="263" y="1264"/>
                      <a:pt x="263" y="1264"/>
                    </a:cubicBezTo>
                    <a:moveTo>
                      <a:pt x="278" y="1264"/>
                    </a:moveTo>
                    <a:cubicBezTo>
                      <a:pt x="271" y="1264"/>
                      <a:pt x="271" y="1264"/>
                      <a:pt x="271" y="1264"/>
                    </a:cubicBezTo>
                    <a:cubicBezTo>
                      <a:pt x="271" y="1271"/>
                      <a:pt x="271" y="1271"/>
                      <a:pt x="271" y="1271"/>
                    </a:cubicBezTo>
                    <a:cubicBezTo>
                      <a:pt x="278" y="1271"/>
                      <a:pt x="278" y="1271"/>
                      <a:pt x="278" y="1271"/>
                    </a:cubicBezTo>
                    <a:cubicBezTo>
                      <a:pt x="278" y="1264"/>
                      <a:pt x="278" y="1264"/>
                      <a:pt x="278" y="1264"/>
                    </a:cubicBezTo>
                    <a:moveTo>
                      <a:pt x="293" y="1264"/>
                    </a:moveTo>
                    <a:cubicBezTo>
                      <a:pt x="286" y="1264"/>
                      <a:pt x="286" y="1264"/>
                      <a:pt x="286" y="1264"/>
                    </a:cubicBezTo>
                    <a:cubicBezTo>
                      <a:pt x="286" y="1271"/>
                      <a:pt x="286" y="1271"/>
                      <a:pt x="286" y="1271"/>
                    </a:cubicBezTo>
                    <a:cubicBezTo>
                      <a:pt x="293" y="1271"/>
                      <a:pt x="293" y="1271"/>
                      <a:pt x="293" y="1271"/>
                    </a:cubicBezTo>
                    <a:cubicBezTo>
                      <a:pt x="293" y="1264"/>
                      <a:pt x="293" y="1264"/>
                      <a:pt x="293" y="1264"/>
                    </a:cubicBezTo>
                    <a:moveTo>
                      <a:pt x="308" y="1264"/>
                    </a:moveTo>
                    <a:cubicBezTo>
                      <a:pt x="301" y="1264"/>
                      <a:pt x="301" y="1264"/>
                      <a:pt x="301" y="1264"/>
                    </a:cubicBezTo>
                    <a:cubicBezTo>
                      <a:pt x="301" y="1271"/>
                      <a:pt x="301" y="1271"/>
                      <a:pt x="301" y="1271"/>
                    </a:cubicBezTo>
                    <a:cubicBezTo>
                      <a:pt x="308" y="1271"/>
                      <a:pt x="308" y="1271"/>
                      <a:pt x="308" y="1271"/>
                    </a:cubicBezTo>
                    <a:cubicBezTo>
                      <a:pt x="308" y="1264"/>
                      <a:pt x="308" y="1264"/>
                      <a:pt x="308" y="1264"/>
                    </a:cubicBezTo>
                    <a:moveTo>
                      <a:pt x="322" y="1264"/>
                    </a:moveTo>
                    <a:cubicBezTo>
                      <a:pt x="315" y="1264"/>
                      <a:pt x="315" y="1264"/>
                      <a:pt x="315" y="1264"/>
                    </a:cubicBezTo>
                    <a:cubicBezTo>
                      <a:pt x="315" y="1271"/>
                      <a:pt x="315" y="1271"/>
                      <a:pt x="315" y="1271"/>
                    </a:cubicBezTo>
                    <a:cubicBezTo>
                      <a:pt x="322" y="1271"/>
                      <a:pt x="322" y="1271"/>
                      <a:pt x="322" y="1271"/>
                    </a:cubicBezTo>
                    <a:cubicBezTo>
                      <a:pt x="322" y="1264"/>
                      <a:pt x="322" y="1264"/>
                      <a:pt x="322" y="1264"/>
                    </a:cubicBezTo>
                    <a:moveTo>
                      <a:pt x="337" y="1264"/>
                    </a:moveTo>
                    <a:cubicBezTo>
                      <a:pt x="330" y="1264"/>
                      <a:pt x="330" y="1264"/>
                      <a:pt x="330" y="1264"/>
                    </a:cubicBezTo>
                    <a:cubicBezTo>
                      <a:pt x="330" y="1271"/>
                      <a:pt x="330" y="1271"/>
                      <a:pt x="330" y="1271"/>
                    </a:cubicBezTo>
                    <a:cubicBezTo>
                      <a:pt x="337" y="1271"/>
                      <a:pt x="337" y="1271"/>
                      <a:pt x="337" y="1271"/>
                    </a:cubicBezTo>
                    <a:cubicBezTo>
                      <a:pt x="337" y="1264"/>
                      <a:pt x="337" y="1264"/>
                      <a:pt x="337" y="1264"/>
                    </a:cubicBezTo>
                    <a:moveTo>
                      <a:pt x="352" y="1264"/>
                    </a:moveTo>
                    <a:cubicBezTo>
                      <a:pt x="345" y="1264"/>
                      <a:pt x="345" y="1264"/>
                      <a:pt x="345" y="1264"/>
                    </a:cubicBezTo>
                    <a:cubicBezTo>
                      <a:pt x="345" y="1271"/>
                      <a:pt x="345" y="1271"/>
                      <a:pt x="345" y="1271"/>
                    </a:cubicBezTo>
                    <a:cubicBezTo>
                      <a:pt x="352" y="1271"/>
                      <a:pt x="352" y="1271"/>
                      <a:pt x="352" y="1271"/>
                    </a:cubicBezTo>
                    <a:cubicBezTo>
                      <a:pt x="352" y="1264"/>
                      <a:pt x="352" y="1264"/>
                      <a:pt x="352" y="1264"/>
                    </a:cubicBezTo>
                    <a:moveTo>
                      <a:pt x="367" y="1264"/>
                    </a:moveTo>
                    <a:cubicBezTo>
                      <a:pt x="360" y="1264"/>
                      <a:pt x="360" y="1264"/>
                      <a:pt x="360" y="1264"/>
                    </a:cubicBezTo>
                    <a:cubicBezTo>
                      <a:pt x="360" y="1271"/>
                      <a:pt x="360" y="1271"/>
                      <a:pt x="360" y="1271"/>
                    </a:cubicBezTo>
                    <a:cubicBezTo>
                      <a:pt x="367" y="1271"/>
                      <a:pt x="367" y="1271"/>
                      <a:pt x="367" y="1271"/>
                    </a:cubicBezTo>
                    <a:cubicBezTo>
                      <a:pt x="367" y="1264"/>
                      <a:pt x="367" y="1264"/>
                      <a:pt x="367" y="1264"/>
                    </a:cubicBezTo>
                    <a:moveTo>
                      <a:pt x="381" y="1264"/>
                    </a:moveTo>
                    <a:cubicBezTo>
                      <a:pt x="374" y="1264"/>
                      <a:pt x="374" y="1264"/>
                      <a:pt x="374" y="1264"/>
                    </a:cubicBezTo>
                    <a:cubicBezTo>
                      <a:pt x="374" y="1271"/>
                      <a:pt x="374" y="1271"/>
                      <a:pt x="374" y="1271"/>
                    </a:cubicBezTo>
                    <a:cubicBezTo>
                      <a:pt x="381" y="1271"/>
                      <a:pt x="381" y="1271"/>
                      <a:pt x="381" y="1271"/>
                    </a:cubicBezTo>
                    <a:cubicBezTo>
                      <a:pt x="381" y="1264"/>
                      <a:pt x="381" y="1264"/>
                      <a:pt x="381" y="1264"/>
                    </a:cubicBezTo>
                    <a:moveTo>
                      <a:pt x="396" y="1264"/>
                    </a:moveTo>
                    <a:cubicBezTo>
                      <a:pt x="389" y="1264"/>
                      <a:pt x="389" y="1264"/>
                      <a:pt x="389" y="1264"/>
                    </a:cubicBezTo>
                    <a:cubicBezTo>
                      <a:pt x="389" y="1271"/>
                      <a:pt x="389" y="1271"/>
                      <a:pt x="389" y="1271"/>
                    </a:cubicBezTo>
                    <a:cubicBezTo>
                      <a:pt x="396" y="1271"/>
                      <a:pt x="396" y="1271"/>
                      <a:pt x="396" y="1271"/>
                    </a:cubicBezTo>
                    <a:cubicBezTo>
                      <a:pt x="396" y="1264"/>
                      <a:pt x="396" y="1264"/>
                      <a:pt x="396" y="1264"/>
                    </a:cubicBezTo>
                    <a:moveTo>
                      <a:pt x="411" y="1264"/>
                    </a:moveTo>
                    <a:cubicBezTo>
                      <a:pt x="404" y="1264"/>
                      <a:pt x="404" y="1264"/>
                      <a:pt x="404" y="1264"/>
                    </a:cubicBezTo>
                    <a:cubicBezTo>
                      <a:pt x="404" y="1271"/>
                      <a:pt x="404" y="1271"/>
                      <a:pt x="404" y="1271"/>
                    </a:cubicBezTo>
                    <a:cubicBezTo>
                      <a:pt x="411" y="1271"/>
                      <a:pt x="411" y="1271"/>
                      <a:pt x="411" y="1271"/>
                    </a:cubicBezTo>
                    <a:cubicBezTo>
                      <a:pt x="411" y="1264"/>
                      <a:pt x="411" y="1264"/>
                      <a:pt x="411" y="1264"/>
                    </a:cubicBezTo>
                    <a:moveTo>
                      <a:pt x="426" y="1264"/>
                    </a:moveTo>
                    <a:cubicBezTo>
                      <a:pt x="419" y="1264"/>
                      <a:pt x="419" y="1264"/>
                      <a:pt x="419" y="1264"/>
                    </a:cubicBezTo>
                    <a:cubicBezTo>
                      <a:pt x="419" y="1271"/>
                      <a:pt x="419" y="1271"/>
                      <a:pt x="419" y="1271"/>
                    </a:cubicBezTo>
                    <a:cubicBezTo>
                      <a:pt x="426" y="1271"/>
                      <a:pt x="426" y="1271"/>
                      <a:pt x="426" y="1271"/>
                    </a:cubicBezTo>
                    <a:cubicBezTo>
                      <a:pt x="426" y="1264"/>
                      <a:pt x="426" y="1264"/>
                      <a:pt x="426" y="1264"/>
                    </a:cubicBezTo>
                    <a:moveTo>
                      <a:pt x="440" y="1264"/>
                    </a:moveTo>
                    <a:cubicBezTo>
                      <a:pt x="433" y="1264"/>
                      <a:pt x="433" y="1264"/>
                      <a:pt x="433" y="1264"/>
                    </a:cubicBezTo>
                    <a:cubicBezTo>
                      <a:pt x="433" y="1271"/>
                      <a:pt x="433" y="1271"/>
                      <a:pt x="433" y="1271"/>
                    </a:cubicBezTo>
                    <a:cubicBezTo>
                      <a:pt x="440" y="1271"/>
                      <a:pt x="440" y="1271"/>
                      <a:pt x="440" y="1271"/>
                    </a:cubicBezTo>
                    <a:cubicBezTo>
                      <a:pt x="440" y="1264"/>
                      <a:pt x="440" y="1264"/>
                      <a:pt x="440" y="1264"/>
                    </a:cubicBezTo>
                    <a:moveTo>
                      <a:pt x="455" y="1264"/>
                    </a:moveTo>
                    <a:cubicBezTo>
                      <a:pt x="448" y="1264"/>
                      <a:pt x="448" y="1264"/>
                      <a:pt x="448" y="1264"/>
                    </a:cubicBezTo>
                    <a:cubicBezTo>
                      <a:pt x="448" y="1271"/>
                      <a:pt x="448" y="1271"/>
                      <a:pt x="448" y="1271"/>
                    </a:cubicBezTo>
                    <a:cubicBezTo>
                      <a:pt x="455" y="1271"/>
                      <a:pt x="455" y="1271"/>
                      <a:pt x="455" y="1271"/>
                    </a:cubicBezTo>
                    <a:cubicBezTo>
                      <a:pt x="455" y="1264"/>
                      <a:pt x="455" y="1264"/>
                      <a:pt x="455" y="1264"/>
                    </a:cubicBezTo>
                    <a:moveTo>
                      <a:pt x="470" y="1264"/>
                    </a:moveTo>
                    <a:cubicBezTo>
                      <a:pt x="463" y="1264"/>
                      <a:pt x="463" y="1264"/>
                      <a:pt x="463" y="1264"/>
                    </a:cubicBezTo>
                    <a:cubicBezTo>
                      <a:pt x="463" y="1271"/>
                      <a:pt x="463" y="1271"/>
                      <a:pt x="463" y="1271"/>
                    </a:cubicBezTo>
                    <a:cubicBezTo>
                      <a:pt x="470" y="1271"/>
                      <a:pt x="470" y="1271"/>
                      <a:pt x="470" y="1271"/>
                    </a:cubicBezTo>
                    <a:cubicBezTo>
                      <a:pt x="470" y="1264"/>
                      <a:pt x="470" y="1264"/>
                      <a:pt x="470" y="1264"/>
                    </a:cubicBezTo>
                    <a:moveTo>
                      <a:pt x="485" y="1264"/>
                    </a:moveTo>
                    <a:cubicBezTo>
                      <a:pt x="478" y="1264"/>
                      <a:pt x="478" y="1264"/>
                      <a:pt x="478" y="1264"/>
                    </a:cubicBezTo>
                    <a:cubicBezTo>
                      <a:pt x="478" y="1271"/>
                      <a:pt x="478" y="1271"/>
                      <a:pt x="478" y="1271"/>
                    </a:cubicBezTo>
                    <a:cubicBezTo>
                      <a:pt x="485" y="1271"/>
                      <a:pt x="485" y="1271"/>
                      <a:pt x="485" y="1271"/>
                    </a:cubicBezTo>
                    <a:cubicBezTo>
                      <a:pt x="485" y="1264"/>
                      <a:pt x="485" y="1264"/>
                      <a:pt x="485" y="1264"/>
                    </a:cubicBezTo>
                    <a:moveTo>
                      <a:pt x="499" y="1264"/>
                    </a:moveTo>
                    <a:cubicBezTo>
                      <a:pt x="492" y="1264"/>
                      <a:pt x="492" y="1264"/>
                      <a:pt x="492" y="1264"/>
                    </a:cubicBezTo>
                    <a:cubicBezTo>
                      <a:pt x="492" y="1271"/>
                      <a:pt x="492" y="1271"/>
                      <a:pt x="492" y="1271"/>
                    </a:cubicBezTo>
                    <a:cubicBezTo>
                      <a:pt x="499" y="1271"/>
                      <a:pt x="499" y="1271"/>
                      <a:pt x="499" y="1271"/>
                    </a:cubicBezTo>
                    <a:cubicBezTo>
                      <a:pt x="499" y="1264"/>
                      <a:pt x="499" y="1264"/>
                      <a:pt x="499" y="1264"/>
                    </a:cubicBezTo>
                    <a:moveTo>
                      <a:pt x="514" y="1264"/>
                    </a:moveTo>
                    <a:cubicBezTo>
                      <a:pt x="507" y="1264"/>
                      <a:pt x="507" y="1264"/>
                      <a:pt x="507" y="1264"/>
                    </a:cubicBezTo>
                    <a:cubicBezTo>
                      <a:pt x="507" y="1271"/>
                      <a:pt x="507" y="1271"/>
                      <a:pt x="507" y="1271"/>
                    </a:cubicBezTo>
                    <a:cubicBezTo>
                      <a:pt x="514" y="1271"/>
                      <a:pt x="514" y="1271"/>
                      <a:pt x="514" y="1271"/>
                    </a:cubicBezTo>
                    <a:cubicBezTo>
                      <a:pt x="514" y="1264"/>
                      <a:pt x="514" y="1264"/>
                      <a:pt x="514" y="1264"/>
                    </a:cubicBezTo>
                    <a:moveTo>
                      <a:pt x="529" y="1264"/>
                    </a:moveTo>
                    <a:cubicBezTo>
                      <a:pt x="522" y="1264"/>
                      <a:pt x="522" y="1264"/>
                      <a:pt x="522" y="1264"/>
                    </a:cubicBezTo>
                    <a:cubicBezTo>
                      <a:pt x="522" y="1271"/>
                      <a:pt x="522" y="1271"/>
                      <a:pt x="522" y="1271"/>
                    </a:cubicBezTo>
                    <a:cubicBezTo>
                      <a:pt x="529" y="1271"/>
                      <a:pt x="529" y="1271"/>
                      <a:pt x="529" y="1271"/>
                    </a:cubicBezTo>
                    <a:cubicBezTo>
                      <a:pt x="529" y="1264"/>
                      <a:pt x="529" y="1264"/>
                      <a:pt x="529" y="1264"/>
                    </a:cubicBezTo>
                    <a:moveTo>
                      <a:pt x="544" y="1264"/>
                    </a:moveTo>
                    <a:cubicBezTo>
                      <a:pt x="537" y="1264"/>
                      <a:pt x="537" y="1264"/>
                      <a:pt x="537" y="1264"/>
                    </a:cubicBezTo>
                    <a:cubicBezTo>
                      <a:pt x="537" y="1271"/>
                      <a:pt x="537" y="1271"/>
                      <a:pt x="537" y="1271"/>
                    </a:cubicBezTo>
                    <a:cubicBezTo>
                      <a:pt x="544" y="1271"/>
                      <a:pt x="544" y="1271"/>
                      <a:pt x="544" y="1271"/>
                    </a:cubicBezTo>
                    <a:cubicBezTo>
                      <a:pt x="544" y="1264"/>
                      <a:pt x="544" y="1264"/>
                      <a:pt x="544" y="1264"/>
                    </a:cubicBezTo>
                    <a:moveTo>
                      <a:pt x="190" y="1249"/>
                    </a:moveTo>
                    <a:cubicBezTo>
                      <a:pt x="183" y="1249"/>
                      <a:pt x="183" y="1249"/>
                      <a:pt x="183" y="1249"/>
                    </a:cubicBezTo>
                    <a:cubicBezTo>
                      <a:pt x="183" y="1256"/>
                      <a:pt x="183" y="1256"/>
                      <a:pt x="183" y="1256"/>
                    </a:cubicBezTo>
                    <a:cubicBezTo>
                      <a:pt x="190" y="1256"/>
                      <a:pt x="190" y="1256"/>
                      <a:pt x="190" y="1256"/>
                    </a:cubicBezTo>
                    <a:cubicBezTo>
                      <a:pt x="190" y="1249"/>
                      <a:pt x="190" y="1249"/>
                      <a:pt x="190" y="1249"/>
                    </a:cubicBezTo>
                    <a:moveTo>
                      <a:pt x="204" y="1249"/>
                    </a:moveTo>
                    <a:cubicBezTo>
                      <a:pt x="197" y="1249"/>
                      <a:pt x="197" y="1249"/>
                      <a:pt x="197" y="1249"/>
                    </a:cubicBezTo>
                    <a:cubicBezTo>
                      <a:pt x="197" y="1256"/>
                      <a:pt x="197" y="1256"/>
                      <a:pt x="197" y="1256"/>
                    </a:cubicBezTo>
                    <a:cubicBezTo>
                      <a:pt x="204" y="1256"/>
                      <a:pt x="204" y="1256"/>
                      <a:pt x="204" y="1256"/>
                    </a:cubicBezTo>
                    <a:cubicBezTo>
                      <a:pt x="204" y="1249"/>
                      <a:pt x="204" y="1249"/>
                      <a:pt x="204" y="1249"/>
                    </a:cubicBezTo>
                    <a:moveTo>
                      <a:pt x="219" y="1249"/>
                    </a:moveTo>
                    <a:cubicBezTo>
                      <a:pt x="212" y="1249"/>
                      <a:pt x="212" y="1249"/>
                      <a:pt x="212" y="1249"/>
                    </a:cubicBezTo>
                    <a:cubicBezTo>
                      <a:pt x="212" y="1256"/>
                      <a:pt x="212" y="1256"/>
                      <a:pt x="212" y="1256"/>
                    </a:cubicBezTo>
                    <a:cubicBezTo>
                      <a:pt x="219" y="1256"/>
                      <a:pt x="219" y="1256"/>
                      <a:pt x="219" y="1256"/>
                    </a:cubicBezTo>
                    <a:cubicBezTo>
                      <a:pt x="219" y="1249"/>
                      <a:pt x="219" y="1249"/>
                      <a:pt x="219" y="1249"/>
                    </a:cubicBezTo>
                    <a:moveTo>
                      <a:pt x="234" y="1249"/>
                    </a:moveTo>
                    <a:cubicBezTo>
                      <a:pt x="227" y="1249"/>
                      <a:pt x="227" y="1249"/>
                      <a:pt x="227" y="1249"/>
                    </a:cubicBezTo>
                    <a:cubicBezTo>
                      <a:pt x="227" y="1256"/>
                      <a:pt x="227" y="1256"/>
                      <a:pt x="227" y="1256"/>
                    </a:cubicBezTo>
                    <a:cubicBezTo>
                      <a:pt x="234" y="1256"/>
                      <a:pt x="234" y="1256"/>
                      <a:pt x="234" y="1256"/>
                    </a:cubicBezTo>
                    <a:cubicBezTo>
                      <a:pt x="234" y="1249"/>
                      <a:pt x="234" y="1249"/>
                      <a:pt x="234" y="1249"/>
                    </a:cubicBezTo>
                    <a:moveTo>
                      <a:pt x="249" y="1249"/>
                    </a:moveTo>
                    <a:cubicBezTo>
                      <a:pt x="242" y="1249"/>
                      <a:pt x="242" y="1249"/>
                      <a:pt x="242" y="1249"/>
                    </a:cubicBezTo>
                    <a:cubicBezTo>
                      <a:pt x="242" y="1256"/>
                      <a:pt x="242" y="1256"/>
                      <a:pt x="242" y="1256"/>
                    </a:cubicBezTo>
                    <a:cubicBezTo>
                      <a:pt x="249" y="1256"/>
                      <a:pt x="249" y="1256"/>
                      <a:pt x="249" y="1256"/>
                    </a:cubicBezTo>
                    <a:cubicBezTo>
                      <a:pt x="249" y="1249"/>
                      <a:pt x="249" y="1249"/>
                      <a:pt x="249" y="1249"/>
                    </a:cubicBezTo>
                    <a:moveTo>
                      <a:pt x="263" y="1249"/>
                    </a:moveTo>
                    <a:cubicBezTo>
                      <a:pt x="256" y="1249"/>
                      <a:pt x="256" y="1249"/>
                      <a:pt x="256" y="1249"/>
                    </a:cubicBezTo>
                    <a:cubicBezTo>
                      <a:pt x="256" y="1256"/>
                      <a:pt x="256" y="1256"/>
                      <a:pt x="256" y="1256"/>
                    </a:cubicBezTo>
                    <a:cubicBezTo>
                      <a:pt x="263" y="1256"/>
                      <a:pt x="263" y="1256"/>
                      <a:pt x="263" y="1256"/>
                    </a:cubicBezTo>
                    <a:cubicBezTo>
                      <a:pt x="263" y="1249"/>
                      <a:pt x="263" y="1249"/>
                      <a:pt x="263" y="1249"/>
                    </a:cubicBezTo>
                    <a:moveTo>
                      <a:pt x="278" y="1249"/>
                    </a:moveTo>
                    <a:cubicBezTo>
                      <a:pt x="271" y="1249"/>
                      <a:pt x="271" y="1249"/>
                      <a:pt x="271" y="1249"/>
                    </a:cubicBezTo>
                    <a:cubicBezTo>
                      <a:pt x="271" y="1256"/>
                      <a:pt x="271" y="1256"/>
                      <a:pt x="271" y="1256"/>
                    </a:cubicBezTo>
                    <a:cubicBezTo>
                      <a:pt x="278" y="1256"/>
                      <a:pt x="278" y="1256"/>
                      <a:pt x="278" y="1256"/>
                    </a:cubicBezTo>
                    <a:cubicBezTo>
                      <a:pt x="278" y="1249"/>
                      <a:pt x="278" y="1249"/>
                      <a:pt x="278" y="1249"/>
                    </a:cubicBezTo>
                    <a:moveTo>
                      <a:pt x="293" y="1249"/>
                    </a:moveTo>
                    <a:cubicBezTo>
                      <a:pt x="286" y="1249"/>
                      <a:pt x="286" y="1249"/>
                      <a:pt x="286" y="1249"/>
                    </a:cubicBezTo>
                    <a:cubicBezTo>
                      <a:pt x="286" y="1256"/>
                      <a:pt x="286" y="1256"/>
                      <a:pt x="286" y="1256"/>
                    </a:cubicBezTo>
                    <a:cubicBezTo>
                      <a:pt x="293" y="1256"/>
                      <a:pt x="293" y="1256"/>
                      <a:pt x="293" y="1256"/>
                    </a:cubicBezTo>
                    <a:cubicBezTo>
                      <a:pt x="293" y="1249"/>
                      <a:pt x="293" y="1249"/>
                      <a:pt x="293" y="1249"/>
                    </a:cubicBezTo>
                    <a:moveTo>
                      <a:pt x="308" y="1249"/>
                    </a:moveTo>
                    <a:cubicBezTo>
                      <a:pt x="301" y="1249"/>
                      <a:pt x="301" y="1249"/>
                      <a:pt x="301" y="1249"/>
                    </a:cubicBezTo>
                    <a:cubicBezTo>
                      <a:pt x="301" y="1256"/>
                      <a:pt x="301" y="1256"/>
                      <a:pt x="301" y="1256"/>
                    </a:cubicBezTo>
                    <a:cubicBezTo>
                      <a:pt x="308" y="1256"/>
                      <a:pt x="308" y="1256"/>
                      <a:pt x="308" y="1256"/>
                    </a:cubicBezTo>
                    <a:cubicBezTo>
                      <a:pt x="308" y="1249"/>
                      <a:pt x="308" y="1249"/>
                      <a:pt x="308" y="1249"/>
                    </a:cubicBezTo>
                    <a:moveTo>
                      <a:pt x="322" y="1249"/>
                    </a:moveTo>
                    <a:cubicBezTo>
                      <a:pt x="315" y="1249"/>
                      <a:pt x="315" y="1249"/>
                      <a:pt x="315" y="1249"/>
                    </a:cubicBezTo>
                    <a:cubicBezTo>
                      <a:pt x="315" y="1256"/>
                      <a:pt x="315" y="1256"/>
                      <a:pt x="315" y="1256"/>
                    </a:cubicBezTo>
                    <a:cubicBezTo>
                      <a:pt x="322" y="1256"/>
                      <a:pt x="322" y="1256"/>
                      <a:pt x="322" y="1256"/>
                    </a:cubicBezTo>
                    <a:cubicBezTo>
                      <a:pt x="322" y="1249"/>
                      <a:pt x="322" y="1249"/>
                      <a:pt x="322" y="1249"/>
                    </a:cubicBezTo>
                    <a:moveTo>
                      <a:pt x="337" y="1249"/>
                    </a:moveTo>
                    <a:cubicBezTo>
                      <a:pt x="330" y="1249"/>
                      <a:pt x="330" y="1249"/>
                      <a:pt x="330" y="1249"/>
                    </a:cubicBezTo>
                    <a:cubicBezTo>
                      <a:pt x="330" y="1256"/>
                      <a:pt x="330" y="1256"/>
                      <a:pt x="330" y="1256"/>
                    </a:cubicBezTo>
                    <a:cubicBezTo>
                      <a:pt x="337" y="1256"/>
                      <a:pt x="337" y="1256"/>
                      <a:pt x="337" y="1256"/>
                    </a:cubicBezTo>
                    <a:cubicBezTo>
                      <a:pt x="337" y="1249"/>
                      <a:pt x="337" y="1249"/>
                      <a:pt x="337" y="1249"/>
                    </a:cubicBezTo>
                    <a:moveTo>
                      <a:pt x="352" y="1249"/>
                    </a:moveTo>
                    <a:cubicBezTo>
                      <a:pt x="345" y="1249"/>
                      <a:pt x="345" y="1249"/>
                      <a:pt x="345" y="1249"/>
                    </a:cubicBezTo>
                    <a:cubicBezTo>
                      <a:pt x="345" y="1256"/>
                      <a:pt x="345" y="1256"/>
                      <a:pt x="345" y="1256"/>
                    </a:cubicBezTo>
                    <a:cubicBezTo>
                      <a:pt x="352" y="1256"/>
                      <a:pt x="352" y="1256"/>
                      <a:pt x="352" y="1256"/>
                    </a:cubicBezTo>
                    <a:cubicBezTo>
                      <a:pt x="352" y="1249"/>
                      <a:pt x="352" y="1249"/>
                      <a:pt x="352" y="1249"/>
                    </a:cubicBezTo>
                    <a:moveTo>
                      <a:pt x="367" y="1249"/>
                    </a:moveTo>
                    <a:cubicBezTo>
                      <a:pt x="360" y="1249"/>
                      <a:pt x="360" y="1249"/>
                      <a:pt x="360" y="1249"/>
                    </a:cubicBezTo>
                    <a:cubicBezTo>
                      <a:pt x="360" y="1256"/>
                      <a:pt x="360" y="1256"/>
                      <a:pt x="360" y="1256"/>
                    </a:cubicBezTo>
                    <a:cubicBezTo>
                      <a:pt x="367" y="1256"/>
                      <a:pt x="367" y="1256"/>
                      <a:pt x="367" y="1256"/>
                    </a:cubicBezTo>
                    <a:cubicBezTo>
                      <a:pt x="367" y="1249"/>
                      <a:pt x="367" y="1249"/>
                      <a:pt x="367" y="1249"/>
                    </a:cubicBezTo>
                    <a:moveTo>
                      <a:pt x="381" y="1249"/>
                    </a:moveTo>
                    <a:cubicBezTo>
                      <a:pt x="374" y="1249"/>
                      <a:pt x="374" y="1249"/>
                      <a:pt x="374" y="1249"/>
                    </a:cubicBezTo>
                    <a:cubicBezTo>
                      <a:pt x="374" y="1256"/>
                      <a:pt x="374" y="1256"/>
                      <a:pt x="374" y="1256"/>
                    </a:cubicBezTo>
                    <a:cubicBezTo>
                      <a:pt x="381" y="1256"/>
                      <a:pt x="381" y="1256"/>
                      <a:pt x="381" y="1256"/>
                    </a:cubicBezTo>
                    <a:cubicBezTo>
                      <a:pt x="381" y="1249"/>
                      <a:pt x="381" y="1249"/>
                      <a:pt x="381" y="1249"/>
                    </a:cubicBezTo>
                    <a:moveTo>
                      <a:pt x="396" y="1249"/>
                    </a:moveTo>
                    <a:cubicBezTo>
                      <a:pt x="389" y="1249"/>
                      <a:pt x="389" y="1249"/>
                      <a:pt x="389" y="1249"/>
                    </a:cubicBezTo>
                    <a:cubicBezTo>
                      <a:pt x="389" y="1256"/>
                      <a:pt x="389" y="1256"/>
                      <a:pt x="389" y="1256"/>
                    </a:cubicBezTo>
                    <a:cubicBezTo>
                      <a:pt x="396" y="1256"/>
                      <a:pt x="396" y="1256"/>
                      <a:pt x="396" y="1256"/>
                    </a:cubicBezTo>
                    <a:cubicBezTo>
                      <a:pt x="396" y="1249"/>
                      <a:pt x="396" y="1249"/>
                      <a:pt x="396" y="1249"/>
                    </a:cubicBezTo>
                    <a:moveTo>
                      <a:pt x="411" y="1249"/>
                    </a:moveTo>
                    <a:cubicBezTo>
                      <a:pt x="404" y="1249"/>
                      <a:pt x="404" y="1249"/>
                      <a:pt x="404" y="1249"/>
                    </a:cubicBezTo>
                    <a:cubicBezTo>
                      <a:pt x="404" y="1256"/>
                      <a:pt x="404" y="1256"/>
                      <a:pt x="404" y="1256"/>
                    </a:cubicBezTo>
                    <a:cubicBezTo>
                      <a:pt x="411" y="1256"/>
                      <a:pt x="411" y="1256"/>
                      <a:pt x="411" y="1256"/>
                    </a:cubicBezTo>
                    <a:cubicBezTo>
                      <a:pt x="411" y="1249"/>
                      <a:pt x="411" y="1249"/>
                      <a:pt x="411" y="1249"/>
                    </a:cubicBezTo>
                    <a:moveTo>
                      <a:pt x="426" y="1249"/>
                    </a:moveTo>
                    <a:cubicBezTo>
                      <a:pt x="419" y="1249"/>
                      <a:pt x="419" y="1249"/>
                      <a:pt x="419" y="1249"/>
                    </a:cubicBezTo>
                    <a:cubicBezTo>
                      <a:pt x="419" y="1256"/>
                      <a:pt x="419" y="1256"/>
                      <a:pt x="419" y="1256"/>
                    </a:cubicBezTo>
                    <a:cubicBezTo>
                      <a:pt x="426" y="1256"/>
                      <a:pt x="426" y="1256"/>
                      <a:pt x="426" y="1256"/>
                    </a:cubicBezTo>
                    <a:cubicBezTo>
                      <a:pt x="426" y="1249"/>
                      <a:pt x="426" y="1249"/>
                      <a:pt x="426" y="1249"/>
                    </a:cubicBezTo>
                    <a:moveTo>
                      <a:pt x="440" y="1249"/>
                    </a:moveTo>
                    <a:cubicBezTo>
                      <a:pt x="433" y="1249"/>
                      <a:pt x="433" y="1249"/>
                      <a:pt x="433" y="1249"/>
                    </a:cubicBezTo>
                    <a:cubicBezTo>
                      <a:pt x="433" y="1256"/>
                      <a:pt x="433" y="1256"/>
                      <a:pt x="433" y="1256"/>
                    </a:cubicBezTo>
                    <a:cubicBezTo>
                      <a:pt x="440" y="1256"/>
                      <a:pt x="440" y="1256"/>
                      <a:pt x="440" y="1256"/>
                    </a:cubicBezTo>
                    <a:cubicBezTo>
                      <a:pt x="440" y="1249"/>
                      <a:pt x="440" y="1249"/>
                      <a:pt x="440" y="1249"/>
                    </a:cubicBezTo>
                    <a:moveTo>
                      <a:pt x="455" y="1249"/>
                    </a:moveTo>
                    <a:cubicBezTo>
                      <a:pt x="448" y="1249"/>
                      <a:pt x="448" y="1249"/>
                      <a:pt x="448" y="1249"/>
                    </a:cubicBezTo>
                    <a:cubicBezTo>
                      <a:pt x="448" y="1256"/>
                      <a:pt x="448" y="1256"/>
                      <a:pt x="448" y="1256"/>
                    </a:cubicBezTo>
                    <a:cubicBezTo>
                      <a:pt x="455" y="1256"/>
                      <a:pt x="455" y="1256"/>
                      <a:pt x="455" y="1256"/>
                    </a:cubicBezTo>
                    <a:cubicBezTo>
                      <a:pt x="455" y="1249"/>
                      <a:pt x="455" y="1249"/>
                      <a:pt x="455" y="1249"/>
                    </a:cubicBezTo>
                    <a:moveTo>
                      <a:pt x="470" y="1249"/>
                    </a:moveTo>
                    <a:cubicBezTo>
                      <a:pt x="463" y="1249"/>
                      <a:pt x="463" y="1249"/>
                      <a:pt x="463" y="1249"/>
                    </a:cubicBezTo>
                    <a:cubicBezTo>
                      <a:pt x="463" y="1256"/>
                      <a:pt x="463" y="1256"/>
                      <a:pt x="463" y="1256"/>
                    </a:cubicBezTo>
                    <a:cubicBezTo>
                      <a:pt x="470" y="1256"/>
                      <a:pt x="470" y="1256"/>
                      <a:pt x="470" y="1256"/>
                    </a:cubicBezTo>
                    <a:cubicBezTo>
                      <a:pt x="470" y="1249"/>
                      <a:pt x="470" y="1249"/>
                      <a:pt x="470" y="1249"/>
                    </a:cubicBezTo>
                    <a:moveTo>
                      <a:pt x="485" y="1249"/>
                    </a:moveTo>
                    <a:cubicBezTo>
                      <a:pt x="478" y="1249"/>
                      <a:pt x="478" y="1249"/>
                      <a:pt x="478" y="1249"/>
                    </a:cubicBezTo>
                    <a:cubicBezTo>
                      <a:pt x="478" y="1256"/>
                      <a:pt x="478" y="1256"/>
                      <a:pt x="478" y="1256"/>
                    </a:cubicBezTo>
                    <a:cubicBezTo>
                      <a:pt x="485" y="1256"/>
                      <a:pt x="485" y="1256"/>
                      <a:pt x="485" y="1256"/>
                    </a:cubicBezTo>
                    <a:cubicBezTo>
                      <a:pt x="485" y="1249"/>
                      <a:pt x="485" y="1249"/>
                      <a:pt x="485" y="1249"/>
                    </a:cubicBezTo>
                    <a:moveTo>
                      <a:pt x="499" y="1249"/>
                    </a:moveTo>
                    <a:cubicBezTo>
                      <a:pt x="492" y="1249"/>
                      <a:pt x="492" y="1249"/>
                      <a:pt x="492" y="1249"/>
                    </a:cubicBezTo>
                    <a:cubicBezTo>
                      <a:pt x="492" y="1256"/>
                      <a:pt x="492" y="1256"/>
                      <a:pt x="492" y="1256"/>
                    </a:cubicBezTo>
                    <a:cubicBezTo>
                      <a:pt x="499" y="1256"/>
                      <a:pt x="499" y="1256"/>
                      <a:pt x="499" y="1256"/>
                    </a:cubicBezTo>
                    <a:cubicBezTo>
                      <a:pt x="499" y="1249"/>
                      <a:pt x="499" y="1249"/>
                      <a:pt x="499" y="1249"/>
                    </a:cubicBezTo>
                    <a:moveTo>
                      <a:pt x="514" y="1249"/>
                    </a:moveTo>
                    <a:cubicBezTo>
                      <a:pt x="507" y="1249"/>
                      <a:pt x="507" y="1249"/>
                      <a:pt x="507" y="1249"/>
                    </a:cubicBezTo>
                    <a:cubicBezTo>
                      <a:pt x="507" y="1256"/>
                      <a:pt x="507" y="1256"/>
                      <a:pt x="507" y="1256"/>
                    </a:cubicBezTo>
                    <a:cubicBezTo>
                      <a:pt x="514" y="1256"/>
                      <a:pt x="514" y="1256"/>
                      <a:pt x="514" y="1256"/>
                    </a:cubicBezTo>
                    <a:cubicBezTo>
                      <a:pt x="514" y="1249"/>
                      <a:pt x="514" y="1249"/>
                      <a:pt x="514" y="1249"/>
                    </a:cubicBezTo>
                    <a:moveTo>
                      <a:pt x="529" y="1249"/>
                    </a:moveTo>
                    <a:cubicBezTo>
                      <a:pt x="522" y="1249"/>
                      <a:pt x="522" y="1249"/>
                      <a:pt x="522" y="1249"/>
                    </a:cubicBezTo>
                    <a:cubicBezTo>
                      <a:pt x="522" y="1256"/>
                      <a:pt x="522" y="1256"/>
                      <a:pt x="522" y="1256"/>
                    </a:cubicBezTo>
                    <a:cubicBezTo>
                      <a:pt x="529" y="1256"/>
                      <a:pt x="529" y="1256"/>
                      <a:pt x="529" y="1256"/>
                    </a:cubicBezTo>
                    <a:cubicBezTo>
                      <a:pt x="529" y="1249"/>
                      <a:pt x="529" y="1249"/>
                      <a:pt x="529" y="1249"/>
                    </a:cubicBezTo>
                    <a:moveTo>
                      <a:pt x="544" y="1249"/>
                    </a:moveTo>
                    <a:cubicBezTo>
                      <a:pt x="537" y="1249"/>
                      <a:pt x="537" y="1249"/>
                      <a:pt x="537" y="1249"/>
                    </a:cubicBezTo>
                    <a:cubicBezTo>
                      <a:pt x="537" y="1256"/>
                      <a:pt x="537" y="1256"/>
                      <a:pt x="537" y="1256"/>
                    </a:cubicBezTo>
                    <a:cubicBezTo>
                      <a:pt x="544" y="1256"/>
                      <a:pt x="544" y="1256"/>
                      <a:pt x="544" y="1256"/>
                    </a:cubicBezTo>
                    <a:cubicBezTo>
                      <a:pt x="544" y="1249"/>
                      <a:pt x="544" y="1249"/>
                      <a:pt x="544" y="1249"/>
                    </a:cubicBezTo>
                    <a:moveTo>
                      <a:pt x="558" y="1249"/>
                    </a:moveTo>
                    <a:cubicBezTo>
                      <a:pt x="551" y="1249"/>
                      <a:pt x="551" y="1249"/>
                      <a:pt x="551" y="1249"/>
                    </a:cubicBezTo>
                    <a:cubicBezTo>
                      <a:pt x="551" y="1256"/>
                      <a:pt x="551" y="1256"/>
                      <a:pt x="551" y="1256"/>
                    </a:cubicBezTo>
                    <a:cubicBezTo>
                      <a:pt x="558" y="1256"/>
                      <a:pt x="558" y="1256"/>
                      <a:pt x="558" y="1256"/>
                    </a:cubicBezTo>
                    <a:cubicBezTo>
                      <a:pt x="558" y="1249"/>
                      <a:pt x="558" y="1249"/>
                      <a:pt x="558" y="1249"/>
                    </a:cubicBezTo>
                    <a:moveTo>
                      <a:pt x="190" y="1235"/>
                    </a:moveTo>
                    <a:cubicBezTo>
                      <a:pt x="183" y="1235"/>
                      <a:pt x="183" y="1235"/>
                      <a:pt x="183" y="1235"/>
                    </a:cubicBezTo>
                    <a:cubicBezTo>
                      <a:pt x="183" y="1242"/>
                      <a:pt x="183" y="1242"/>
                      <a:pt x="183" y="1242"/>
                    </a:cubicBezTo>
                    <a:cubicBezTo>
                      <a:pt x="190" y="1242"/>
                      <a:pt x="190" y="1242"/>
                      <a:pt x="190" y="1242"/>
                    </a:cubicBezTo>
                    <a:cubicBezTo>
                      <a:pt x="190" y="1235"/>
                      <a:pt x="190" y="1235"/>
                      <a:pt x="190" y="1235"/>
                    </a:cubicBezTo>
                    <a:moveTo>
                      <a:pt x="204" y="1235"/>
                    </a:moveTo>
                    <a:cubicBezTo>
                      <a:pt x="197" y="1235"/>
                      <a:pt x="197" y="1235"/>
                      <a:pt x="197" y="1235"/>
                    </a:cubicBezTo>
                    <a:cubicBezTo>
                      <a:pt x="197" y="1242"/>
                      <a:pt x="197" y="1242"/>
                      <a:pt x="197" y="1242"/>
                    </a:cubicBezTo>
                    <a:cubicBezTo>
                      <a:pt x="204" y="1242"/>
                      <a:pt x="204" y="1242"/>
                      <a:pt x="204" y="1242"/>
                    </a:cubicBezTo>
                    <a:cubicBezTo>
                      <a:pt x="204" y="1235"/>
                      <a:pt x="204" y="1235"/>
                      <a:pt x="204" y="1235"/>
                    </a:cubicBezTo>
                    <a:moveTo>
                      <a:pt x="219" y="1235"/>
                    </a:moveTo>
                    <a:cubicBezTo>
                      <a:pt x="212" y="1235"/>
                      <a:pt x="212" y="1235"/>
                      <a:pt x="212" y="1235"/>
                    </a:cubicBezTo>
                    <a:cubicBezTo>
                      <a:pt x="212" y="1242"/>
                      <a:pt x="212" y="1242"/>
                      <a:pt x="212" y="1242"/>
                    </a:cubicBezTo>
                    <a:cubicBezTo>
                      <a:pt x="219" y="1242"/>
                      <a:pt x="219" y="1242"/>
                      <a:pt x="219" y="1242"/>
                    </a:cubicBezTo>
                    <a:cubicBezTo>
                      <a:pt x="219" y="1235"/>
                      <a:pt x="219" y="1235"/>
                      <a:pt x="219" y="1235"/>
                    </a:cubicBezTo>
                    <a:moveTo>
                      <a:pt x="234" y="1235"/>
                    </a:moveTo>
                    <a:cubicBezTo>
                      <a:pt x="227" y="1235"/>
                      <a:pt x="227" y="1235"/>
                      <a:pt x="227" y="1235"/>
                    </a:cubicBezTo>
                    <a:cubicBezTo>
                      <a:pt x="227" y="1242"/>
                      <a:pt x="227" y="1242"/>
                      <a:pt x="227" y="1242"/>
                    </a:cubicBezTo>
                    <a:cubicBezTo>
                      <a:pt x="234" y="1242"/>
                      <a:pt x="234" y="1242"/>
                      <a:pt x="234" y="1242"/>
                    </a:cubicBezTo>
                    <a:cubicBezTo>
                      <a:pt x="234" y="1235"/>
                      <a:pt x="234" y="1235"/>
                      <a:pt x="234" y="1235"/>
                    </a:cubicBezTo>
                    <a:moveTo>
                      <a:pt x="249" y="1235"/>
                    </a:moveTo>
                    <a:cubicBezTo>
                      <a:pt x="242" y="1235"/>
                      <a:pt x="242" y="1235"/>
                      <a:pt x="242" y="1235"/>
                    </a:cubicBezTo>
                    <a:cubicBezTo>
                      <a:pt x="242" y="1242"/>
                      <a:pt x="242" y="1242"/>
                      <a:pt x="242" y="1242"/>
                    </a:cubicBezTo>
                    <a:cubicBezTo>
                      <a:pt x="249" y="1242"/>
                      <a:pt x="249" y="1242"/>
                      <a:pt x="249" y="1242"/>
                    </a:cubicBezTo>
                    <a:cubicBezTo>
                      <a:pt x="249" y="1235"/>
                      <a:pt x="249" y="1235"/>
                      <a:pt x="249" y="1235"/>
                    </a:cubicBezTo>
                    <a:moveTo>
                      <a:pt x="263" y="1235"/>
                    </a:moveTo>
                    <a:cubicBezTo>
                      <a:pt x="256" y="1235"/>
                      <a:pt x="256" y="1235"/>
                      <a:pt x="256" y="1235"/>
                    </a:cubicBezTo>
                    <a:cubicBezTo>
                      <a:pt x="256" y="1242"/>
                      <a:pt x="256" y="1242"/>
                      <a:pt x="256" y="1242"/>
                    </a:cubicBezTo>
                    <a:cubicBezTo>
                      <a:pt x="263" y="1242"/>
                      <a:pt x="263" y="1242"/>
                      <a:pt x="263" y="1242"/>
                    </a:cubicBezTo>
                    <a:cubicBezTo>
                      <a:pt x="263" y="1235"/>
                      <a:pt x="263" y="1235"/>
                      <a:pt x="263" y="1235"/>
                    </a:cubicBezTo>
                    <a:moveTo>
                      <a:pt x="278" y="1235"/>
                    </a:moveTo>
                    <a:cubicBezTo>
                      <a:pt x="271" y="1235"/>
                      <a:pt x="271" y="1235"/>
                      <a:pt x="271" y="1235"/>
                    </a:cubicBezTo>
                    <a:cubicBezTo>
                      <a:pt x="271" y="1242"/>
                      <a:pt x="271" y="1242"/>
                      <a:pt x="271" y="1242"/>
                    </a:cubicBezTo>
                    <a:cubicBezTo>
                      <a:pt x="278" y="1242"/>
                      <a:pt x="278" y="1242"/>
                      <a:pt x="278" y="1242"/>
                    </a:cubicBezTo>
                    <a:cubicBezTo>
                      <a:pt x="278" y="1235"/>
                      <a:pt x="278" y="1235"/>
                      <a:pt x="278" y="1235"/>
                    </a:cubicBezTo>
                    <a:moveTo>
                      <a:pt x="293" y="1235"/>
                    </a:moveTo>
                    <a:cubicBezTo>
                      <a:pt x="286" y="1235"/>
                      <a:pt x="286" y="1235"/>
                      <a:pt x="286" y="1235"/>
                    </a:cubicBezTo>
                    <a:cubicBezTo>
                      <a:pt x="286" y="1242"/>
                      <a:pt x="286" y="1242"/>
                      <a:pt x="286" y="1242"/>
                    </a:cubicBezTo>
                    <a:cubicBezTo>
                      <a:pt x="293" y="1242"/>
                      <a:pt x="293" y="1242"/>
                      <a:pt x="293" y="1242"/>
                    </a:cubicBezTo>
                    <a:cubicBezTo>
                      <a:pt x="293" y="1235"/>
                      <a:pt x="293" y="1235"/>
                      <a:pt x="293" y="1235"/>
                    </a:cubicBezTo>
                    <a:moveTo>
                      <a:pt x="308" y="1235"/>
                    </a:moveTo>
                    <a:cubicBezTo>
                      <a:pt x="301" y="1235"/>
                      <a:pt x="301" y="1235"/>
                      <a:pt x="301" y="1235"/>
                    </a:cubicBezTo>
                    <a:cubicBezTo>
                      <a:pt x="301" y="1242"/>
                      <a:pt x="301" y="1242"/>
                      <a:pt x="301" y="1242"/>
                    </a:cubicBezTo>
                    <a:cubicBezTo>
                      <a:pt x="308" y="1242"/>
                      <a:pt x="308" y="1242"/>
                      <a:pt x="308" y="1242"/>
                    </a:cubicBezTo>
                    <a:cubicBezTo>
                      <a:pt x="308" y="1235"/>
                      <a:pt x="308" y="1235"/>
                      <a:pt x="308" y="1235"/>
                    </a:cubicBezTo>
                    <a:moveTo>
                      <a:pt x="322" y="1235"/>
                    </a:moveTo>
                    <a:cubicBezTo>
                      <a:pt x="315" y="1235"/>
                      <a:pt x="315" y="1235"/>
                      <a:pt x="315" y="1235"/>
                    </a:cubicBezTo>
                    <a:cubicBezTo>
                      <a:pt x="315" y="1242"/>
                      <a:pt x="315" y="1242"/>
                      <a:pt x="315" y="1242"/>
                    </a:cubicBezTo>
                    <a:cubicBezTo>
                      <a:pt x="322" y="1242"/>
                      <a:pt x="322" y="1242"/>
                      <a:pt x="322" y="1242"/>
                    </a:cubicBezTo>
                    <a:cubicBezTo>
                      <a:pt x="322" y="1235"/>
                      <a:pt x="322" y="1235"/>
                      <a:pt x="322" y="1235"/>
                    </a:cubicBezTo>
                    <a:moveTo>
                      <a:pt x="337" y="1235"/>
                    </a:moveTo>
                    <a:cubicBezTo>
                      <a:pt x="330" y="1235"/>
                      <a:pt x="330" y="1235"/>
                      <a:pt x="330" y="1235"/>
                    </a:cubicBezTo>
                    <a:cubicBezTo>
                      <a:pt x="330" y="1242"/>
                      <a:pt x="330" y="1242"/>
                      <a:pt x="330" y="1242"/>
                    </a:cubicBezTo>
                    <a:cubicBezTo>
                      <a:pt x="337" y="1242"/>
                      <a:pt x="337" y="1242"/>
                      <a:pt x="337" y="1242"/>
                    </a:cubicBezTo>
                    <a:cubicBezTo>
                      <a:pt x="337" y="1235"/>
                      <a:pt x="337" y="1235"/>
                      <a:pt x="337" y="1235"/>
                    </a:cubicBezTo>
                    <a:moveTo>
                      <a:pt x="352" y="1235"/>
                    </a:moveTo>
                    <a:cubicBezTo>
                      <a:pt x="345" y="1235"/>
                      <a:pt x="345" y="1235"/>
                      <a:pt x="345" y="1235"/>
                    </a:cubicBezTo>
                    <a:cubicBezTo>
                      <a:pt x="345" y="1242"/>
                      <a:pt x="345" y="1242"/>
                      <a:pt x="345" y="1242"/>
                    </a:cubicBezTo>
                    <a:cubicBezTo>
                      <a:pt x="352" y="1242"/>
                      <a:pt x="352" y="1242"/>
                      <a:pt x="352" y="1242"/>
                    </a:cubicBezTo>
                    <a:cubicBezTo>
                      <a:pt x="352" y="1235"/>
                      <a:pt x="352" y="1235"/>
                      <a:pt x="352" y="1235"/>
                    </a:cubicBezTo>
                    <a:moveTo>
                      <a:pt x="367" y="1235"/>
                    </a:moveTo>
                    <a:cubicBezTo>
                      <a:pt x="360" y="1235"/>
                      <a:pt x="360" y="1235"/>
                      <a:pt x="360" y="1235"/>
                    </a:cubicBezTo>
                    <a:cubicBezTo>
                      <a:pt x="360" y="1242"/>
                      <a:pt x="360" y="1242"/>
                      <a:pt x="360" y="1242"/>
                    </a:cubicBezTo>
                    <a:cubicBezTo>
                      <a:pt x="367" y="1242"/>
                      <a:pt x="367" y="1242"/>
                      <a:pt x="367" y="1242"/>
                    </a:cubicBezTo>
                    <a:cubicBezTo>
                      <a:pt x="367" y="1235"/>
                      <a:pt x="367" y="1235"/>
                      <a:pt x="367" y="1235"/>
                    </a:cubicBezTo>
                    <a:moveTo>
                      <a:pt x="381" y="1235"/>
                    </a:moveTo>
                    <a:cubicBezTo>
                      <a:pt x="374" y="1235"/>
                      <a:pt x="374" y="1235"/>
                      <a:pt x="374" y="1235"/>
                    </a:cubicBezTo>
                    <a:cubicBezTo>
                      <a:pt x="374" y="1242"/>
                      <a:pt x="374" y="1242"/>
                      <a:pt x="374" y="1242"/>
                    </a:cubicBezTo>
                    <a:cubicBezTo>
                      <a:pt x="381" y="1242"/>
                      <a:pt x="381" y="1242"/>
                      <a:pt x="381" y="1242"/>
                    </a:cubicBezTo>
                    <a:cubicBezTo>
                      <a:pt x="381" y="1235"/>
                      <a:pt x="381" y="1235"/>
                      <a:pt x="381" y="1235"/>
                    </a:cubicBezTo>
                    <a:moveTo>
                      <a:pt x="396" y="1235"/>
                    </a:moveTo>
                    <a:cubicBezTo>
                      <a:pt x="389" y="1235"/>
                      <a:pt x="389" y="1235"/>
                      <a:pt x="389" y="1235"/>
                    </a:cubicBezTo>
                    <a:cubicBezTo>
                      <a:pt x="389" y="1242"/>
                      <a:pt x="389" y="1242"/>
                      <a:pt x="389" y="1242"/>
                    </a:cubicBezTo>
                    <a:cubicBezTo>
                      <a:pt x="396" y="1242"/>
                      <a:pt x="396" y="1242"/>
                      <a:pt x="396" y="1242"/>
                    </a:cubicBezTo>
                    <a:cubicBezTo>
                      <a:pt x="396" y="1235"/>
                      <a:pt x="396" y="1235"/>
                      <a:pt x="396" y="1235"/>
                    </a:cubicBezTo>
                    <a:moveTo>
                      <a:pt x="411" y="1235"/>
                    </a:moveTo>
                    <a:cubicBezTo>
                      <a:pt x="404" y="1235"/>
                      <a:pt x="404" y="1235"/>
                      <a:pt x="404" y="1235"/>
                    </a:cubicBezTo>
                    <a:cubicBezTo>
                      <a:pt x="404" y="1242"/>
                      <a:pt x="404" y="1242"/>
                      <a:pt x="404" y="1242"/>
                    </a:cubicBezTo>
                    <a:cubicBezTo>
                      <a:pt x="411" y="1242"/>
                      <a:pt x="411" y="1242"/>
                      <a:pt x="411" y="1242"/>
                    </a:cubicBezTo>
                    <a:cubicBezTo>
                      <a:pt x="411" y="1235"/>
                      <a:pt x="411" y="1235"/>
                      <a:pt x="411" y="1235"/>
                    </a:cubicBezTo>
                    <a:moveTo>
                      <a:pt x="426" y="1235"/>
                    </a:moveTo>
                    <a:cubicBezTo>
                      <a:pt x="419" y="1235"/>
                      <a:pt x="419" y="1235"/>
                      <a:pt x="419" y="1235"/>
                    </a:cubicBezTo>
                    <a:cubicBezTo>
                      <a:pt x="419" y="1242"/>
                      <a:pt x="419" y="1242"/>
                      <a:pt x="419" y="1242"/>
                    </a:cubicBezTo>
                    <a:cubicBezTo>
                      <a:pt x="426" y="1242"/>
                      <a:pt x="426" y="1242"/>
                      <a:pt x="426" y="1242"/>
                    </a:cubicBezTo>
                    <a:cubicBezTo>
                      <a:pt x="426" y="1235"/>
                      <a:pt x="426" y="1235"/>
                      <a:pt x="426" y="1235"/>
                    </a:cubicBezTo>
                    <a:moveTo>
                      <a:pt x="440" y="1235"/>
                    </a:moveTo>
                    <a:cubicBezTo>
                      <a:pt x="433" y="1235"/>
                      <a:pt x="433" y="1235"/>
                      <a:pt x="433" y="1235"/>
                    </a:cubicBezTo>
                    <a:cubicBezTo>
                      <a:pt x="433" y="1242"/>
                      <a:pt x="433" y="1242"/>
                      <a:pt x="433" y="1242"/>
                    </a:cubicBezTo>
                    <a:cubicBezTo>
                      <a:pt x="440" y="1242"/>
                      <a:pt x="440" y="1242"/>
                      <a:pt x="440" y="1242"/>
                    </a:cubicBezTo>
                    <a:cubicBezTo>
                      <a:pt x="440" y="1235"/>
                      <a:pt x="440" y="1235"/>
                      <a:pt x="440" y="1235"/>
                    </a:cubicBezTo>
                    <a:moveTo>
                      <a:pt x="455" y="1235"/>
                    </a:moveTo>
                    <a:cubicBezTo>
                      <a:pt x="448" y="1235"/>
                      <a:pt x="448" y="1235"/>
                      <a:pt x="448" y="1235"/>
                    </a:cubicBezTo>
                    <a:cubicBezTo>
                      <a:pt x="448" y="1242"/>
                      <a:pt x="448" y="1242"/>
                      <a:pt x="448" y="1242"/>
                    </a:cubicBezTo>
                    <a:cubicBezTo>
                      <a:pt x="455" y="1242"/>
                      <a:pt x="455" y="1242"/>
                      <a:pt x="455" y="1242"/>
                    </a:cubicBezTo>
                    <a:cubicBezTo>
                      <a:pt x="455" y="1235"/>
                      <a:pt x="455" y="1235"/>
                      <a:pt x="455" y="1235"/>
                    </a:cubicBezTo>
                    <a:moveTo>
                      <a:pt x="470" y="1235"/>
                    </a:moveTo>
                    <a:cubicBezTo>
                      <a:pt x="463" y="1235"/>
                      <a:pt x="463" y="1235"/>
                      <a:pt x="463" y="1235"/>
                    </a:cubicBezTo>
                    <a:cubicBezTo>
                      <a:pt x="463" y="1242"/>
                      <a:pt x="463" y="1242"/>
                      <a:pt x="463" y="1242"/>
                    </a:cubicBezTo>
                    <a:cubicBezTo>
                      <a:pt x="470" y="1242"/>
                      <a:pt x="470" y="1242"/>
                      <a:pt x="470" y="1242"/>
                    </a:cubicBezTo>
                    <a:cubicBezTo>
                      <a:pt x="470" y="1235"/>
                      <a:pt x="470" y="1235"/>
                      <a:pt x="470" y="1235"/>
                    </a:cubicBezTo>
                    <a:moveTo>
                      <a:pt x="485" y="1235"/>
                    </a:moveTo>
                    <a:cubicBezTo>
                      <a:pt x="478" y="1235"/>
                      <a:pt x="478" y="1235"/>
                      <a:pt x="478" y="1235"/>
                    </a:cubicBezTo>
                    <a:cubicBezTo>
                      <a:pt x="478" y="1242"/>
                      <a:pt x="478" y="1242"/>
                      <a:pt x="478" y="1242"/>
                    </a:cubicBezTo>
                    <a:cubicBezTo>
                      <a:pt x="485" y="1242"/>
                      <a:pt x="485" y="1242"/>
                      <a:pt x="485" y="1242"/>
                    </a:cubicBezTo>
                    <a:cubicBezTo>
                      <a:pt x="485" y="1235"/>
                      <a:pt x="485" y="1235"/>
                      <a:pt x="485" y="1235"/>
                    </a:cubicBezTo>
                    <a:moveTo>
                      <a:pt x="499" y="1235"/>
                    </a:moveTo>
                    <a:cubicBezTo>
                      <a:pt x="492" y="1235"/>
                      <a:pt x="492" y="1235"/>
                      <a:pt x="492" y="1235"/>
                    </a:cubicBezTo>
                    <a:cubicBezTo>
                      <a:pt x="492" y="1242"/>
                      <a:pt x="492" y="1242"/>
                      <a:pt x="492" y="1242"/>
                    </a:cubicBezTo>
                    <a:cubicBezTo>
                      <a:pt x="499" y="1242"/>
                      <a:pt x="499" y="1242"/>
                      <a:pt x="499" y="1242"/>
                    </a:cubicBezTo>
                    <a:cubicBezTo>
                      <a:pt x="499" y="1235"/>
                      <a:pt x="499" y="1235"/>
                      <a:pt x="499" y="1235"/>
                    </a:cubicBezTo>
                    <a:moveTo>
                      <a:pt x="514" y="1235"/>
                    </a:moveTo>
                    <a:cubicBezTo>
                      <a:pt x="507" y="1235"/>
                      <a:pt x="507" y="1235"/>
                      <a:pt x="507" y="1235"/>
                    </a:cubicBezTo>
                    <a:cubicBezTo>
                      <a:pt x="507" y="1242"/>
                      <a:pt x="507" y="1242"/>
                      <a:pt x="507" y="1242"/>
                    </a:cubicBezTo>
                    <a:cubicBezTo>
                      <a:pt x="514" y="1242"/>
                      <a:pt x="514" y="1242"/>
                      <a:pt x="514" y="1242"/>
                    </a:cubicBezTo>
                    <a:cubicBezTo>
                      <a:pt x="514" y="1235"/>
                      <a:pt x="514" y="1235"/>
                      <a:pt x="514" y="1235"/>
                    </a:cubicBezTo>
                    <a:moveTo>
                      <a:pt x="529" y="1235"/>
                    </a:moveTo>
                    <a:cubicBezTo>
                      <a:pt x="522" y="1235"/>
                      <a:pt x="522" y="1235"/>
                      <a:pt x="522" y="1235"/>
                    </a:cubicBezTo>
                    <a:cubicBezTo>
                      <a:pt x="522" y="1242"/>
                      <a:pt x="522" y="1242"/>
                      <a:pt x="522" y="1242"/>
                    </a:cubicBezTo>
                    <a:cubicBezTo>
                      <a:pt x="529" y="1242"/>
                      <a:pt x="529" y="1242"/>
                      <a:pt x="529" y="1242"/>
                    </a:cubicBezTo>
                    <a:cubicBezTo>
                      <a:pt x="529" y="1235"/>
                      <a:pt x="529" y="1235"/>
                      <a:pt x="529" y="1235"/>
                    </a:cubicBezTo>
                    <a:moveTo>
                      <a:pt x="544" y="1235"/>
                    </a:moveTo>
                    <a:cubicBezTo>
                      <a:pt x="537" y="1235"/>
                      <a:pt x="537" y="1235"/>
                      <a:pt x="537" y="1235"/>
                    </a:cubicBezTo>
                    <a:cubicBezTo>
                      <a:pt x="537" y="1242"/>
                      <a:pt x="537" y="1242"/>
                      <a:pt x="537" y="1242"/>
                    </a:cubicBezTo>
                    <a:cubicBezTo>
                      <a:pt x="544" y="1242"/>
                      <a:pt x="544" y="1242"/>
                      <a:pt x="544" y="1242"/>
                    </a:cubicBezTo>
                    <a:cubicBezTo>
                      <a:pt x="544" y="1235"/>
                      <a:pt x="544" y="1235"/>
                      <a:pt x="544" y="1235"/>
                    </a:cubicBezTo>
                    <a:moveTo>
                      <a:pt x="558" y="1235"/>
                    </a:moveTo>
                    <a:cubicBezTo>
                      <a:pt x="551" y="1235"/>
                      <a:pt x="551" y="1235"/>
                      <a:pt x="551" y="1235"/>
                    </a:cubicBezTo>
                    <a:cubicBezTo>
                      <a:pt x="551" y="1242"/>
                      <a:pt x="551" y="1242"/>
                      <a:pt x="551" y="1242"/>
                    </a:cubicBezTo>
                    <a:cubicBezTo>
                      <a:pt x="558" y="1242"/>
                      <a:pt x="558" y="1242"/>
                      <a:pt x="558" y="1242"/>
                    </a:cubicBezTo>
                    <a:cubicBezTo>
                      <a:pt x="558" y="1235"/>
                      <a:pt x="558" y="1235"/>
                      <a:pt x="558" y="1235"/>
                    </a:cubicBezTo>
                    <a:moveTo>
                      <a:pt x="190" y="1220"/>
                    </a:moveTo>
                    <a:cubicBezTo>
                      <a:pt x="183" y="1220"/>
                      <a:pt x="183" y="1220"/>
                      <a:pt x="183" y="1220"/>
                    </a:cubicBezTo>
                    <a:cubicBezTo>
                      <a:pt x="183" y="1227"/>
                      <a:pt x="183" y="1227"/>
                      <a:pt x="183" y="1227"/>
                    </a:cubicBezTo>
                    <a:cubicBezTo>
                      <a:pt x="190" y="1227"/>
                      <a:pt x="190" y="1227"/>
                      <a:pt x="190" y="1227"/>
                    </a:cubicBezTo>
                    <a:cubicBezTo>
                      <a:pt x="190" y="1220"/>
                      <a:pt x="190" y="1220"/>
                      <a:pt x="190" y="1220"/>
                    </a:cubicBezTo>
                    <a:moveTo>
                      <a:pt x="204" y="1220"/>
                    </a:moveTo>
                    <a:cubicBezTo>
                      <a:pt x="197" y="1220"/>
                      <a:pt x="197" y="1220"/>
                      <a:pt x="197" y="1220"/>
                    </a:cubicBezTo>
                    <a:cubicBezTo>
                      <a:pt x="197" y="1227"/>
                      <a:pt x="197" y="1227"/>
                      <a:pt x="197" y="1227"/>
                    </a:cubicBezTo>
                    <a:cubicBezTo>
                      <a:pt x="204" y="1227"/>
                      <a:pt x="204" y="1227"/>
                      <a:pt x="204" y="1227"/>
                    </a:cubicBezTo>
                    <a:cubicBezTo>
                      <a:pt x="204" y="1220"/>
                      <a:pt x="204" y="1220"/>
                      <a:pt x="204" y="1220"/>
                    </a:cubicBezTo>
                    <a:moveTo>
                      <a:pt x="219" y="1220"/>
                    </a:moveTo>
                    <a:cubicBezTo>
                      <a:pt x="212" y="1220"/>
                      <a:pt x="212" y="1220"/>
                      <a:pt x="212" y="1220"/>
                    </a:cubicBezTo>
                    <a:cubicBezTo>
                      <a:pt x="212" y="1227"/>
                      <a:pt x="212" y="1227"/>
                      <a:pt x="212" y="1227"/>
                    </a:cubicBezTo>
                    <a:cubicBezTo>
                      <a:pt x="219" y="1227"/>
                      <a:pt x="219" y="1227"/>
                      <a:pt x="219" y="1227"/>
                    </a:cubicBezTo>
                    <a:cubicBezTo>
                      <a:pt x="219" y="1220"/>
                      <a:pt x="219" y="1220"/>
                      <a:pt x="219" y="1220"/>
                    </a:cubicBezTo>
                    <a:moveTo>
                      <a:pt x="234" y="1220"/>
                    </a:moveTo>
                    <a:cubicBezTo>
                      <a:pt x="227" y="1220"/>
                      <a:pt x="227" y="1220"/>
                      <a:pt x="227" y="1220"/>
                    </a:cubicBezTo>
                    <a:cubicBezTo>
                      <a:pt x="227" y="1227"/>
                      <a:pt x="227" y="1227"/>
                      <a:pt x="227" y="1227"/>
                    </a:cubicBezTo>
                    <a:cubicBezTo>
                      <a:pt x="234" y="1227"/>
                      <a:pt x="234" y="1227"/>
                      <a:pt x="234" y="1227"/>
                    </a:cubicBezTo>
                    <a:cubicBezTo>
                      <a:pt x="234" y="1220"/>
                      <a:pt x="234" y="1220"/>
                      <a:pt x="234" y="1220"/>
                    </a:cubicBezTo>
                    <a:moveTo>
                      <a:pt x="249" y="1220"/>
                    </a:moveTo>
                    <a:cubicBezTo>
                      <a:pt x="242" y="1220"/>
                      <a:pt x="242" y="1220"/>
                      <a:pt x="242" y="1220"/>
                    </a:cubicBezTo>
                    <a:cubicBezTo>
                      <a:pt x="242" y="1227"/>
                      <a:pt x="242" y="1227"/>
                      <a:pt x="242" y="1227"/>
                    </a:cubicBezTo>
                    <a:cubicBezTo>
                      <a:pt x="249" y="1227"/>
                      <a:pt x="249" y="1227"/>
                      <a:pt x="249" y="1227"/>
                    </a:cubicBezTo>
                    <a:cubicBezTo>
                      <a:pt x="249" y="1220"/>
                      <a:pt x="249" y="1220"/>
                      <a:pt x="249" y="1220"/>
                    </a:cubicBezTo>
                    <a:moveTo>
                      <a:pt x="263" y="1220"/>
                    </a:moveTo>
                    <a:cubicBezTo>
                      <a:pt x="256" y="1220"/>
                      <a:pt x="256" y="1220"/>
                      <a:pt x="256" y="1220"/>
                    </a:cubicBezTo>
                    <a:cubicBezTo>
                      <a:pt x="256" y="1227"/>
                      <a:pt x="256" y="1227"/>
                      <a:pt x="256" y="1227"/>
                    </a:cubicBezTo>
                    <a:cubicBezTo>
                      <a:pt x="263" y="1227"/>
                      <a:pt x="263" y="1227"/>
                      <a:pt x="263" y="1227"/>
                    </a:cubicBezTo>
                    <a:cubicBezTo>
                      <a:pt x="263" y="1220"/>
                      <a:pt x="263" y="1220"/>
                      <a:pt x="263" y="1220"/>
                    </a:cubicBezTo>
                    <a:moveTo>
                      <a:pt x="278" y="1220"/>
                    </a:moveTo>
                    <a:cubicBezTo>
                      <a:pt x="271" y="1220"/>
                      <a:pt x="271" y="1220"/>
                      <a:pt x="271" y="1220"/>
                    </a:cubicBezTo>
                    <a:cubicBezTo>
                      <a:pt x="271" y="1227"/>
                      <a:pt x="271" y="1227"/>
                      <a:pt x="271" y="1227"/>
                    </a:cubicBezTo>
                    <a:cubicBezTo>
                      <a:pt x="278" y="1227"/>
                      <a:pt x="278" y="1227"/>
                      <a:pt x="278" y="1227"/>
                    </a:cubicBezTo>
                    <a:cubicBezTo>
                      <a:pt x="278" y="1220"/>
                      <a:pt x="278" y="1220"/>
                      <a:pt x="278" y="1220"/>
                    </a:cubicBezTo>
                    <a:moveTo>
                      <a:pt x="293" y="1220"/>
                    </a:moveTo>
                    <a:cubicBezTo>
                      <a:pt x="286" y="1220"/>
                      <a:pt x="286" y="1220"/>
                      <a:pt x="286" y="1220"/>
                    </a:cubicBezTo>
                    <a:cubicBezTo>
                      <a:pt x="286" y="1227"/>
                      <a:pt x="286" y="1227"/>
                      <a:pt x="286" y="1227"/>
                    </a:cubicBezTo>
                    <a:cubicBezTo>
                      <a:pt x="293" y="1227"/>
                      <a:pt x="293" y="1227"/>
                      <a:pt x="293" y="1227"/>
                    </a:cubicBezTo>
                    <a:cubicBezTo>
                      <a:pt x="293" y="1220"/>
                      <a:pt x="293" y="1220"/>
                      <a:pt x="293" y="1220"/>
                    </a:cubicBezTo>
                    <a:moveTo>
                      <a:pt x="308" y="1220"/>
                    </a:moveTo>
                    <a:cubicBezTo>
                      <a:pt x="301" y="1220"/>
                      <a:pt x="301" y="1220"/>
                      <a:pt x="301" y="1220"/>
                    </a:cubicBezTo>
                    <a:cubicBezTo>
                      <a:pt x="301" y="1227"/>
                      <a:pt x="301" y="1227"/>
                      <a:pt x="301" y="1227"/>
                    </a:cubicBezTo>
                    <a:cubicBezTo>
                      <a:pt x="308" y="1227"/>
                      <a:pt x="308" y="1227"/>
                      <a:pt x="308" y="1227"/>
                    </a:cubicBezTo>
                    <a:cubicBezTo>
                      <a:pt x="308" y="1220"/>
                      <a:pt x="308" y="1220"/>
                      <a:pt x="308" y="1220"/>
                    </a:cubicBezTo>
                    <a:moveTo>
                      <a:pt x="322" y="1220"/>
                    </a:moveTo>
                    <a:cubicBezTo>
                      <a:pt x="315" y="1220"/>
                      <a:pt x="315" y="1220"/>
                      <a:pt x="315" y="1220"/>
                    </a:cubicBezTo>
                    <a:cubicBezTo>
                      <a:pt x="315" y="1227"/>
                      <a:pt x="315" y="1227"/>
                      <a:pt x="315" y="1227"/>
                    </a:cubicBezTo>
                    <a:cubicBezTo>
                      <a:pt x="322" y="1227"/>
                      <a:pt x="322" y="1227"/>
                      <a:pt x="322" y="1227"/>
                    </a:cubicBezTo>
                    <a:cubicBezTo>
                      <a:pt x="322" y="1220"/>
                      <a:pt x="322" y="1220"/>
                      <a:pt x="322" y="1220"/>
                    </a:cubicBezTo>
                    <a:moveTo>
                      <a:pt x="337" y="1220"/>
                    </a:moveTo>
                    <a:cubicBezTo>
                      <a:pt x="330" y="1220"/>
                      <a:pt x="330" y="1220"/>
                      <a:pt x="330" y="1220"/>
                    </a:cubicBezTo>
                    <a:cubicBezTo>
                      <a:pt x="330" y="1227"/>
                      <a:pt x="330" y="1227"/>
                      <a:pt x="330" y="1227"/>
                    </a:cubicBezTo>
                    <a:cubicBezTo>
                      <a:pt x="337" y="1227"/>
                      <a:pt x="337" y="1227"/>
                      <a:pt x="337" y="1227"/>
                    </a:cubicBezTo>
                    <a:cubicBezTo>
                      <a:pt x="337" y="1220"/>
                      <a:pt x="337" y="1220"/>
                      <a:pt x="337" y="1220"/>
                    </a:cubicBezTo>
                    <a:moveTo>
                      <a:pt x="352" y="1220"/>
                    </a:moveTo>
                    <a:cubicBezTo>
                      <a:pt x="345" y="1220"/>
                      <a:pt x="345" y="1220"/>
                      <a:pt x="345" y="1220"/>
                    </a:cubicBezTo>
                    <a:cubicBezTo>
                      <a:pt x="345" y="1227"/>
                      <a:pt x="345" y="1227"/>
                      <a:pt x="345" y="1227"/>
                    </a:cubicBezTo>
                    <a:cubicBezTo>
                      <a:pt x="352" y="1227"/>
                      <a:pt x="352" y="1227"/>
                      <a:pt x="352" y="1227"/>
                    </a:cubicBezTo>
                    <a:cubicBezTo>
                      <a:pt x="352" y="1220"/>
                      <a:pt x="352" y="1220"/>
                      <a:pt x="352" y="1220"/>
                    </a:cubicBezTo>
                    <a:moveTo>
                      <a:pt x="367" y="1220"/>
                    </a:moveTo>
                    <a:cubicBezTo>
                      <a:pt x="360" y="1220"/>
                      <a:pt x="360" y="1220"/>
                      <a:pt x="360" y="1220"/>
                    </a:cubicBezTo>
                    <a:cubicBezTo>
                      <a:pt x="360" y="1227"/>
                      <a:pt x="360" y="1227"/>
                      <a:pt x="360" y="1227"/>
                    </a:cubicBezTo>
                    <a:cubicBezTo>
                      <a:pt x="367" y="1227"/>
                      <a:pt x="367" y="1227"/>
                      <a:pt x="367" y="1227"/>
                    </a:cubicBezTo>
                    <a:cubicBezTo>
                      <a:pt x="367" y="1220"/>
                      <a:pt x="367" y="1220"/>
                      <a:pt x="367" y="1220"/>
                    </a:cubicBezTo>
                    <a:moveTo>
                      <a:pt x="381" y="1220"/>
                    </a:moveTo>
                    <a:cubicBezTo>
                      <a:pt x="374" y="1220"/>
                      <a:pt x="374" y="1220"/>
                      <a:pt x="374" y="1220"/>
                    </a:cubicBezTo>
                    <a:cubicBezTo>
                      <a:pt x="374" y="1227"/>
                      <a:pt x="374" y="1227"/>
                      <a:pt x="374" y="1227"/>
                    </a:cubicBezTo>
                    <a:cubicBezTo>
                      <a:pt x="381" y="1227"/>
                      <a:pt x="381" y="1227"/>
                      <a:pt x="381" y="1227"/>
                    </a:cubicBezTo>
                    <a:cubicBezTo>
                      <a:pt x="381" y="1220"/>
                      <a:pt x="381" y="1220"/>
                      <a:pt x="381" y="1220"/>
                    </a:cubicBezTo>
                    <a:moveTo>
                      <a:pt x="396" y="1220"/>
                    </a:moveTo>
                    <a:cubicBezTo>
                      <a:pt x="389" y="1220"/>
                      <a:pt x="389" y="1220"/>
                      <a:pt x="389" y="1220"/>
                    </a:cubicBezTo>
                    <a:cubicBezTo>
                      <a:pt x="389" y="1227"/>
                      <a:pt x="389" y="1227"/>
                      <a:pt x="389" y="1227"/>
                    </a:cubicBezTo>
                    <a:cubicBezTo>
                      <a:pt x="396" y="1227"/>
                      <a:pt x="396" y="1227"/>
                      <a:pt x="396" y="1227"/>
                    </a:cubicBezTo>
                    <a:cubicBezTo>
                      <a:pt x="396" y="1220"/>
                      <a:pt x="396" y="1220"/>
                      <a:pt x="396" y="1220"/>
                    </a:cubicBezTo>
                    <a:moveTo>
                      <a:pt x="411" y="1220"/>
                    </a:moveTo>
                    <a:cubicBezTo>
                      <a:pt x="404" y="1220"/>
                      <a:pt x="404" y="1220"/>
                      <a:pt x="404" y="1220"/>
                    </a:cubicBezTo>
                    <a:cubicBezTo>
                      <a:pt x="404" y="1227"/>
                      <a:pt x="404" y="1227"/>
                      <a:pt x="404" y="1227"/>
                    </a:cubicBezTo>
                    <a:cubicBezTo>
                      <a:pt x="411" y="1227"/>
                      <a:pt x="411" y="1227"/>
                      <a:pt x="411" y="1227"/>
                    </a:cubicBezTo>
                    <a:cubicBezTo>
                      <a:pt x="411" y="1220"/>
                      <a:pt x="411" y="1220"/>
                      <a:pt x="411" y="1220"/>
                    </a:cubicBezTo>
                    <a:moveTo>
                      <a:pt x="426" y="1220"/>
                    </a:moveTo>
                    <a:cubicBezTo>
                      <a:pt x="419" y="1220"/>
                      <a:pt x="419" y="1220"/>
                      <a:pt x="419" y="1220"/>
                    </a:cubicBezTo>
                    <a:cubicBezTo>
                      <a:pt x="419" y="1227"/>
                      <a:pt x="419" y="1227"/>
                      <a:pt x="419" y="1227"/>
                    </a:cubicBezTo>
                    <a:cubicBezTo>
                      <a:pt x="426" y="1227"/>
                      <a:pt x="426" y="1227"/>
                      <a:pt x="426" y="1227"/>
                    </a:cubicBezTo>
                    <a:cubicBezTo>
                      <a:pt x="426" y="1220"/>
                      <a:pt x="426" y="1220"/>
                      <a:pt x="426" y="1220"/>
                    </a:cubicBezTo>
                    <a:moveTo>
                      <a:pt x="440" y="1220"/>
                    </a:moveTo>
                    <a:cubicBezTo>
                      <a:pt x="433" y="1220"/>
                      <a:pt x="433" y="1220"/>
                      <a:pt x="433" y="1220"/>
                    </a:cubicBezTo>
                    <a:cubicBezTo>
                      <a:pt x="433" y="1227"/>
                      <a:pt x="433" y="1227"/>
                      <a:pt x="433" y="1227"/>
                    </a:cubicBezTo>
                    <a:cubicBezTo>
                      <a:pt x="440" y="1227"/>
                      <a:pt x="440" y="1227"/>
                      <a:pt x="440" y="1227"/>
                    </a:cubicBezTo>
                    <a:cubicBezTo>
                      <a:pt x="440" y="1220"/>
                      <a:pt x="440" y="1220"/>
                      <a:pt x="440" y="1220"/>
                    </a:cubicBezTo>
                    <a:moveTo>
                      <a:pt x="455" y="1220"/>
                    </a:moveTo>
                    <a:cubicBezTo>
                      <a:pt x="448" y="1220"/>
                      <a:pt x="448" y="1220"/>
                      <a:pt x="448" y="1220"/>
                    </a:cubicBezTo>
                    <a:cubicBezTo>
                      <a:pt x="448" y="1227"/>
                      <a:pt x="448" y="1227"/>
                      <a:pt x="448" y="1227"/>
                    </a:cubicBezTo>
                    <a:cubicBezTo>
                      <a:pt x="455" y="1227"/>
                      <a:pt x="455" y="1227"/>
                      <a:pt x="455" y="1227"/>
                    </a:cubicBezTo>
                    <a:cubicBezTo>
                      <a:pt x="455" y="1220"/>
                      <a:pt x="455" y="1220"/>
                      <a:pt x="455" y="1220"/>
                    </a:cubicBezTo>
                    <a:moveTo>
                      <a:pt x="470" y="1220"/>
                    </a:moveTo>
                    <a:cubicBezTo>
                      <a:pt x="463" y="1220"/>
                      <a:pt x="463" y="1220"/>
                      <a:pt x="463" y="1220"/>
                    </a:cubicBezTo>
                    <a:cubicBezTo>
                      <a:pt x="463" y="1227"/>
                      <a:pt x="463" y="1227"/>
                      <a:pt x="463" y="1227"/>
                    </a:cubicBezTo>
                    <a:cubicBezTo>
                      <a:pt x="470" y="1227"/>
                      <a:pt x="470" y="1227"/>
                      <a:pt x="470" y="1227"/>
                    </a:cubicBezTo>
                    <a:cubicBezTo>
                      <a:pt x="470" y="1220"/>
                      <a:pt x="470" y="1220"/>
                      <a:pt x="470" y="1220"/>
                    </a:cubicBezTo>
                    <a:moveTo>
                      <a:pt x="485" y="1220"/>
                    </a:moveTo>
                    <a:cubicBezTo>
                      <a:pt x="478" y="1220"/>
                      <a:pt x="478" y="1220"/>
                      <a:pt x="478" y="1220"/>
                    </a:cubicBezTo>
                    <a:cubicBezTo>
                      <a:pt x="478" y="1227"/>
                      <a:pt x="478" y="1227"/>
                      <a:pt x="478" y="1227"/>
                    </a:cubicBezTo>
                    <a:cubicBezTo>
                      <a:pt x="485" y="1227"/>
                      <a:pt x="485" y="1227"/>
                      <a:pt x="485" y="1227"/>
                    </a:cubicBezTo>
                    <a:cubicBezTo>
                      <a:pt x="485" y="1220"/>
                      <a:pt x="485" y="1220"/>
                      <a:pt x="485" y="1220"/>
                    </a:cubicBezTo>
                    <a:moveTo>
                      <a:pt x="499" y="1220"/>
                    </a:moveTo>
                    <a:cubicBezTo>
                      <a:pt x="492" y="1220"/>
                      <a:pt x="492" y="1220"/>
                      <a:pt x="492" y="1220"/>
                    </a:cubicBezTo>
                    <a:cubicBezTo>
                      <a:pt x="492" y="1227"/>
                      <a:pt x="492" y="1227"/>
                      <a:pt x="492" y="1227"/>
                    </a:cubicBezTo>
                    <a:cubicBezTo>
                      <a:pt x="499" y="1227"/>
                      <a:pt x="499" y="1227"/>
                      <a:pt x="499" y="1227"/>
                    </a:cubicBezTo>
                    <a:cubicBezTo>
                      <a:pt x="499" y="1220"/>
                      <a:pt x="499" y="1220"/>
                      <a:pt x="499" y="1220"/>
                    </a:cubicBezTo>
                    <a:moveTo>
                      <a:pt x="514" y="1220"/>
                    </a:moveTo>
                    <a:cubicBezTo>
                      <a:pt x="507" y="1220"/>
                      <a:pt x="507" y="1220"/>
                      <a:pt x="507" y="1220"/>
                    </a:cubicBezTo>
                    <a:cubicBezTo>
                      <a:pt x="507" y="1227"/>
                      <a:pt x="507" y="1227"/>
                      <a:pt x="507" y="1227"/>
                    </a:cubicBezTo>
                    <a:cubicBezTo>
                      <a:pt x="514" y="1227"/>
                      <a:pt x="514" y="1227"/>
                      <a:pt x="514" y="1227"/>
                    </a:cubicBezTo>
                    <a:cubicBezTo>
                      <a:pt x="514" y="1220"/>
                      <a:pt x="514" y="1220"/>
                      <a:pt x="514" y="1220"/>
                    </a:cubicBezTo>
                    <a:moveTo>
                      <a:pt x="529" y="1220"/>
                    </a:moveTo>
                    <a:cubicBezTo>
                      <a:pt x="522" y="1220"/>
                      <a:pt x="522" y="1220"/>
                      <a:pt x="522" y="1220"/>
                    </a:cubicBezTo>
                    <a:cubicBezTo>
                      <a:pt x="522" y="1227"/>
                      <a:pt x="522" y="1227"/>
                      <a:pt x="522" y="1227"/>
                    </a:cubicBezTo>
                    <a:cubicBezTo>
                      <a:pt x="529" y="1227"/>
                      <a:pt x="529" y="1227"/>
                      <a:pt x="529" y="1227"/>
                    </a:cubicBezTo>
                    <a:cubicBezTo>
                      <a:pt x="529" y="1220"/>
                      <a:pt x="529" y="1220"/>
                      <a:pt x="529" y="1220"/>
                    </a:cubicBezTo>
                    <a:moveTo>
                      <a:pt x="544" y="1220"/>
                    </a:moveTo>
                    <a:cubicBezTo>
                      <a:pt x="537" y="1220"/>
                      <a:pt x="537" y="1220"/>
                      <a:pt x="537" y="1220"/>
                    </a:cubicBezTo>
                    <a:cubicBezTo>
                      <a:pt x="537" y="1227"/>
                      <a:pt x="537" y="1227"/>
                      <a:pt x="537" y="1227"/>
                    </a:cubicBezTo>
                    <a:cubicBezTo>
                      <a:pt x="544" y="1227"/>
                      <a:pt x="544" y="1227"/>
                      <a:pt x="544" y="1227"/>
                    </a:cubicBezTo>
                    <a:cubicBezTo>
                      <a:pt x="544" y="1220"/>
                      <a:pt x="544" y="1220"/>
                      <a:pt x="544" y="1220"/>
                    </a:cubicBezTo>
                    <a:moveTo>
                      <a:pt x="558" y="1220"/>
                    </a:moveTo>
                    <a:cubicBezTo>
                      <a:pt x="551" y="1220"/>
                      <a:pt x="551" y="1220"/>
                      <a:pt x="551" y="1220"/>
                    </a:cubicBezTo>
                    <a:cubicBezTo>
                      <a:pt x="551" y="1227"/>
                      <a:pt x="551" y="1227"/>
                      <a:pt x="551" y="1227"/>
                    </a:cubicBezTo>
                    <a:cubicBezTo>
                      <a:pt x="558" y="1227"/>
                      <a:pt x="558" y="1227"/>
                      <a:pt x="558" y="1227"/>
                    </a:cubicBezTo>
                    <a:cubicBezTo>
                      <a:pt x="558" y="1220"/>
                      <a:pt x="558" y="1220"/>
                      <a:pt x="558" y="1220"/>
                    </a:cubicBezTo>
                    <a:moveTo>
                      <a:pt x="190" y="1205"/>
                    </a:moveTo>
                    <a:cubicBezTo>
                      <a:pt x="183" y="1205"/>
                      <a:pt x="183" y="1205"/>
                      <a:pt x="183" y="1205"/>
                    </a:cubicBezTo>
                    <a:cubicBezTo>
                      <a:pt x="183" y="1212"/>
                      <a:pt x="183" y="1212"/>
                      <a:pt x="183" y="1212"/>
                    </a:cubicBezTo>
                    <a:cubicBezTo>
                      <a:pt x="190" y="1212"/>
                      <a:pt x="190" y="1212"/>
                      <a:pt x="190" y="1212"/>
                    </a:cubicBezTo>
                    <a:cubicBezTo>
                      <a:pt x="190" y="1205"/>
                      <a:pt x="190" y="1205"/>
                      <a:pt x="190" y="1205"/>
                    </a:cubicBezTo>
                    <a:moveTo>
                      <a:pt x="204" y="1205"/>
                    </a:moveTo>
                    <a:cubicBezTo>
                      <a:pt x="197" y="1205"/>
                      <a:pt x="197" y="1205"/>
                      <a:pt x="197" y="1205"/>
                    </a:cubicBezTo>
                    <a:cubicBezTo>
                      <a:pt x="197" y="1212"/>
                      <a:pt x="197" y="1212"/>
                      <a:pt x="197" y="1212"/>
                    </a:cubicBezTo>
                    <a:cubicBezTo>
                      <a:pt x="204" y="1212"/>
                      <a:pt x="204" y="1212"/>
                      <a:pt x="204" y="1212"/>
                    </a:cubicBezTo>
                    <a:cubicBezTo>
                      <a:pt x="204" y="1205"/>
                      <a:pt x="204" y="1205"/>
                      <a:pt x="204" y="1205"/>
                    </a:cubicBezTo>
                    <a:moveTo>
                      <a:pt x="219" y="1205"/>
                    </a:moveTo>
                    <a:cubicBezTo>
                      <a:pt x="212" y="1205"/>
                      <a:pt x="212" y="1205"/>
                      <a:pt x="212" y="1205"/>
                    </a:cubicBezTo>
                    <a:cubicBezTo>
                      <a:pt x="212" y="1212"/>
                      <a:pt x="212" y="1212"/>
                      <a:pt x="212" y="1212"/>
                    </a:cubicBezTo>
                    <a:cubicBezTo>
                      <a:pt x="219" y="1212"/>
                      <a:pt x="219" y="1212"/>
                      <a:pt x="219" y="1212"/>
                    </a:cubicBezTo>
                    <a:cubicBezTo>
                      <a:pt x="219" y="1205"/>
                      <a:pt x="219" y="1205"/>
                      <a:pt x="219" y="1205"/>
                    </a:cubicBezTo>
                    <a:moveTo>
                      <a:pt x="234" y="1205"/>
                    </a:moveTo>
                    <a:cubicBezTo>
                      <a:pt x="227" y="1205"/>
                      <a:pt x="227" y="1205"/>
                      <a:pt x="227" y="1205"/>
                    </a:cubicBezTo>
                    <a:cubicBezTo>
                      <a:pt x="227" y="1212"/>
                      <a:pt x="227" y="1212"/>
                      <a:pt x="227" y="1212"/>
                    </a:cubicBezTo>
                    <a:cubicBezTo>
                      <a:pt x="234" y="1212"/>
                      <a:pt x="234" y="1212"/>
                      <a:pt x="234" y="1212"/>
                    </a:cubicBezTo>
                    <a:cubicBezTo>
                      <a:pt x="234" y="1205"/>
                      <a:pt x="234" y="1205"/>
                      <a:pt x="234" y="1205"/>
                    </a:cubicBezTo>
                    <a:moveTo>
                      <a:pt x="249" y="1205"/>
                    </a:moveTo>
                    <a:cubicBezTo>
                      <a:pt x="242" y="1205"/>
                      <a:pt x="242" y="1205"/>
                      <a:pt x="242" y="1205"/>
                    </a:cubicBezTo>
                    <a:cubicBezTo>
                      <a:pt x="242" y="1212"/>
                      <a:pt x="242" y="1212"/>
                      <a:pt x="242" y="1212"/>
                    </a:cubicBezTo>
                    <a:cubicBezTo>
                      <a:pt x="249" y="1212"/>
                      <a:pt x="249" y="1212"/>
                      <a:pt x="249" y="1212"/>
                    </a:cubicBezTo>
                    <a:cubicBezTo>
                      <a:pt x="249" y="1205"/>
                      <a:pt x="249" y="1205"/>
                      <a:pt x="249" y="1205"/>
                    </a:cubicBezTo>
                    <a:moveTo>
                      <a:pt x="263" y="1205"/>
                    </a:moveTo>
                    <a:cubicBezTo>
                      <a:pt x="256" y="1205"/>
                      <a:pt x="256" y="1205"/>
                      <a:pt x="256" y="1205"/>
                    </a:cubicBezTo>
                    <a:cubicBezTo>
                      <a:pt x="256" y="1212"/>
                      <a:pt x="256" y="1212"/>
                      <a:pt x="256" y="1212"/>
                    </a:cubicBezTo>
                    <a:cubicBezTo>
                      <a:pt x="263" y="1212"/>
                      <a:pt x="263" y="1212"/>
                      <a:pt x="263" y="1212"/>
                    </a:cubicBezTo>
                    <a:cubicBezTo>
                      <a:pt x="263" y="1205"/>
                      <a:pt x="263" y="1205"/>
                      <a:pt x="263" y="1205"/>
                    </a:cubicBezTo>
                    <a:moveTo>
                      <a:pt x="278" y="1205"/>
                    </a:moveTo>
                    <a:cubicBezTo>
                      <a:pt x="271" y="1205"/>
                      <a:pt x="271" y="1205"/>
                      <a:pt x="271" y="1205"/>
                    </a:cubicBezTo>
                    <a:cubicBezTo>
                      <a:pt x="271" y="1212"/>
                      <a:pt x="271" y="1212"/>
                      <a:pt x="271" y="1212"/>
                    </a:cubicBezTo>
                    <a:cubicBezTo>
                      <a:pt x="278" y="1212"/>
                      <a:pt x="278" y="1212"/>
                      <a:pt x="278" y="1212"/>
                    </a:cubicBezTo>
                    <a:cubicBezTo>
                      <a:pt x="278" y="1205"/>
                      <a:pt x="278" y="1205"/>
                      <a:pt x="278" y="1205"/>
                    </a:cubicBezTo>
                    <a:moveTo>
                      <a:pt x="293" y="1205"/>
                    </a:moveTo>
                    <a:cubicBezTo>
                      <a:pt x="286" y="1205"/>
                      <a:pt x="286" y="1205"/>
                      <a:pt x="286" y="1205"/>
                    </a:cubicBezTo>
                    <a:cubicBezTo>
                      <a:pt x="286" y="1212"/>
                      <a:pt x="286" y="1212"/>
                      <a:pt x="286" y="1212"/>
                    </a:cubicBezTo>
                    <a:cubicBezTo>
                      <a:pt x="293" y="1212"/>
                      <a:pt x="293" y="1212"/>
                      <a:pt x="293" y="1212"/>
                    </a:cubicBezTo>
                    <a:cubicBezTo>
                      <a:pt x="293" y="1205"/>
                      <a:pt x="293" y="1205"/>
                      <a:pt x="293" y="1205"/>
                    </a:cubicBezTo>
                    <a:moveTo>
                      <a:pt x="308" y="1205"/>
                    </a:moveTo>
                    <a:cubicBezTo>
                      <a:pt x="301" y="1205"/>
                      <a:pt x="301" y="1205"/>
                      <a:pt x="301" y="1205"/>
                    </a:cubicBezTo>
                    <a:cubicBezTo>
                      <a:pt x="301" y="1212"/>
                      <a:pt x="301" y="1212"/>
                      <a:pt x="301" y="1212"/>
                    </a:cubicBezTo>
                    <a:cubicBezTo>
                      <a:pt x="308" y="1212"/>
                      <a:pt x="308" y="1212"/>
                      <a:pt x="308" y="1212"/>
                    </a:cubicBezTo>
                    <a:cubicBezTo>
                      <a:pt x="308" y="1205"/>
                      <a:pt x="308" y="1205"/>
                      <a:pt x="308" y="1205"/>
                    </a:cubicBezTo>
                    <a:moveTo>
                      <a:pt x="322" y="1205"/>
                    </a:moveTo>
                    <a:cubicBezTo>
                      <a:pt x="315" y="1205"/>
                      <a:pt x="315" y="1205"/>
                      <a:pt x="315" y="1205"/>
                    </a:cubicBezTo>
                    <a:cubicBezTo>
                      <a:pt x="315" y="1212"/>
                      <a:pt x="315" y="1212"/>
                      <a:pt x="315" y="1212"/>
                    </a:cubicBezTo>
                    <a:cubicBezTo>
                      <a:pt x="322" y="1212"/>
                      <a:pt x="322" y="1212"/>
                      <a:pt x="322" y="1212"/>
                    </a:cubicBezTo>
                    <a:cubicBezTo>
                      <a:pt x="322" y="1205"/>
                      <a:pt x="322" y="1205"/>
                      <a:pt x="322" y="1205"/>
                    </a:cubicBezTo>
                    <a:moveTo>
                      <a:pt x="337" y="1205"/>
                    </a:moveTo>
                    <a:cubicBezTo>
                      <a:pt x="330" y="1205"/>
                      <a:pt x="330" y="1205"/>
                      <a:pt x="330" y="1205"/>
                    </a:cubicBezTo>
                    <a:cubicBezTo>
                      <a:pt x="330" y="1212"/>
                      <a:pt x="330" y="1212"/>
                      <a:pt x="330" y="1212"/>
                    </a:cubicBezTo>
                    <a:cubicBezTo>
                      <a:pt x="337" y="1212"/>
                      <a:pt x="337" y="1212"/>
                      <a:pt x="337" y="1212"/>
                    </a:cubicBezTo>
                    <a:cubicBezTo>
                      <a:pt x="337" y="1205"/>
                      <a:pt x="337" y="1205"/>
                      <a:pt x="337" y="1205"/>
                    </a:cubicBezTo>
                    <a:moveTo>
                      <a:pt x="352" y="1205"/>
                    </a:moveTo>
                    <a:cubicBezTo>
                      <a:pt x="345" y="1205"/>
                      <a:pt x="345" y="1205"/>
                      <a:pt x="345" y="1205"/>
                    </a:cubicBezTo>
                    <a:cubicBezTo>
                      <a:pt x="345" y="1212"/>
                      <a:pt x="345" y="1212"/>
                      <a:pt x="345" y="1212"/>
                    </a:cubicBezTo>
                    <a:cubicBezTo>
                      <a:pt x="352" y="1212"/>
                      <a:pt x="352" y="1212"/>
                      <a:pt x="352" y="1212"/>
                    </a:cubicBezTo>
                    <a:cubicBezTo>
                      <a:pt x="352" y="1205"/>
                      <a:pt x="352" y="1205"/>
                      <a:pt x="352" y="1205"/>
                    </a:cubicBezTo>
                    <a:moveTo>
                      <a:pt x="367" y="1205"/>
                    </a:moveTo>
                    <a:cubicBezTo>
                      <a:pt x="360" y="1205"/>
                      <a:pt x="360" y="1205"/>
                      <a:pt x="360" y="1205"/>
                    </a:cubicBezTo>
                    <a:cubicBezTo>
                      <a:pt x="360" y="1212"/>
                      <a:pt x="360" y="1212"/>
                      <a:pt x="360" y="1212"/>
                    </a:cubicBezTo>
                    <a:cubicBezTo>
                      <a:pt x="367" y="1212"/>
                      <a:pt x="367" y="1212"/>
                      <a:pt x="367" y="1212"/>
                    </a:cubicBezTo>
                    <a:cubicBezTo>
                      <a:pt x="367" y="1205"/>
                      <a:pt x="367" y="1205"/>
                      <a:pt x="367" y="1205"/>
                    </a:cubicBezTo>
                    <a:moveTo>
                      <a:pt x="381" y="1205"/>
                    </a:moveTo>
                    <a:cubicBezTo>
                      <a:pt x="374" y="1205"/>
                      <a:pt x="374" y="1205"/>
                      <a:pt x="374" y="1205"/>
                    </a:cubicBezTo>
                    <a:cubicBezTo>
                      <a:pt x="374" y="1212"/>
                      <a:pt x="374" y="1212"/>
                      <a:pt x="374" y="1212"/>
                    </a:cubicBezTo>
                    <a:cubicBezTo>
                      <a:pt x="381" y="1212"/>
                      <a:pt x="381" y="1212"/>
                      <a:pt x="381" y="1212"/>
                    </a:cubicBezTo>
                    <a:cubicBezTo>
                      <a:pt x="381" y="1205"/>
                      <a:pt x="381" y="1205"/>
                      <a:pt x="381" y="1205"/>
                    </a:cubicBezTo>
                    <a:moveTo>
                      <a:pt x="396" y="1205"/>
                    </a:moveTo>
                    <a:cubicBezTo>
                      <a:pt x="389" y="1205"/>
                      <a:pt x="389" y="1205"/>
                      <a:pt x="389" y="1205"/>
                    </a:cubicBezTo>
                    <a:cubicBezTo>
                      <a:pt x="389" y="1212"/>
                      <a:pt x="389" y="1212"/>
                      <a:pt x="389" y="1212"/>
                    </a:cubicBezTo>
                    <a:cubicBezTo>
                      <a:pt x="396" y="1212"/>
                      <a:pt x="396" y="1212"/>
                      <a:pt x="396" y="1212"/>
                    </a:cubicBezTo>
                    <a:cubicBezTo>
                      <a:pt x="396" y="1205"/>
                      <a:pt x="396" y="1205"/>
                      <a:pt x="396" y="1205"/>
                    </a:cubicBezTo>
                    <a:moveTo>
                      <a:pt x="411" y="1205"/>
                    </a:moveTo>
                    <a:cubicBezTo>
                      <a:pt x="404" y="1205"/>
                      <a:pt x="404" y="1205"/>
                      <a:pt x="404" y="1205"/>
                    </a:cubicBezTo>
                    <a:cubicBezTo>
                      <a:pt x="404" y="1212"/>
                      <a:pt x="404" y="1212"/>
                      <a:pt x="404" y="1212"/>
                    </a:cubicBezTo>
                    <a:cubicBezTo>
                      <a:pt x="411" y="1212"/>
                      <a:pt x="411" y="1212"/>
                      <a:pt x="411" y="1212"/>
                    </a:cubicBezTo>
                    <a:cubicBezTo>
                      <a:pt x="411" y="1205"/>
                      <a:pt x="411" y="1205"/>
                      <a:pt x="411" y="1205"/>
                    </a:cubicBezTo>
                    <a:moveTo>
                      <a:pt x="426" y="1205"/>
                    </a:moveTo>
                    <a:cubicBezTo>
                      <a:pt x="419" y="1205"/>
                      <a:pt x="419" y="1205"/>
                      <a:pt x="419" y="1205"/>
                    </a:cubicBezTo>
                    <a:cubicBezTo>
                      <a:pt x="419" y="1212"/>
                      <a:pt x="419" y="1212"/>
                      <a:pt x="419" y="1212"/>
                    </a:cubicBezTo>
                    <a:cubicBezTo>
                      <a:pt x="426" y="1212"/>
                      <a:pt x="426" y="1212"/>
                      <a:pt x="426" y="1212"/>
                    </a:cubicBezTo>
                    <a:cubicBezTo>
                      <a:pt x="426" y="1205"/>
                      <a:pt x="426" y="1205"/>
                      <a:pt x="426" y="1205"/>
                    </a:cubicBezTo>
                    <a:moveTo>
                      <a:pt x="440" y="1205"/>
                    </a:moveTo>
                    <a:cubicBezTo>
                      <a:pt x="433" y="1205"/>
                      <a:pt x="433" y="1205"/>
                      <a:pt x="433" y="1205"/>
                    </a:cubicBezTo>
                    <a:cubicBezTo>
                      <a:pt x="433" y="1212"/>
                      <a:pt x="433" y="1212"/>
                      <a:pt x="433" y="1212"/>
                    </a:cubicBezTo>
                    <a:cubicBezTo>
                      <a:pt x="440" y="1212"/>
                      <a:pt x="440" y="1212"/>
                      <a:pt x="440" y="1212"/>
                    </a:cubicBezTo>
                    <a:cubicBezTo>
                      <a:pt x="440" y="1205"/>
                      <a:pt x="440" y="1205"/>
                      <a:pt x="440" y="1205"/>
                    </a:cubicBezTo>
                    <a:moveTo>
                      <a:pt x="455" y="1205"/>
                    </a:moveTo>
                    <a:cubicBezTo>
                      <a:pt x="448" y="1205"/>
                      <a:pt x="448" y="1205"/>
                      <a:pt x="448" y="1205"/>
                    </a:cubicBezTo>
                    <a:cubicBezTo>
                      <a:pt x="448" y="1212"/>
                      <a:pt x="448" y="1212"/>
                      <a:pt x="448" y="1212"/>
                    </a:cubicBezTo>
                    <a:cubicBezTo>
                      <a:pt x="455" y="1212"/>
                      <a:pt x="455" y="1212"/>
                      <a:pt x="455" y="1212"/>
                    </a:cubicBezTo>
                    <a:cubicBezTo>
                      <a:pt x="455" y="1205"/>
                      <a:pt x="455" y="1205"/>
                      <a:pt x="455" y="1205"/>
                    </a:cubicBezTo>
                    <a:moveTo>
                      <a:pt x="470" y="1205"/>
                    </a:moveTo>
                    <a:cubicBezTo>
                      <a:pt x="463" y="1205"/>
                      <a:pt x="463" y="1205"/>
                      <a:pt x="463" y="1205"/>
                    </a:cubicBezTo>
                    <a:cubicBezTo>
                      <a:pt x="463" y="1212"/>
                      <a:pt x="463" y="1212"/>
                      <a:pt x="463" y="1212"/>
                    </a:cubicBezTo>
                    <a:cubicBezTo>
                      <a:pt x="470" y="1212"/>
                      <a:pt x="470" y="1212"/>
                      <a:pt x="470" y="1212"/>
                    </a:cubicBezTo>
                    <a:cubicBezTo>
                      <a:pt x="470" y="1205"/>
                      <a:pt x="470" y="1205"/>
                      <a:pt x="470" y="1205"/>
                    </a:cubicBezTo>
                    <a:moveTo>
                      <a:pt x="485" y="1205"/>
                    </a:moveTo>
                    <a:cubicBezTo>
                      <a:pt x="478" y="1205"/>
                      <a:pt x="478" y="1205"/>
                      <a:pt x="478" y="1205"/>
                    </a:cubicBezTo>
                    <a:cubicBezTo>
                      <a:pt x="478" y="1212"/>
                      <a:pt x="478" y="1212"/>
                      <a:pt x="478" y="1212"/>
                    </a:cubicBezTo>
                    <a:cubicBezTo>
                      <a:pt x="485" y="1212"/>
                      <a:pt x="485" y="1212"/>
                      <a:pt x="485" y="1212"/>
                    </a:cubicBezTo>
                    <a:cubicBezTo>
                      <a:pt x="485" y="1205"/>
                      <a:pt x="485" y="1205"/>
                      <a:pt x="485" y="1205"/>
                    </a:cubicBezTo>
                    <a:moveTo>
                      <a:pt x="499" y="1205"/>
                    </a:moveTo>
                    <a:cubicBezTo>
                      <a:pt x="492" y="1205"/>
                      <a:pt x="492" y="1205"/>
                      <a:pt x="492" y="1205"/>
                    </a:cubicBezTo>
                    <a:cubicBezTo>
                      <a:pt x="492" y="1212"/>
                      <a:pt x="492" y="1212"/>
                      <a:pt x="492" y="1212"/>
                    </a:cubicBezTo>
                    <a:cubicBezTo>
                      <a:pt x="499" y="1212"/>
                      <a:pt x="499" y="1212"/>
                      <a:pt x="499" y="1212"/>
                    </a:cubicBezTo>
                    <a:cubicBezTo>
                      <a:pt x="499" y="1205"/>
                      <a:pt x="499" y="1205"/>
                      <a:pt x="499" y="1205"/>
                    </a:cubicBezTo>
                    <a:moveTo>
                      <a:pt x="514" y="1205"/>
                    </a:moveTo>
                    <a:cubicBezTo>
                      <a:pt x="507" y="1205"/>
                      <a:pt x="507" y="1205"/>
                      <a:pt x="507" y="1205"/>
                    </a:cubicBezTo>
                    <a:cubicBezTo>
                      <a:pt x="507" y="1212"/>
                      <a:pt x="507" y="1212"/>
                      <a:pt x="507" y="1212"/>
                    </a:cubicBezTo>
                    <a:cubicBezTo>
                      <a:pt x="514" y="1212"/>
                      <a:pt x="514" y="1212"/>
                      <a:pt x="514" y="1212"/>
                    </a:cubicBezTo>
                    <a:cubicBezTo>
                      <a:pt x="514" y="1205"/>
                      <a:pt x="514" y="1205"/>
                      <a:pt x="514" y="1205"/>
                    </a:cubicBezTo>
                    <a:moveTo>
                      <a:pt x="529" y="1205"/>
                    </a:moveTo>
                    <a:cubicBezTo>
                      <a:pt x="522" y="1205"/>
                      <a:pt x="522" y="1205"/>
                      <a:pt x="522" y="1205"/>
                    </a:cubicBezTo>
                    <a:cubicBezTo>
                      <a:pt x="522" y="1212"/>
                      <a:pt x="522" y="1212"/>
                      <a:pt x="522" y="1212"/>
                    </a:cubicBezTo>
                    <a:cubicBezTo>
                      <a:pt x="529" y="1212"/>
                      <a:pt x="529" y="1212"/>
                      <a:pt x="529" y="1212"/>
                    </a:cubicBezTo>
                    <a:cubicBezTo>
                      <a:pt x="529" y="1205"/>
                      <a:pt x="529" y="1205"/>
                      <a:pt x="529" y="1205"/>
                    </a:cubicBezTo>
                    <a:moveTo>
                      <a:pt x="544" y="1205"/>
                    </a:moveTo>
                    <a:cubicBezTo>
                      <a:pt x="537" y="1205"/>
                      <a:pt x="537" y="1205"/>
                      <a:pt x="537" y="1205"/>
                    </a:cubicBezTo>
                    <a:cubicBezTo>
                      <a:pt x="537" y="1212"/>
                      <a:pt x="537" y="1212"/>
                      <a:pt x="537" y="1212"/>
                    </a:cubicBezTo>
                    <a:cubicBezTo>
                      <a:pt x="544" y="1212"/>
                      <a:pt x="544" y="1212"/>
                      <a:pt x="544" y="1212"/>
                    </a:cubicBezTo>
                    <a:cubicBezTo>
                      <a:pt x="544" y="1205"/>
                      <a:pt x="544" y="1205"/>
                      <a:pt x="544" y="1205"/>
                    </a:cubicBezTo>
                    <a:moveTo>
                      <a:pt x="558" y="1205"/>
                    </a:moveTo>
                    <a:cubicBezTo>
                      <a:pt x="551" y="1205"/>
                      <a:pt x="551" y="1205"/>
                      <a:pt x="551" y="1205"/>
                    </a:cubicBezTo>
                    <a:cubicBezTo>
                      <a:pt x="551" y="1212"/>
                      <a:pt x="551" y="1212"/>
                      <a:pt x="551" y="1212"/>
                    </a:cubicBezTo>
                    <a:cubicBezTo>
                      <a:pt x="558" y="1212"/>
                      <a:pt x="558" y="1212"/>
                      <a:pt x="558" y="1212"/>
                    </a:cubicBezTo>
                    <a:cubicBezTo>
                      <a:pt x="558" y="1205"/>
                      <a:pt x="558" y="1205"/>
                      <a:pt x="558" y="1205"/>
                    </a:cubicBezTo>
                    <a:moveTo>
                      <a:pt x="190" y="1190"/>
                    </a:moveTo>
                    <a:cubicBezTo>
                      <a:pt x="183" y="1190"/>
                      <a:pt x="183" y="1190"/>
                      <a:pt x="183" y="1190"/>
                    </a:cubicBezTo>
                    <a:cubicBezTo>
                      <a:pt x="183" y="1197"/>
                      <a:pt x="183" y="1197"/>
                      <a:pt x="183" y="1197"/>
                    </a:cubicBezTo>
                    <a:cubicBezTo>
                      <a:pt x="190" y="1197"/>
                      <a:pt x="190" y="1197"/>
                      <a:pt x="190" y="1197"/>
                    </a:cubicBezTo>
                    <a:cubicBezTo>
                      <a:pt x="190" y="1190"/>
                      <a:pt x="190" y="1190"/>
                      <a:pt x="190" y="1190"/>
                    </a:cubicBezTo>
                    <a:moveTo>
                      <a:pt x="204" y="1190"/>
                    </a:moveTo>
                    <a:cubicBezTo>
                      <a:pt x="197" y="1190"/>
                      <a:pt x="197" y="1190"/>
                      <a:pt x="197" y="1190"/>
                    </a:cubicBezTo>
                    <a:cubicBezTo>
                      <a:pt x="197" y="1197"/>
                      <a:pt x="197" y="1197"/>
                      <a:pt x="197" y="1197"/>
                    </a:cubicBezTo>
                    <a:cubicBezTo>
                      <a:pt x="204" y="1197"/>
                      <a:pt x="204" y="1197"/>
                      <a:pt x="204" y="1197"/>
                    </a:cubicBezTo>
                    <a:cubicBezTo>
                      <a:pt x="204" y="1190"/>
                      <a:pt x="204" y="1190"/>
                      <a:pt x="204" y="1190"/>
                    </a:cubicBezTo>
                    <a:moveTo>
                      <a:pt x="219" y="1190"/>
                    </a:moveTo>
                    <a:cubicBezTo>
                      <a:pt x="212" y="1190"/>
                      <a:pt x="212" y="1190"/>
                      <a:pt x="212" y="1190"/>
                    </a:cubicBezTo>
                    <a:cubicBezTo>
                      <a:pt x="212" y="1197"/>
                      <a:pt x="212" y="1197"/>
                      <a:pt x="212" y="1197"/>
                    </a:cubicBezTo>
                    <a:cubicBezTo>
                      <a:pt x="219" y="1197"/>
                      <a:pt x="219" y="1197"/>
                      <a:pt x="219" y="1197"/>
                    </a:cubicBezTo>
                    <a:cubicBezTo>
                      <a:pt x="219" y="1190"/>
                      <a:pt x="219" y="1190"/>
                      <a:pt x="219" y="1190"/>
                    </a:cubicBezTo>
                    <a:moveTo>
                      <a:pt x="234" y="1190"/>
                    </a:moveTo>
                    <a:cubicBezTo>
                      <a:pt x="227" y="1190"/>
                      <a:pt x="227" y="1190"/>
                      <a:pt x="227" y="1190"/>
                    </a:cubicBezTo>
                    <a:cubicBezTo>
                      <a:pt x="227" y="1197"/>
                      <a:pt x="227" y="1197"/>
                      <a:pt x="227" y="1197"/>
                    </a:cubicBezTo>
                    <a:cubicBezTo>
                      <a:pt x="234" y="1197"/>
                      <a:pt x="234" y="1197"/>
                      <a:pt x="234" y="1197"/>
                    </a:cubicBezTo>
                    <a:cubicBezTo>
                      <a:pt x="234" y="1190"/>
                      <a:pt x="234" y="1190"/>
                      <a:pt x="234" y="1190"/>
                    </a:cubicBezTo>
                    <a:moveTo>
                      <a:pt x="249" y="1190"/>
                    </a:moveTo>
                    <a:cubicBezTo>
                      <a:pt x="242" y="1190"/>
                      <a:pt x="242" y="1190"/>
                      <a:pt x="242" y="1190"/>
                    </a:cubicBezTo>
                    <a:cubicBezTo>
                      <a:pt x="242" y="1197"/>
                      <a:pt x="242" y="1197"/>
                      <a:pt x="242" y="1197"/>
                    </a:cubicBezTo>
                    <a:cubicBezTo>
                      <a:pt x="249" y="1197"/>
                      <a:pt x="249" y="1197"/>
                      <a:pt x="249" y="1197"/>
                    </a:cubicBezTo>
                    <a:cubicBezTo>
                      <a:pt x="249" y="1190"/>
                      <a:pt x="249" y="1190"/>
                      <a:pt x="249" y="1190"/>
                    </a:cubicBezTo>
                    <a:moveTo>
                      <a:pt x="263" y="1190"/>
                    </a:moveTo>
                    <a:cubicBezTo>
                      <a:pt x="256" y="1190"/>
                      <a:pt x="256" y="1190"/>
                      <a:pt x="256" y="1190"/>
                    </a:cubicBezTo>
                    <a:cubicBezTo>
                      <a:pt x="256" y="1197"/>
                      <a:pt x="256" y="1197"/>
                      <a:pt x="256" y="1197"/>
                    </a:cubicBezTo>
                    <a:cubicBezTo>
                      <a:pt x="263" y="1197"/>
                      <a:pt x="263" y="1197"/>
                      <a:pt x="263" y="1197"/>
                    </a:cubicBezTo>
                    <a:cubicBezTo>
                      <a:pt x="263" y="1190"/>
                      <a:pt x="263" y="1190"/>
                      <a:pt x="263" y="1190"/>
                    </a:cubicBezTo>
                    <a:moveTo>
                      <a:pt x="278" y="1190"/>
                    </a:moveTo>
                    <a:cubicBezTo>
                      <a:pt x="271" y="1190"/>
                      <a:pt x="271" y="1190"/>
                      <a:pt x="271" y="1190"/>
                    </a:cubicBezTo>
                    <a:cubicBezTo>
                      <a:pt x="271" y="1197"/>
                      <a:pt x="271" y="1197"/>
                      <a:pt x="271" y="1197"/>
                    </a:cubicBezTo>
                    <a:cubicBezTo>
                      <a:pt x="278" y="1197"/>
                      <a:pt x="278" y="1197"/>
                      <a:pt x="278" y="1197"/>
                    </a:cubicBezTo>
                    <a:cubicBezTo>
                      <a:pt x="278" y="1190"/>
                      <a:pt x="278" y="1190"/>
                      <a:pt x="278" y="1190"/>
                    </a:cubicBezTo>
                    <a:moveTo>
                      <a:pt x="293" y="1190"/>
                    </a:moveTo>
                    <a:cubicBezTo>
                      <a:pt x="286" y="1190"/>
                      <a:pt x="286" y="1190"/>
                      <a:pt x="286" y="1190"/>
                    </a:cubicBezTo>
                    <a:cubicBezTo>
                      <a:pt x="286" y="1197"/>
                      <a:pt x="286" y="1197"/>
                      <a:pt x="286" y="1197"/>
                    </a:cubicBezTo>
                    <a:cubicBezTo>
                      <a:pt x="293" y="1197"/>
                      <a:pt x="293" y="1197"/>
                      <a:pt x="293" y="1197"/>
                    </a:cubicBezTo>
                    <a:cubicBezTo>
                      <a:pt x="293" y="1190"/>
                      <a:pt x="293" y="1190"/>
                      <a:pt x="293" y="1190"/>
                    </a:cubicBezTo>
                    <a:moveTo>
                      <a:pt x="308" y="1190"/>
                    </a:moveTo>
                    <a:cubicBezTo>
                      <a:pt x="301" y="1190"/>
                      <a:pt x="301" y="1190"/>
                      <a:pt x="301" y="1190"/>
                    </a:cubicBezTo>
                    <a:cubicBezTo>
                      <a:pt x="301" y="1197"/>
                      <a:pt x="301" y="1197"/>
                      <a:pt x="301" y="1197"/>
                    </a:cubicBezTo>
                    <a:cubicBezTo>
                      <a:pt x="308" y="1197"/>
                      <a:pt x="308" y="1197"/>
                      <a:pt x="308" y="1197"/>
                    </a:cubicBezTo>
                    <a:cubicBezTo>
                      <a:pt x="308" y="1190"/>
                      <a:pt x="308" y="1190"/>
                      <a:pt x="308" y="1190"/>
                    </a:cubicBezTo>
                    <a:moveTo>
                      <a:pt x="322" y="1190"/>
                    </a:moveTo>
                    <a:cubicBezTo>
                      <a:pt x="315" y="1190"/>
                      <a:pt x="315" y="1190"/>
                      <a:pt x="315" y="1190"/>
                    </a:cubicBezTo>
                    <a:cubicBezTo>
                      <a:pt x="315" y="1197"/>
                      <a:pt x="315" y="1197"/>
                      <a:pt x="315" y="1197"/>
                    </a:cubicBezTo>
                    <a:cubicBezTo>
                      <a:pt x="322" y="1197"/>
                      <a:pt x="322" y="1197"/>
                      <a:pt x="322" y="1197"/>
                    </a:cubicBezTo>
                    <a:cubicBezTo>
                      <a:pt x="322" y="1190"/>
                      <a:pt x="322" y="1190"/>
                      <a:pt x="322" y="1190"/>
                    </a:cubicBezTo>
                    <a:moveTo>
                      <a:pt x="337" y="1190"/>
                    </a:moveTo>
                    <a:cubicBezTo>
                      <a:pt x="330" y="1190"/>
                      <a:pt x="330" y="1190"/>
                      <a:pt x="330" y="1190"/>
                    </a:cubicBezTo>
                    <a:cubicBezTo>
                      <a:pt x="330" y="1197"/>
                      <a:pt x="330" y="1197"/>
                      <a:pt x="330" y="1197"/>
                    </a:cubicBezTo>
                    <a:cubicBezTo>
                      <a:pt x="337" y="1197"/>
                      <a:pt x="337" y="1197"/>
                      <a:pt x="337" y="1197"/>
                    </a:cubicBezTo>
                    <a:cubicBezTo>
                      <a:pt x="337" y="1190"/>
                      <a:pt x="337" y="1190"/>
                      <a:pt x="337" y="1190"/>
                    </a:cubicBezTo>
                    <a:moveTo>
                      <a:pt x="352" y="1190"/>
                    </a:moveTo>
                    <a:cubicBezTo>
                      <a:pt x="345" y="1190"/>
                      <a:pt x="345" y="1190"/>
                      <a:pt x="345" y="1190"/>
                    </a:cubicBezTo>
                    <a:cubicBezTo>
                      <a:pt x="345" y="1197"/>
                      <a:pt x="345" y="1197"/>
                      <a:pt x="345" y="1197"/>
                    </a:cubicBezTo>
                    <a:cubicBezTo>
                      <a:pt x="352" y="1197"/>
                      <a:pt x="352" y="1197"/>
                      <a:pt x="352" y="1197"/>
                    </a:cubicBezTo>
                    <a:cubicBezTo>
                      <a:pt x="352" y="1190"/>
                      <a:pt x="352" y="1190"/>
                      <a:pt x="352" y="1190"/>
                    </a:cubicBezTo>
                    <a:moveTo>
                      <a:pt x="367" y="1190"/>
                    </a:moveTo>
                    <a:cubicBezTo>
                      <a:pt x="360" y="1190"/>
                      <a:pt x="360" y="1190"/>
                      <a:pt x="360" y="1190"/>
                    </a:cubicBezTo>
                    <a:cubicBezTo>
                      <a:pt x="360" y="1197"/>
                      <a:pt x="360" y="1197"/>
                      <a:pt x="360" y="1197"/>
                    </a:cubicBezTo>
                    <a:cubicBezTo>
                      <a:pt x="367" y="1197"/>
                      <a:pt x="367" y="1197"/>
                      <a:pt x="367" y="1197"/>
                    </a:cubicBezTo>
                    <a:cubicBezTo>
                      <a:pt x="367" y="1190"/>
                      <a:pt x="367" y="1190"/>
                      <a:pt x="367" y="1190"/>
                    </a:cubicBezTo>
                    <a:moveTo>
                      <a:pt x="381" y="1190"/>
                    </a:moveTo>
                    <a:cubicBezTo>
                      <a:pt x="374" y="1190"/>
                      <a:pt x="374" y="1190"/>
                      <a:pt x="374" y="1190"/>
                    </a:cubicBezTo>
                    <a:cubicBezTo>
                      <a:pt x="374" y="1197"/>
                      <a:pt x="374" y="1197"/>
                      <a:pt x="374" y="1197"/>
                    </a:cubicBezTo>
                    <a:cubicBezTo>
                      <a:pt x="381" y="1197"/>
                      <a:pt x="381" y="1197"/>
                      <a:pt x="381" y="1197"/>
                    </a:cubicBezTo>
                    <a:cubicBezTo>
                      <a:pt x="381" y="1190"/>
                      <a:pt x="381" y="1190"/>
                      <a:pt x="381" y="1190"/>
                    </a:cubicBezTo>
                    <a:moveTo>
                      <a:pt x="396" y="1190"/>
                    </a:moveTo>
                    <a:cubicBezTo>
                      <a:pt x="389" y="1190"/>
                      <a:pt x="389" y="1190"/>
                      <a:pt x="389" y="1190"/>
                    </a:cubicBezTo>
                    <a:cubicBezTo>
                      <a:pt x="389" y="1197"/>
                      <a:pt x="389" y="1197"/>
                      <a:pt x="389" y="1197"/>
                    </a:cubicBezTo>
                    <a:cubicBezTo>
                      <a:pt x="396" y="1197"/>
                      <a:pt x="396" y="1197"/>
                      <a:pt x="396" y="1197"/>
                    </a:cubicBezTo>
                    <a:cubicBezTo>
                      <a:pt x="396" y="1190"/>
                      <a:pt x="396" y="1190"/>
                      <a:pt x="396" y="1190"/>
                    </a:cubicBezTo>
                    <a:moveTo>
                      <a:pt x="411" y="1190"/>
                    </a:moveTo>
                    <a:cubicBezTo>
                      <a:pt x="404" y="1190"/>
                      <a:pt x="404" y="1190"/>
                      <a:pt x="404" y="1190"/>
                    </a:cubicBezTo>
                    <a:cubicBezTo>
                      <a:pt x="404" y="1197"/>
                      <a:pt x="404" y="1197"/>
                      <a:pt x="404" y="1197"/>
                    </a:cubicBezTo>
                    <a:cubicBezTo>
                      <a:pt x="411" y="1197"/>
                      <a:pt x="411" y="1197"/>
                      <a:pt x="411" y="1197"/>
                    </a:cubicBezTo>
                    <a:cubicBezTo>
                      <a:pt x="411" y="1190"/>
                      <a:pt x="411" y="1190"/>
                      <a:pt x="411" y="1190"/>
                    </a:cubicBezTo>
                    <a:moveTo>
                      <a:pt x="426" y="1190"/>
                    </a:moveTo>
                    <a:cubicBezTo>
                      <a:pt x="419" y="1190"/>
                      <a:pt x="419" y="1190"/>
                      <a:pt x="419" y="1190"/>
                    </a:cubicBezTo>
                    <a:cubicBezTo>
                      <a:pt x="419" y="1197"/>
                      <a:pt x="419" y="1197"/>
                      <a:pt x="419" y="1197"/>
                    </a:cubicBezTo>
                    <a:cubicBezTo>
                      <a:pt x="426" y="1197"/>
                      <a:pt x="426" y="1197"/>
                      <a:pt x="426" y="1197"/>
                    </a:cubicBezTo>
                    <a:cubicBezTo>
                      <a:pt x="426" y="1190"/>
                      <a:pt x="426" y="1190"/>
                      <a:pt x="426" y="1190"/>
                    </a:cubicBezTo>
                    <a:moveTo>
                      <a:pt x="440" y="1190"/>
                    </a:moveTo>
                    <a:cubicBezTo>
                      <a:pt x="433" y="1190"/>
                      <a:pt x="433" y="1190"/>
                      <a:pt x="433" y="1190"/>
                    </a:cubicBezTo>
                    <a:cubicBezTo>
                      <a:pt x="433" y="1197"/>
                      <a:pt x="433" y="1197"/>
                      <a:pt x="433" y="1197"/>
                    </a:cubicBezTo>
                    <a:cubicBezTo>
                      <a:pt x="440" y="1197"/>
                      <a:pt x="440" y="1197"/>
                      <a:pt x="440" y="1197"/>
                    </a:cubicBezTo>
                    <a:cubicBezTo>
                      <a:pt x="440" y="1190"/>
                      <a:pt x="440" y="1190"/>
                      <a:pt x="440" y="1190"/>
                    </a:cubicBezTo>
                    <a:moveTo>
                      <a:pt x="455" y="1190"/>
                    </a:moveTo>
                    <a:cubicBezTo>
                      <a:pt x="448" y="1190"/>
                      <a:pt x="448" y="1190"/>
                      <a:pt x="448" y="1190"/>
                    </a:cubicBezTo>
                    <a:cubicBezTo>
                      <a:pt x="448" y="1197"/>
                      <a:pt x="448" y="1197"/>
                      <a:pt x="448" y="1197"/>
                    </a:cubicBezTo>
                    <a:cubicBezTo>
                      <a:pt x="455" y="1197"/>
                      <a:pt x="455" y="1197"/>
                      <a:pt x="455" y="1197"/>
                    </a:cubicBezTo>
                    <a:cubicBezTo>
                      <a:pt x="455" y="1190"/>
                      <a:pt x="455" y="1190"/>
                      <a:pt x="455" y="1190"/>
                    </a:cubicBezTo>
                    <a:moveTo>
                      <a:pt x="470" y="1190"/>
                    </a:moveTo>
                    <a:cubicBezTo>
                      <a:pt x="463" y="1190"/>
                      <a:pt x="463" y="1190"/>
                      <a:pt x="463" y="1190"/>
                    </a:cubicBezTo>
                    <a:cubicBezTo>
                      <a:pt x="463" y="1197"/>
                      <a:pt x="463" y="1197"/>
                      <a:pt x="463" y="1197"/>
                    </a:cubicBezTo>
                    <a:cubicBezTo>
                      <a:pt x="470" y="1197"/>
                      <a:pt x="470" y="1197"/>
                      <a:pt x="470" y="1197"/>
                    </a:cubicBezTo>
                    <a:cubicBezTo>
                      <a:pt x="470" y="1190"/>
                      <a:pt x="470" y="1190"/>
                      <a:pt x="470" y="1190"/>
                    </a:cubicBezTo>
                    <a:moveTo>
                      <a:pt x="485" y="1190"/>
                    </a:moveTo>
                    <a:cubicBezTo>
                      <a:pt x="478" y="1190"/>
                      <a:pt x="478" y="1190"/>
                      <a:pt x="478" y="1190"/>
                    </a:cubicBezTo>
                    <a:cubicBezTo>
                      <a:pt x="478" y="1197"/>
                      <a:pt x="478" y="1197"/>
                      <a:pt x="478" y="1197"/>
                    </a:cubicBezTo>
                    <a:cubicBezTo>
                      <a:pt x="485" y="1197"/>
                      <a:pt x="485" y="1197"/>
                      <a:pt x="485" y="1197"/>
                    </a:cubicBezTo>
                    <a:cubicBezTo>
                      <a:pt x="485" y="1190"/>
                      <a:pt x="485" y="1190"/>
                      <a:pt x="485" y="1190"/>
                    </a:cubicBezTo>
                    <a:moveTo>
                      <a:pt x="499" y="1190"/>
                    </a:moveTo>
                    <a:cubicBezTo>
                      <a:pt x="492" y="1190"/>
                      <a:pt x="492" y="1190"/>
                      <a:pt x="492" y="1190"/>
                    </a:cubicBezTo>
                    <a:cubicBezTo>
                      <a:pt x="492" y="1197"/>
                      <a:pt x="492" y="1197"/>
                      <a:pt x="492" y="1197"/>
                    </a:cubicBezTo>
                    <a:cubicBezTo>
                      <a:pt x="499" y="1197"/>
                      <a:pt x="499" y="1197"/>
                      <a:pt x="499" y="1197"/>
                    </a:cubicBezTo>
                    <a:cubicBezTo>
                      <a:pt x="499" y="1190"/>
                      <a:pt x="499" y="1190"/>
                      <a:pt x="499" y="1190"/>
                    </a:cubicBezTo>
                    <a:moveTo>
                      <a:pt x="514" y="1190"/>
                    </a:moveTo>
                    <a:cubicBezTo>
                      <a:pt x="507" y="1190"/>
                      <a:pt x="507" y="1190"/>
                      <a:pt x="507" y="1190"/>
                    </a:cubicBezTo>
                    <a:cubicBezTo>
                      <a:pt x="507" y="1197"/>
                      <a:pt x="507" y="1197"/>
                      <a:pt x="507" y="1197"/>
                    </a:cubicBezTo>
                    <a:cubicBezTo>
                      <a:pt x="514" y="1197"/>
                      <a:pt x="514" y="1197"/>
                      <a:pt x="514" y="1197"/>
                    </a:cubicBezTo>
                    <a:cubicBezTo>
                      <a:pt x="514" y="1190"/>
                      <a:pt x="514" y="1190"/>
                      <a:pt x="514" y="1190"/>
                    </a:cubicBezTo>
                    <a:moveTo>
                      <a:pt x="529" y="1190"/>
                    </a:moveTo>
                    <a:cubicBezTo>
                      <a:pt x="522" y="1190"/>
                      <a:pt x="522" y="1190"/>
                      <a:pt x="522" y="1190"/>
                    </a:cubicBezTo>
                    <a:cubicBezTo>
                      <a:pt x="522" y="1197"/>
                      <a:pt x="522" y="1197"/>
                      <a:pt x="522" y="1197"/>
                    </a:cubicBezTo>
                    <a:cubicBezTo>
                      <a:pt x="529" y="1197"/>
                      <a:pt x="529" y="1197"/>
                      <a:pt x="529" y="1197"/>
                    </a:cubicBezTo>
                    <a:cubicBezTo>
                      <a:pt x="529" y="1190"/>
                      <a:pt x="529" y="1190"/>
                      <a:pt x="529" y="1190"/>
                    </a:cubicBezTo>
                    <a:moveTo>
                      <a:pt x="544" y="1190"/>
                    </a:moveTo>
                    <a:cubicBezTo>
                      <a:pt x="537" y="1190"/>
                      <a:pt x="537" y="1190"/>
                      <a:pt x="537" y="1190"/>
                    </a:cubicBezTo>
                    <a:cubicBezTo>
                      <a:pt x="537" y="1197"/>
                      <a:pt x="537" y="1197"/>
                      <a:pt x="537" y="1197"/>
                    </a:cubicBezTo>
                    <a:cubicBezTo>
                      <a:pt x="544" y="1197"/>
                      <a:pt x="544" y="1197"/>
                      <a:pt x="544" y="1197"/>
                    </a:cubicBezTo>
                    <a:cubicBezTo>
                      <a:pt x="544" y="1190"/>
                      <a:pt x="544" y="1190"/>
                      <a:pt x="544" y="1190"/>
                    </a:cubicBezTo>
                    <a:moveTo>
                      <a:pt x="558" y="1190"/>
                    </a:moveTo>
                    <a:cubicBezTo>
                      <a:pt x="551" y="1190"/>
                      <a:pt x="551" y="1190"/>
                      <a:pt x="551" y="1190"/>
                    </a:cubicBezTo>
                    <a:cubicBezTo>
                      <a:pt x="551" y="1197"/>
                      <a:pt x="551" y="1197"/>
                      <a:pt x="551" y="1197"/>
                    </a:cubicBezTo>
                    <a:cubicBezTo>
                      <a:pt x="558" y="1197"/>
                      <a:pt x="558" y="1197"/>
                      <a:pt x="558" y="1197"/>
                    </a:cubicBezTo>
                    <a:cubicBezTo>
                      <a:pt x="558" y="1190"/>
                      <a:pt x="558" y="1190"/>
                      <a:pt x="558" y="1190"/>
                    </a:cubicBezTo>
                    <a:moveTo>
                      <a:pt x="190" y="1176"/>
                    </a:moveTo>
                    <a:cubicBezTo>
                      <a:pt x="183" y="1176"/>
                      <a:pt x="183" y="1176"/>
                      <a:pt x="183" y="1176"/>
                    </a:cubicBezTo>
                    <a:cubicBezTo>
                      <a:pt x="183" y="1183"/>
                      <a:pt x="183" y="1183"/>
                      <a:pt x="183" y="1183"/>
                    </a:cubicBezTo>
                    <a:cubicBezTo>
                      <a:pt x="190" y="1183"/>
                      <a:pt x="190" y="1183"/>
                      <a:pt x="190" y="1183"/>
                    </a:cubicBezTo>
                    <a:cubicBezTo>
                      <a:pt x="190" y="1176"/>
                      <a:pt x="190" y="1176"/>
                      <a:pt x="190" y="1176"/>
                    </a:cubicBezTo>
                    <a:moveTo>
                      <a:pt x="204" y="1176"/>
                    </a:moveTo>
                    <a:cubicBezTo>
                      <a:pt x="197" y="1176"/>
                      <a:pt x="197" y="1176"/>
                      <a:pt x="197" y="1176"/>
                    </a:cubicBezTo>
                    <a:cubicBezTo>
                      <a:pt x="197" y="1183"/>
                      <a:pt x="197" y="1183"/>
                      <a:pt x="197" y="1183"/>
                    </a:cubicBezTo>
                    <a:cubicBezTo>
                      <a:pt x="204" y="1183"/>
                      <a:pt x="204" y="1183"/>
                      <a:pt x="204" y="1183"/>
                    </a:cubicBezTo>
                    <a:cubicBezTo>
                      <a:pt x="204" y="1176"/>
                      <a:pt x="204" y="1176"/>
                      <a:pt x="204" y="1176"/>
                    </a:cubicBezTo>
                    <a:moveTo>
                      <a:pt x="219" y="1176"/>
                    </a:moveTo>
                    <a:cubicBezTo>
                      <a:pt x="212" y="1176"/>
                      <a:pt x="212" y="1176"/>
                      <a:pt x="212" y="1176"/>
                    </a:cubicBezTo>
                    <a:cubicBezTo>
                      <a:pt x="212" y="1183"/>
                      <a:pt x="212" y="1183"/>
                      <a:pt x="212" y="1183"/>
                    </a:cubicBezTo>
                    <a:cubicBezTo>
                      <a:pt x="219" y="1183"/>
                      <a:pt x="219" y="1183"/>
                      <a:pt x="219" y="1183"/>
                    </a:cubicBezTo>
                    <a:cubicBezTo>
                      <a:pt x="219" y="1176"/>
                      <a:pt x="219" y="1176"/>
                      <a:pt x="219" y="1176"/>
                    </a:cubicBezTo>
                    <a:moveTo>
                      <a:pt x="234" y="1176"/>
                    </a:moveTo>
                    <a:cubicBezTo>
                      <a:pt x="227" y="1176"/>
                      <a:pt x="227" y="1176"/>
                      <a:pt x="227" y="1176"/>
                    </a:cubicBezTo>
                    <a:cubicBezTo>
                      <a:pt x="227" y="1183"/>
                      <a:pt x="227" y="1183"/>
                      <a:pt x="227" y="1183"/>
                    </a:cubicBezTo>
                    <a:cubicBezTo>
                      <a:pt x="234" y="1183"/>
                      <a:pt x="234" y="1183"/>
                      <a:pt x="234" y="1183"/>
                    </a:cubicBezTo>
                    <a:cubicBezTo>
                      <a:pt x="234" y="1176"/>
                      <a:pt x="234" y="1176"/>
                      <a:pt x="234" y="1176"/>
                    </a:cubicBezTo>
                    <a:moveTo>
                      <a:pt x="249" y="1176"/>
                    </a:moveTo>
                    <a:cubicBezTo>
                      <a:pt x="242" y="1176"/>
                      <a:pt x="242" y="1176"/>
                      <a:pt x="242" y="1176"/>
                    </a:cubicBezTo>
                    <a:cubicBezTo>
                      <a:pt x="242" y="1183"/>
                      <a:pt x="242" y="1183"/>
                      <a:pt x="242" y="1183"/>
                    </a:cubicBezTo>
                    <a:cubicBezTo>
                      <a:pt x="249" y="1183"/>
                      <a:pt x="249" y="1183"/>
                      <a:pt x="249" y="1183"/>
                    </a:cubicBezTo>
                    <a:cubicBezTo>
                      <a:pt x="249" y="1176"/>
                      <a:pt x="249" y="1176"/>
                      <a:pt x="249" y="1176"/>
                    </a:cubicBezTo>
                    <a:moveTo>
                      <a:pt x="263" y="1176"/>
                    </a:moveTo>
                    <a:cubicBezTo>
                      <a:pt x="256" y="1176"/>
                      <a:pt x="256" y="1176"/>
                      <a:pt x="256" y="1176"/>
                    </a:cubicBezTo>
                    <a:cubicBezTo>
                      <a:pt x="256" y="1183"/>
                      <a:pt x="256" y="1183"/>
                      <a:pt x="256" y="1183"/>
                    </a:cubicBezTo>
                    <a:cubicBezTo>
                      <a:pt x="263" y="1183"/>
                      <a:pt x="263" y="1183"/>
                      <a:pt x="263" y="1183"/>
                    </a:cubicBezTo>
                    <a:cubicBezTo>
                      <a:pt x="263" y="1176"/>
                      <a:pt x="263" y="1176"/>
                      <a:pt x="263" y="1176"/>
                    </a:cubicBezTo>
                    <a:moveTo>
                      <a:pt x="278" y="1176"/>
                    </a:moveTo>
                    <a:cubicBezTo>
                      <a:pt x="271" y="1176"/>
                      <a:pt x="271" y="1176"/>
                      <a:pt x="271" y="1176"/>
                    </a:cubicBezTo>
                    <a:cubicBezTo>
                      <a:pt x="271" y="1183"/>
                      <a:pt x="271" y="1183"/>
                      <a:pt x="271" y="1183"/>
                    </a:cubicBezTo>
                    <a:cubicBezTo>
                      <a:pt x="278" y="1183"/>
                      <a:pt x="278" y="1183"/>
                      <a:pt x="278" y="1183"/>
                    </a:cubicBezTo>
                    <a:cubicBezTo>
                      <a:pt x="278" y="1176"/>
                      <a:pt x="278" y="1176"/>
                      <a:pt x="278" y="1176"/>
                    </a:cubicBezTo>
                    <a:moveTo>
                      <a:pt x="293" y="1176"/>
                    </a:moveTo>
                    <a:cubicBezTo>
                      <a:pt x="286" y="1176"/>
                      <a:pt x="286" y="1176"/>
                      <a:pt x="286" y="1176"/>
                    </a:cubicBezTo>
                    <a:cubicBezTo>
                      <a:pt x="286" y="1183"/>
                      <a:pt x="286" y="1183"/>
                      <a:pt x="286" y="1183"/>
                    </a:cubicBezTo>
                    <a:cubicBezTo>
                      <a:pt x="293" y="1183"/>
                      <a:pt x="293" y="1183"/>
                      <a:pt x="293" y="1183"/>
                    </a:cubicBezTo>
                    <a:cubicBezTo>
                      <a:pt x="293" y="1176"/>
                      <a:pt x="293" y="1176"/>
                      <a:pt x="293" y="1176"/>
                    </a:cubicBezTo>
                    <a:moveTo>
                      <a:pt x="308" y="1176"/>
                    </a:moveTo>
                    <a:cubicBezTo>
                      <a:pt x="301" y="1176"/>
                      <a:pt x="301" y="1176"/>
                      <a:pt x="301" y="1176"/>
                    </a:cubicBezTo>
                    <a:cubicBezTo>
                      <a:pt x="301" y="1183"/>
                      <a:pt x="301" y="1183"/>
                      <a:pt x="301" y="1183"/>
                    </a:cubicBezTo>
                    <a:cubicBezTo>
                      <a:pt x="308" y="1183"/>
                      <a:pt x="308" y="1183"/>
                      <a:pt x="308" y="1183"/>
                    </a:cubicBezTo>
                    <a:cubicBezTo>
                      <a:pt x="308" y="1176"/>
                      <a:pt x="308" y="1176"/>
                      <a:pt x="308" y="1176"/>
                    </a:cubicBezTo>
                    <a:moveTo>
                      <a:pt x="322" y="1176"/>
                    </a:moveTo>
                    <a:cubicBezTo>
                      <a:pt x="315" y="1176"/>
                      <a:pt x="315" y="1176"/>
                      <a:pt x="315" y="1176"/>
                    </a:cubicBezTo>
                    <a:cubicBezTo>
                      <a:pt x="315" y="1183"/>
                      <a:pt x="315" y="1183"/>
                      <a:pt x="315" y="1183"/>
                    </a:cubicBezTo>
                    <a:cubicBezTo>
                      <a:pt x="322" y="1183"/>
                      <a:pt x="322" y="1183"/>
                      <a:pt x="322" y="1183"/>
                    </a:cubicBezTo>
                    <a:cubicBezTo>
                      <a:pt x="322" y="1176"/>
                      <a:pt x="322" y="1176"/>
                      <a:pt x="322" y="1176"/>
                    </a:cubicBezTo>
                    <a:moveTo>
                      <a:pt x="337" y="1176"/>
                    </a:moveTo>
                    <a:cubicBezTo>
                      <a:pt x="330" y="1176"/>
                      <a:pt x="330" y="1176"/>
                      <a:pt x="330" y="1176"/>
                    </a:cubicBezTo>
                    <a:cubicBezTo>
                      <a:pt x="330" y="1183"/>
                      <a:pt x="330" y="1183"/>
                      <a:pt x="330" y="1183"/>
                    </a:cubicBezTo>
                    <a:cubicBezTo>
                      <a:pt x="337" y="1183"/>
                      <a:pt x="337" y="1183"/>
                      <a:pt x="337" y="1183"/>
                    </a:cubicBezTo>
                    <a:cubicBezTo>
                      <a:pt x="337" y="1176"/>
                      <a:pt x="337" y="1176"/>
                      <a:pt x="337" y="1176"/>
                    </a:cubicBezTo>
                    <a:moveTo>
                      <a:pt x="352" y="1176"/>
                    </a:moveTo>
                    <a:cubicBezTo>
                      <a:pt x="345" y="1176"/>
                      <a:pt x="345" y="1176"/>
                      <a:pt x="345" y="1176"/>
                    </a:cubicBezTo>
                    <a:cubicBezTo>
                      <a:pt x="345" y="1183"/>
                      <a:pt x="345" y="1183"/>
                      <a:pt x="345" y="1183"/>
                    </a:cubicBezTo>
                    <a:cubicBezTo>
                      <a:pt x="352" y="1183"/>
                      <a:pt x="352" y="1183"/>
                      <a:pt x="352" y="1183"/>
                    </a:cubicBezTo>
                    <a:cubicBezTo>
                      <a:pt x="352" y="1176"/>
                      <a:pt x="352" y="1176"/>
                      <a:pt x="352" y="1176"/>
                    </a:cubicBezTo>
                    <a:moveTo>
                      <a:pt x="367" y="1176"/>
                    </a:moveTo>
                    <a:cubicBezTo>
                      <a:pt x="360" y="1176"/>
                      <a:pt x="360" y="1176"/>
                      <a:pt x="360" y="1176"/>
                    </a:cubicBezTo>
                    <a:cubicBezTo>
                      <a:pt x="360" y="1183"/>
                      <a:pt x="360" y="1183"/>
                      <a:pt x="360" y="1183"/>
                    </a:cubicBezTo>
                    <a:cubicBezTo>
                      <a:pt x="367" y="1183"/>
                      <a:pt x="367" y="1183"/>
                      <a:pt x="367" y="1183"/>
                    </a:cubicBezTo>
                    <a:cubicBezTo>
                      <a:pt x="367" y="1176"/>
                      <a:pt x="367" y="1176"/>
                      <a:pt x="367" y="1176"/>
                    </a:cubicBezTo>
                    <a:moveTo>
                      <a:pt x="381" y="1176"/>
                    </a:moveTo>
                    <a:cubicBezTo>
                      <a:pt x="374" y="1176"/>
                      <a:pt x="374" y="1176"/>
                      <a:pt x="374" y="1176"/>
                    </a:cubicBezTo>
                    <a:cubicBezTo>
                      <a:pt x="374" y="1183"/>
                      <a:pt x="374" y="1183"/>
                      <a:pt x="374" y="1183"/>
                    </a:cubicBezTo>
                    <a:cubicBezTo>
                      <a:pt x="381" y="1183"/>
                      <a:pt x="381" y="1183"/>
                      <a:pt x="381" y="1183"/>
                    </a:cubicBezTo>
                    <a:cubicBezTo>
                      <a:pt x="381" y="1176"/>
                      <a:pt x="381" y="1176"/>
                      <a:pt x="381" y="1176"/>
                    </a:cubicBezTo>
                    <a:moveTo>
                      <a:pt x="396" y="1176"/>
                    </a:moveTo>
                    <a:cubicBezTo>
                      <a:pt x="389" y="1176"/>
                      <a:pt x="389" y="1176"/>
                      <a:pt x="389" y="1176"/>
                    </a:cubicBezTo>
                    <a:cubicBezTo>
                      <a:pt x="389" y="1183"/>
                      <a:pt x="389" y="1183"/>
                      <a:pt x="389" y="1183"/>
                    </a:cubicBezTo>
                    <a:cubicBezTo>
                      <a:pt x="396" y="1183"/>
                      <a:pt x="396" y="1183"/>
                      <a:pt x="396" y="1183"/>
                    </a:cubicBezTo>
                    <a:cubicBezTo>
                      <a:pt x="396" y="1176"/>
                      <a:pt x="396" y="1176"/>
                      <a:pt x="396" y="1176"/>
                    </a:cubicBezTo>
                    <a:moveTo>
                      <a:pt x="411" y="1176"/>
                    </a:moveTo>
                    <a:cubicBezTo>
                      <a:pt x="404" y="1176"/>
                      <a:pt x="404" y="1176"/>
                      <a:pt x="404" y="1176"/>
                    </a:cubicBezTo>
                    <a:cubicBezTo>
                      <a:pt x="404" y="1183"/>
                      <a:pt x="404" y="1183"/>
                      <a:pt x="404" y="1183"/>
                    </a:cubicBezTo>
                    <a:cubicBezTo>
                      <a:pt x="411" y="1183"/>
                      <a:pt x="411" y="1183"/>
                      <a:pt x="411" y="1183"/>
                    </a:cubicBezTo>
                    <a:cubicBezTo>
                      <a:pt x="411" y="1176"/>
                      <a:pt x="411" y="1176"/>
                      <a:pt x="411" y="1176"/>
                    </a:cubicBezTo>
                    <a:moveTo>
                      <a:pt x="426" y="1176"/>
                    </a:moveTo>
                    <a:cubicBezTo>
                      <a:pt x="419" y="1176"/>
                      <a:pt x="419" y="1176"/>
                      <a:pt x="419" y="1176"/>
                    </a:cubicBezTo>
                    <a:cubicBezTo>
                      <a:pt x="419" y="1183"/>
                      <a:pt x="419" y="1183"/>
                      <a:pt x="419" y="1183"/>
                    </a:cubicBezTo>
                    <a:cubicBezTo>
                      <a:pt x="426" y="1183"/>
                      <a:pt x="426" y="1183"/>
                      <a:pt x="426" y="1183"/>
                    </a:cubicBezTo>
                    <a:cubicBezTo>
                      <a:pt x="426" y="1176"/>
                      <a:pt x="426" y="1176"/>
                      <a:pt x="426" y="1176"/>
                    </a:cubicBezTo>
                    <a:moveTo>
                      <a:pt x="440" y="1176"/>
                    </a:moveTo>
                    <a:cubicBezTo>
                      <a:pt x="433" y="1176"/>
                      <a:pt x="433" y="1176"/>
                      <a:pt x="433" y="1176"/>
                    </a:cubicBezTo>
                    <a:cubicBezTo>
                      <a:pt x="433" y="1183"/>
                      <a:pt x="433" y="1183"/>
                      <a:pt x="433" y="1183"/>
                    </a:cubicBezTo>
                    <a:cubicBezTo>
                      <a:pt x="440" y="1183"/>
                      <a:pt x="440" y="1183"/>
                      <a:pt x="440" y="1183"/>
                    </a:cubicBezTo>
                    <a:cubicBezTo>
                      <a:pt x="440" y="1176"/>
                      <a:pt x="440" y="1176"/>
                      <a:pt x="440" y="1176"/>
                    </a:cubicBezTo>
                    <a:moveTo>
                      <a:pt x="455" y="1176"/>
                    </a:moveTo>
                    <a:cubicBezTo>
                      <a:pt x="448" y="1176"/>
                      <a:pt x="448" y="1176"/>
                      <a:pt x="448" y="1176"/>
                    </a:cubicBezTo>
                    <a:cubicBezTo>
                      <a:pt x="448" y="1183"/>
                      <a:pt x="448" y="1183"/>
                      <a:pt x="448" y="1183"/>
                    </a:cubicBezTo>
                    <a:cubicBezTo>
                      <a:pt x="455" y="1183"/>
                      <a:pt x="455" y="1183"/>
                      <a:pt x="455" y="1183"/>
                    </a:cubicBezTo>
                    <a:cubicBezTo>
                      <a:pt x="455" y="1176"/>
                      <a:pt x="455" y="1176"/>
                      <a:pt x="455" y="1176"/>
                    </a:cubicBezTo>
                    <a:moveTo>
                      <a:pt x="470" y="1176"/>
                    </a:moveTo>
                    <a:cubicBezTo>
                      <a:pt x="463" y="1176"/>
                      <a:pt x="463" y="1176"/>
                      <a:pt x="463" y="1176"/>
                    </a:cubicBezTo>
                    <a:cubicBezTo>
                      <a:pt x="463" y="1183"/>
                      <a:pt x="463" y="1183"/>
                      <a:pt x="463" y="1183"/>
                    </a:cubicBezTo>
                    <a:cubicBezTo>
                      <a:pt x="470" y="1183"/>
                      <a:pt x="470" y="1183"/>
                      <a:pt x="470" y="1183"/>
                    </a:cubicBezTo>
                    <a:cubicBezTo>
                      <a:pt x="470" y="1176"/>
                      <a:pt x="470" y="1176"/>
                      <a:pt x="470" y="1176"/>
                    </a:cubicBezTo>
                    <a:moveTo>
                      <a:pt x="485" y="1176"/>
                    </a:moveTo>
                    <a:cubicBezTo>
                      <a:pt x="478" y="1176"/>
                      <a:pt x="478" y="1176"/>
                      <a:pt x="478" y="1176"/>
                    </a:cubicBezTo>
                    <a:cubicBezTo>
                      <a:pt x="478" y="1183"/>
                      <a:pt x="478" y="1183"/>
                      <a:pt x="478" y="1183"/>
                    </a:cubicBezTo>
                    <a:cubicBezTo>
                      <a:pt x="485" y="1183"/>
                      <a:pt x="485" y="1183"/>
                      <a:pt x="485" y="1183"/>
                    </a:cubicBezTo>
                    <a:cubicBezTo>
                      <a:pt x="485" y="1176"/>
                      <a:pt x="485" y="1176"/>
                      <a:pt x="485" y="1176"/>
                    </a:cubicBezTo>
                    <a:moveTo>
                      <a:pt x="499" y="1176"/>
                    </a:moveTo>
                    <a:cubicBezTo>
                      <a:pt x="492" y="1176"/>
                      <a:pt x="492" y="1176"/>
                      <a:pt x="492" y="1176"/>
                    </a:cubicBezTo>
                    <a:cubicBezTo>
                      <a:pt x="492" y="1183"/>
                      <a:pt x="492" y="1183"/>
                      <a:pt x="492" y="1183"/>
                    </a:cubicBezTo>
                    <a:cubicBezTo>
                      <a:pt x="499" y="1183"/>
                      <a:pt x="499" y="1183"/>
                      <a:pt x="499" y="1183"/>
                    </a:cubicBezTo>
                    <a:cubicBezTo>
                      <a:pt x="499" y="1176"/>
                      <a:pt x="499" y="1176"/>
                      <a:pt x="499" y="1176"/>
                    </a:cubicBezTo>
                    <a:moveTo>
                      <a:pt x="514" y="1176"/>
                    </a:moveTo>
                    <a:cubicBezTo>
                      <a:pt x="507" y="1176"/>
                      <a:pt x="507" y="1176"/>
                      <a:pt x="507" y="1176"/>
                    </a:cubicBezTo>
                    <a:cubicBezTo>
                      <a:pt x="507" y="1183"/>
                      <a:pt x="507" y="1183"/>
                      <a:pt x="507" y="1183"/>
                    </a:cubicBezTo>
                    <a:cubicBezTo>
                      <a:pt x="514" y="1183"/>
                      <a:pt x="514" y="1183"/>
                      <a:pt x="514" y="1183"/>
                    </a:cubicBezTo>
                    <a:cubicBezTo>
                      <a:pt x="514" y="1176"/>
                      <a:pt x="514" y="1176"/>
                      <a:pt x="514" y="1176"/>
                    </a:cubicBezTo>
                    <a:moveTo>
                      <a:pt x="529" y="1176"/>
                    </a:moveTo>
                    <a:cubicBezTo>
                      <a:pt x="522" y="1176"/>
                      <a:pt x="522" y="1176"/>
                      <a:pt x="522" y="1176"/>
                    </a:cubicBezTo>
                    <a:cubicBezTo>
                      <a:pt x="522" y="1183"/>
                      <a:pt x="522" y="1183"/>
                      <a:pt x="522" y="1183"/>
                    </a:cubicBezTo>
                    <a:cubicBezTo>
                      <a:pt x="529" y="1183"/>
                      <a:pt x="529" y="1183"/>
                      <a:pt x="529" y="1183"/>
                    </a:cubicBezTo>
                    <a:cubicBezTo>
                      <a:pt x="529" y="1176"/>
                      <a:pt x="529" y="1176"/>
                      <a:pt x="529" y="1176"/>
                    </a:cubicBezTo>
                    <a:moveTo>
                      <a:pt x="544" y="1176"/>
                    </a:moveTo>
                    <a:cubicBezTo>
                      <a:pt x="537" y="1176"/>
                      <a:pt x="537" y="1176"/>
                      <a:pt x="537" y="1176"/>
                    </a:cubicBezTo>
                    <a:cubicBezTo>
                      <a:pt x="537" y="1183"/>
                      <a:pt x="537" y="1183"/>
                      <a:pt x="537" y="1183"/>
                    </a:cubicBezTo>
                    <a:cubicBezTo>
                      <a:pt x="544" y="1183"/>
                      <a:pt x="544" y="1183"/>
                      <a:pt x="544" y="1183"/>
                    </a:cubicBezTo>
                    <a:cubicBezTo>
                      <a:pt x="544" y="1176"/>
                      <a:pt x="544" y="1176"/>
                      <a:pt x="544" y="1176"/>
                    </a:cubicBezTo>
                    <a:moveTo>
                      <a:pt x="558" y="1176"/>
                    </a:moveTo>
                    <a:cubicBezTo>
                      <a:pt x="551" y="1176"/>
                      <a:pt x="551" y="1176"/>
                      <a:pt x="551" y="1176"/>
                    </a:cubicBezTo>
                    <a:cubicBezTo>
                      <a:pt x="551" y="1183"/>
                      <a:pt x="551" y="1183"/>
                      <a:pt x="551" y="1183"/>
                    </a:cubicBezTo>
                    <a:cubicBezTo>
                      <a:pt x="558" y="1183"/>
                      <a:pt x="558" y="1183"/>
                      <a:pt x="558" y="1183"/>
                    </a:cubicBezTo>
                    <a:cubicBezTo>
                      <a:pt x="558" y="1176"/>
                      <a:pt x="558" y="1176"/>
                      <a:pt x="558" y="1176"/>
                    </a:cubicBezTo>
                    <a:moveTo>
                      <a:pt x="204" y="1161"/>
                    </a:moveTo>
                    <a:cubicBezTo>
                      <a:pt x="197" y="1161"/>
                      <a:pt x="197" y="1161"/>
                      <a:pt x="197" y="1161"/>
                    </a:cubicBezTo>
                    <a:cubicBezTo>
                      <a:pt x="197" y="1168"/>
                      <a:pt x="197" y="1168"/>
                      <a:pt x="197" y="1168"/>
                    </a:cubicBezTo>
                    <a:cubicBezTo>
                      <a:pt x="204" y="1168"/>
                      <a:pt x="204" y="1168"/>
                      <a:pt x="204" y="1168"/>
                    </a:cubicBezTo>
                    <a:cubicBezTo>
                      <a:pt x="204" y="1161"/>
                      <a:pt x="204" y="1161"/>
                      <a:pt x="204" y="1161"/>
                    </a:cubicBezTo>
                    <a:moveTo>
                      <a:pt x="219" y="1161"/>
                    </a:moveTo>
                    <a:cubicBezTo>
                      <a:pt x="212" y="1161"/>
                      <a:pt x="212" y="1161"/>
                      <a:pt x="212" y="1161"/>
                    </a:cubicBezTo>
                    <a:cubicBezTo>
                      <a:pt x="212" y="1168"/>
                      <a:pt x="212" y="1168"/>
                      <a:pt x="212" y="1168"/>
                    </a:cubicBezTo>
                    <a:cubicBezTo>
                      <a:pt x="219" y="1168"/>
                      <a:pt x="219" y="1168"/>
                      <a:pt x="219" y="1168"/>
                    </a:cubicBezTo>
                    <a:cubicBezTo>
                      <a:pt x="219" y="1161"/>
                      <a:pt x="219" y="1161"/>
                      <a:pt x="219" y="1161"/>
                    </a:cubicBezTo>
                    <a:moveTo>
                      <a:pt x="234" y="1161"/>
                    </a:moveTo>
                    <a:cubicBezTo>
                      <a:pt x="227" y="1161"/>
                      <a:pt x="227" y="1161"/>
                      <a:pt x="227" y="1161"/>
                    </a:cubicBezTo>
                    <a:cubicBezTo>
                      <a:pt x="227" y="1168"/>
                      <a:pt x="227" y="1168"/>
                      <a:pt x="227" y="1168"/>
                    </a:cubicBezTo>
                    <a:cubicBezTo>
                      <a:pt x="234" y="1168"/>
                      <a:pt x="234" y="1168"/>
                      <a:pt x="234" y="1168"/>
                    </a:cubicBezTo>
                    <a:cubicBezTo>
                      <a:pt x="234" y="1161"/>
                      <a:pt x="234" y="1161"/>
                      <a:pt x="234" y="1161"/>
                    </a:cubicBezTo>
                    <a:moveTo>
                      <a:pt x="249" y="1161"/>
                    </a:moveTo>
                    <a:cubicBezTo>
                      <a:pt x="242" y="1161"/>
                      <a:pt x="242" y="1161"/>
                      <a:pt x="242" y="1161"/>
                    </a:cubicBezTo>
                    <a:cubicBezTo>
                      <a:pt x="242" y="1168"/>
                      <a:pt x="242" y="1168"/>
                      <a:pt x="242" y="1168"/>
                    </a:cubicBezTo>
                    <a:cubicBezTo>
                      <a:pt x="249" y="1168"/>
                      <a:pt x="249" y="1168"/>
                      <a:pt x="249" y="1168"/>
                    </a:cubicBezTo>
                    <a:cubicBezTo>
                      <a:pt x="249" y="1161"/>
                      <a:pt x="249" y="1161"/>
                      <a:pt x="249" y="1161"/>
                    </a:cubicBezTo>
                    <a:moveTo>
                      <a:pt x="263" y="1161"/>
                    </a:moveTo>
                    <a:cubicBezTo>
                      <a:pt x="256" y="1161"/>
                      <a:pt x="256" y="1161"/>
                      <a:pt x="256" y="1161"/>
                    </a:cubicBezTo>
                    <a:cubicBezTo>
                      <a:pt x="256" y="1168"/>
                      <a:pt x="256" y="1168"/>
                      <a:pt x="256" y="1168"/>
                    </a:cubicBezTo>
                    <a:cubicBezTo>
                      <a:pt x="263" y="1168"/>
                      <a:pt x="263" y="1168"/>
                      <a:pt x="263" y="1168"/>
                    </a:cubicBezTo>
                    <a:cubicBezTo>
                      <a:pt x="263" y="1161"/>
                      <a:pt x="263" y="1161"/>
                      <a:pt x="263" y="1161"/>
                    </a:cubicBezTo>
                    <a:moveTo>
                      <a:pt x="278" y="1161"/>
                    </a:moveTo>
                    <a:cubicBezTo>
                      <a:pt x="271" y="1161"/>
                      <a:pt x="271" y="1161"/>
                      <a:pt x="271" y="1161"/>
                    </a:cubicBezTo>
                    <a:cubicBezTo>
                      <a:pt x="271" y="1168"/>
                      <a:pt x="271" y="1168"/>
                      <a:pt x="271" y="1168"/>
                    </a:cubicBezTo>
                    <a:cubicBezTo>
                      <a:pt x="278" y="1168"/>
                      <a:pt x="278" y="1168"/>
                      <a:pt x="278" y="1168"/>
                    </a:cubicBezTo>
                    <a:cubicBezTo>
                      <a:pt x="278" y="1161"/>
                      <a:pt x="278" y="1161"/>
                      <a:pt x="278" y="1161"/>
                    </a:cubicBezTo>
                    <a:moveTo>
                      <a:pt x="293" y="1161"/>
                    </a:moveTo>
                    <a:cubicBezTo>
                      <a:pt x="286" y="1161"/>
                      <a:pt x="286" y="1161"/>
                      <a:pt x="286" y="1161"/>
                    </a:cubicBezTo>
                    <a:cubicBezTo>
                      <a:pt x="286" y="1168"/>
                      <a:pt x="286" y="1168"/>
                      <a:pt x="286" y="1168"/>
                    </a:cubicBezTo>
                    <a:cubicBezTo>
                      <a:pt x="293" y="1168"/>
                      <a:pt x="293" y="1168"/>
                      <a:pt x="293" y="1168"/>
                    </a:cubicBezTo>
                    <a:cubicBezTo>
                      <a:pt x="293" y="1161"/>
                      <a:pt x="293" y="1161"/>
                      <a:pt x="293" y="1161"/>
                    </a:cubicBezTo>
                    <a:moveTo>
                      <a:pt x="308" y="1161"/>
                    </a:moveTo>
                    <a:cubicBezTo>
                      <a:pt x="301" y="1161"/>
                      <a:pt x="301" y="1161"/>
                      <a:pt x="301" y="1161"/>
                    </a:cubicBezTo>
                    <a:cubicBezTo>
                      <a:pt x="301" y="1168"/>
                      <a:pt x="301" y="1168"/>
                      <a:pt x="301" y="1168"/>
                    </a:cubicBezTo>
                    <a:cubicBezTo>
                      <a:pt x="308" y="1168"/>
                      <a:pt x="308" y="1168"/>
                      <a:pt x="308" y="1168"/>
                    </a:cubicBezTo>
                    <a:cubicBezTo>
                      <a:pt x="308" y="1161"/>
                      <a:pt x="308" y="1161"/>
                      <a:pt x="308" y="1161"/>
                    </a:cubicBezTo>
                    <a:moveTo>
                      <a:pt x="322" y="1161"/>
                    </a:moveTo>
                    <a:cubicBezTo>
                      <a:pt x="315" y="1161"/>
                      <a:pt x="315" y="1161"/>
                      <a:pt x="315" y="1161"/>
                    </a:cubicBezTo>
                    <a:cubicBezTo>
                      <a:pt x="315" y="1168"/>
                      <a:pt x="315" y="1168"/>
                      <a:pt x="315" y="1168"/>
                    </a:cubicBezTo>
                    <a:cubicBezTo>
                      <a:pt x="322" y="1168"/>
                      <a:pt x="322" y="1168"/>
                      <a:pt x="322" y="1168"/>
                    </a:cubicBezTo>
                    <a:cubicBezTo>
                      <a:pt x="322" y="1161"/>
                      <a:pt x="322" y="1161"/>
                      <a:pt x="322" y="1161"/>
                    </a:cubicBezTo>
                    <a:moveTo>
                      <a:pt x="337" y="1161"/>
                    </a:moveTo>
                    <a:cubicBezTo>
                      <a:pt x="330" y="1161"/>
                      <a:pt x="330" y="1161"/>
                      <a:pt x="330" y="1161"/>
                    </a:cubicBezTo>
                    <a:cubicBezTo>
                      <a:pt x="330" y="1168"/>
                      <a:pt x="330" y="1168"/>
                      <a:pt x="330" y="1168"/>
                    </a:cubicBezTo>
                    <a:cubicBezTo>
                      <a:pt x="337" y="1168"/>
                      <a:pt x="337" y="1168"/>
                      <a:pt x="337" y="1168"/>
                    </a:cubicBezTo>
                    <a:cubicBezTo>
                      <a:pt x="337" y="1161"/>
                      <a:pt x="337" y="1161"/>
                      <a:pt x="337" y="1161"/>
                    </a:cubicBezTo>
                    <a:moveTo>
                      <a:pt x="352" y="1161"/>
                    </a:moveTo>
                    <a:cubicBezTo>
                      <a:pt x="345" y="1161"/>
                      <a:pt x="345" y="1161"/>
                      <a:pt x="345" y="1161"/>
                    </a:cubicBezTo>
                    <a:cubicBezTo>
                      <a:pt x="345" y="1168"/>
                      <a:pt x="345" y="1168"/>
                      <a:pt x="345" y="1168"/>
                    </a:cubicBezTo>
                    <a:cubicBezTo>
                      <a:pt x="352" y="1168"/>
                      <a:pt x="352" y="1168"/>
                      <a:pt x="352" y="1168"/>
                    </a:cubicBezTo>
                    <a:cubicBezTo>
                      <a:pt x="352" y="1161"/>
                      <a:pt x="352" y="1161"/>
                      <a:pt x="352" y="1161"/>
                    </a:cubicBezTo>
                    <a:moveTo>
                      <a:pt x="367" y="1161"/>
                    </a:moveTo>
                    <a:cubicBezTo>
                      <a:pt x="360" y="1161"/>
                      <a:pt x="360" y="1161"/>
                      <a:pt x="360" y="1161"/>
                    </a:cubicBezTo>
                    <a:cubicBezTo>
                      <a:pt x="360" y="1168"/>
                      <a:pt x="360" y="1168"/>
                      <a:pt x="360" y="1168"/>
                    </a:cubicBezTo>
                    <a:cubicBezTo>
                      <a:pt x="367" y="1168"/>
                      <a:pt x="367" y="1168"/>
                      <a:pt x="367" y="1168"/>
                    </a:cubicBezTo>
                    <a:cubicBezTo>
                      <a:pt x="367" y="1161"/>
                      <a:pt x="367" y="1161"/>
                      <a:pt x="367" y="1161"/>
                    </a:cubicBezTo>
                    <a:moveTo>
                      <a:pt x="381" y="1161"/>
                    </a:moveTo>
                    <a:cubicBezTo>
                      <a:pt x="374" y="1161"/>
                      <a:pt x="374" y="1161"/>
                      <a:pt x="374" y="1161"/>
                    </a:cubicBezTo>
                    <a:cubicBezTo>
                      <a:pt x="374" y="1168"/>
                      <a:pt x="374" y="1168"/>
                      <a:pt x="374" y="1168"/>
                    </a:cubicBezTo>
                    <a:cubicBezTo>
                      <a:pt x="381" y="1168"/>
                      <a:pt x="381" y="1168"/>
                      <a:pt x="381" y="1168"/>
                    </a:cubicBezTo>
                    <a:cubicBezTo>
                      <a:pt x="381" y="1161"/>
                      <a:pt x="381" y="1161"/>
                      <a:pt x="381" y="1161"/>
                    </a:cubicBezTo>
                    <a:moveTo>
                      <a:pt x="396" y="1161"/>
                    </a:moveTo>
                    <a:cubicBezTo>
                      <a:pt x="389" y="1161"/>
                      <a:pt x="389" y="1161"/>
                      <a:pt x="389" y="1161"/>
                    </a:cubicBezTo>
                    <a:cubicBezTo>
                      <a:pt x="389" y="1168"/>
                      <a:pt x="389" y="1168"/>
                      <a:pt x="389" y="1168"/>
                    </a:cubicBezTo>
                    <a:cubicBezTo>
                      <a:pt x="396" y="1168"/>
                      <a:pt x="396" y="1168"/>
                      <a:pt x="396" y="1168"/>
                    </a:cubicBezTo>
                    <a:cubicBezTo>
                      <a:pt x="396" y="1161"/>
                      <a:pt x="396" y="1161"/>
                      <a:pt x="396" y="1161"/>
                    </a:cubicBezTo>
                    <a:moveTo>
                      <a:pt x="411" y="1161"/>
                    </a:moveTo>
                    <a:cubicBezTo>
                      <a:pt x="404" y="1161"/>
                      <a:pt x="404" y="1161"/>
                      <a:pt x="404" y="1161"/>
                    </a:cubicBezTo>
                    <a:cubicBezTo>
                      <a:pt x="404" y="1168"/>
                      <a:pt x="404" y="1168"/>
                      <a:pt x="404" y="1168"/>
                    </a:cubicBezTo>
                    <a:cubicBezTo>
                      <a:pt x="411" y="1168"/>
                      <a:pt x="411" y="1168"/>
                      <a:pt x="411" y="1168"/>
                    </a:cubicBezTo>
                    <a:cubicBezTo>
                      <a:pt x="411" y="1161"/>
                      <a:pt x="411" y="1161"/>
                      <a:pt x="411" y="1161"/>
                    </a:cubicBezTo>
                    <a:moveTo>
                      <a:pt x="426" y="1161"/>
                    </a:move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9" y="1168"/>
                      <a:pt x="419" y="1168"/>
                      <a:pt x="419" y="1168"/>
                    </a:cubicBezTo>
                    <a:cubicBezTo>
                      <a:pt x="426" y="1168"/>
                      <a:pt x="426" y="1168"/>
                      <a:pt x="426" y="1168"/>
                    </a:cubicBezTo>
                    <a:cubicBezTo>
                      <a:pt x="426" y="1161"/>
                      <a:pt x="426" y="1161"/>
                      <a:pt x="426" y="1161"/>
                    </a:cubicBezTo>
                    <a:moveTo>
                      <a:pt x="440" y="1161"/>
                    </a:moveTo>
                    <a:cubicBezTo>
                      <a:pt x="433" y="1161"/>
                      <a:pt x="433" y="1161"/>
                      <a:pt x="433" y="1161"/>
                    </a:cubicBezTo>
                    <a:cubicBezTo>
                      <a:pt x="433" y="1168"/>
                      <a:pt x="433" y="1168"/>
                      <a:pt x="433" y="1168"/>
                    </a:cubicBezTo>
                    <a:cubicBezTo>
                      <a:pt x="440" y="1168"/>
                      <a:pt x="440" y="1168"/>
                      <a:pt x="440" y="1168"/>
                    </a:cubicBezTo>
                    <a:cubicBezTo>
                      <a:pt x="440" y="1161"/>
                      <a:pt x="440" y="1161"/>
                      <a:pt x="440" y="1161"/>
                    </a:cubicBezTo>
                    <a:moveTo>
                      <a:pt x="455" y="1161"/>
                    </a:moveTo>
                    <a:cubicBezTo>
                      <a:pt x="448" y="1161"/>
                      <a:pt x="448" y="1161"/>
                      <a:pt x="448" y="1161"/>
                    </a:cubicBezTo>
                    <a:cubicBezTo>
                      <a:pt x="448" y="1168"/>
                      <a:pt x="448" y="1168"/>
                      <a:pt x="448" y="1168"/>
                    </a:cubicBezTo>
                    <a:cubicBezTo>
                      <a:pt x="455" y="1168"/>
                      <a:pt x="455" y="1168"/>
                      <a:pt x="455" y="1168"/>
                    </a:cubicBezTo>
                    <a:cubicBezTo>
                      <a:pt x="455" y="1161"/>
                      <a:pt x="455" y="1161"/>
                      <a:pt x="455" y="1161"/>
                    </a:cubicBezTo>
                    <a:moveTo>
                      <a:pt x="470" y="1161"/>
                    </a:moveTo>
                    <a:cubicBezTo>
                      <a:pt x="463" y="1161"/>
                      <a:pt x="463" y="1161"/>
                      <a:pt x="463" y="1161"/>
                    </a:cubicBezTo>
                    <a:cubicBezTo>
                      <a:pt x="463" y="1168"/>
                      <a:pt x="463" y="1168"/>
                      <a:pt x="463" y="1168"/>
                    </a:cubicBezTo>
                    <a:cubicBezTo>
                      <a:pt x="470" y="1168"/>
                      <a:pt x="470" y="1168"/>
                      <a:pt x="470" y="1168"/>
                    </a:cubicBezTo>
                    <a:cubicBezTo>
                      <a:pt x="470" y="1161"/>
                      <a:pt x="470" y="1161"/>
                      <a:pt x="470" y="1161"/>
                    </a:cubicBezTo>
                    <a:moveTo>
                      <a:pt x="485" y="1161"/>
                    </a:moveTo>
                    <a:cubicBezTo>
                      <a:pt x="478" y="1161"/>
                      <a:pt x="478" y="1161"/>
                      <a:pt x="478" y="1161"/>
                    </a:cubicBezTo>
                    <a:cubicBezTo>
                      <a:pt x="478" y="1168"/>
                      <a:pt x="478" y="1168"/>
                      <a:pt x="478" y="1168"/>
                    </a:cubicBezTo>
                    <a:cubicBezTo>
                      <a:pt x="485" y="1168"/>
                      <a:pt x="485" y="1168"/>
                      <a:pt x="485" y="1168"/>
                    </a:cubicBezTo>
                    <a:cubicBezTo>
                      <a:pt x="485" y="1161"/>
                      <a:pt x="485" y="1161"/>
                      <a:pt x="485" y="1161"/>
                    </a:cubicBezTo>
                    <a:moveTo>
                      <a:pt x="499" y="1161"/>
                    </a:moveTo>
                    <a:cubicBezTo>
                      <a:pt x="492" y="1161"/>
                      <a:pt x="492" y="1161"/>
                      <a:pt x="492" y="1161"/>
                    </a:cubicBezTo>
                    <a:cubicBezTo>
                      <a:pt x="492" y="1168"/>
                      <a:pt x="492" y="1168"/>
                      <a:pt x="492" y="1168"/>
                    </a:cubicBezTo>
                    <a:cubicBezTo>
                      <a:pt x="499" y="1168"/>
                      <a:pt x="499" y="1168"/>
                      <a:pt x="499" y="1168"/>
                    </a:cubicBezTo>
                    <a:cubicBezTo>
                      <a:pt x="499" y="1161"/>
                      <a:pt x="499" y="1161"/>
                      <a:pt x="499" y="1161"/>
                    </a:cubicBezTo>
                    <a:moveTo>
                      <a:pt x="514" y="1161"/>
                    </a:moveTo>
                    <a:cubicBezTo>
                      <a:pt x="507" y="1161"/>
                      <a:pt x="507" y="1161"/>
                      <a:pt x="507" y="1161"/>
                    </a:cubicBezTo>
                    <a:cubicBezTo>
                      <a:pt x="507" y="1168"/>
                      <a:pt x="507" y="1168"/>
                      <a:pt x="507" y="1168"/>
                    </a:cubicBezTo>
                    <a:cubicBezTo>
                      <a:pt x="514" y="1168"/>
                      <a:pt x="514" y="1168"/>
                      <a:pt x="514" y="1168"/>
                    </a:cubicBezTo>
                    <a:cubicBezTo>
                      <a:pt x="514" y="1161"/>
                      <a:pt x="514" y="1161"/>
                      <a:pt x="514" y="1161"/>
                    </a:cubicBezTo>
                    <a:moveTo>
                      <a:pt x="529" y="1161"/>
                    </a:moveTo>
                    <a:cubicBezTo>
                      <a:pt x="522" y="1161"/>
                      <a:pt x="522" y="1161"/>
                      <a:pt x="522" y="1161"/>
                    </a:cubicBezTo>
                    <a:cubicBezTo>
                      <a:pt x="522" y="1168"/>
                      <a:pt x="522" y="1168"/>
                      <a:pt x="522" y="1168"/>
                    </a:cubicBezTo>
                    <a:cubicBezTo>
                      <a:pt x="529" y="1168"/>
                      <a:pt x="529" y="1168"/>
                      <a:pt x="529" y="1168"/>
                    </a:cubicBezTo>
                    <a:cubicBezTo>
                      <a:pt x="529" y="1161"/>
                      <a:pt x="529" y="1161"/>
                      <a:pt x="529" y="1161"/>
                    </a:cubicBezTo>
                    <a:moveTo>
                      <a:pt x="544" y="1161"/>
                    </a:moveTo>
                    <a:cubicBezTo>
                      <a:pt x="537" y="1161"/>
                      <a:pt x="537" y="1161"/>
                      <a:pt x="537" y="1161"/>
                    </a:cubicBezTo>
                    <a:cubicBezTo>
                      <a:pt x="537" y="1168"/>
                      <a:pt x="537" y="1168"/>
                      <a:pt x="537" y="1168"/>
                    </a:cubicBezTo>
                    <a:cubicBezTo>
                      <a:pt x="544" y="1168"/>
                      <a:pt x="544" y="1168"/>
                      <a:pt x="544" y="1168"/>
                    </a:cubicBezTo>
                    <a:cubicBezTo>
                      <a:pt x="544" y="1161"/>
                      <a:pt x="544" y="1161"/>
                      <a:pt x="544" y="1161"/>
                    </a:cubicBezTo>
                    <a:moveTo>
                      <a:pt x="204" y="1146"/>
                    </a:moveTo>
                    <a:cubicBezTo>
                      <a:pt x="197" y="1146"/>
                      <a:pt x="197" y="1146"/>
                      <a:pt x="197" y="1146"/>
                    </a:cubicBezTo>
                    <a:cubicBezTo>
                      <a:pt x="197" y="1153"/>
                      <a:pt x="197" y="1153"/>
                      <a:pt x="197" y="1153"/>
                    </a:cubicBezTo>
                    <a:cubicBezTo>
                      <a:pt x="204" y="1153"/>
                      <a:pt x="204" y="1153"/>
                      <a:pt x="204" y="1153"/>
                    </a:cubicBezTo>
                    <a:cubicBezTo>
                      <a:pt x="204" y="1146"/>
                      <a:pt x="204" y="1146"/>
                      <a:pt x="204" y="1146"/>
                    </a:cubicBezTo>
                    <a:moveTo>
                      <a:pt x="219" y="1146"/>
                    </a:moveTo>
                    <a:cubicBezTo>
                      <a:pt x="212" y="1146"/>
                      <a:pt x="212" y="1146"/>
                      <a:pt x="212" y="1146"/>
                    </a:cubicBezTo>
                    <a:cubicBezTo>
                      <a:pt x="212" y="1153"/>
                      <a:pt x="212" y="1153"/>
                      <a:pt x="212" y="1153"/>
                    </a:cubicBezTo>
                    <a:cubicBezTo>
                      <a:pt x="219" y="1153"/>
                      <a:pt x="219" y="1153"/>
                      <a:pt x="219" y="1153"/>
                    </a:cubicBezTo>
                    <a:cubicBezTo>
                      <a:pt x="219" y="1146"/>
                      <a:pt x="219" y="1146"/>
                      <a:pt x="219" y="1146"/>
                    </a:cubicBezTo>
                    <a:moveTo>
                      <a:pt x="234" y="1146"/>
                    </a:moveTo>
                    <a:cubicBezTo>
                      <a:pt x="227" y="1146"/>
                      <a:pt x="227" y="1146"/>
                      <a:pt x="227" y="1146"/>
                    </a:cubicBezTo>
                    <a:cubicBezTo>
                      <a:pt x="227" y="1153"/>
                      <a:pt x="227" y="1153"/>
                      <a:pt x="227" y="1153"/>
                    </a:cubicBezTo>
                    <a:cubicBezTo>
                      <a:pt x="234" y="1153"/>
                      <a:pt x="234" y="1153"/>
                      <a:pt x="234" y="1153"/>
                    </a:cubicBezTo>
                    <a:cubicBezTo>
                      <a:pt x="234" y="1146"/>
                      <a:pt x="234" y="1146"/>
                      <a:pt x="234" y="1146"/>
                    </a:cubicBezTo>
                    <a:moveTo>
                      <a:pt x="249" y="1146"/>
                    </a:moveTo>
                    <a:cubicBezTo>
                      <a:pt x="242" y="1146"/>
                      <a:pt x="242" y="1146"/>
                      <a:pt x="242" y="1146"/>
                    </a:cubicBezTo>
                    <a:cubicBezTo>
                      <a:pt x="242" y="1153"/>
                      <a:pt x="242" y="1153"/>
                      <a:pt x="242" y="1153"/>
                    </a:cubicBezTo>
                    <a:cubicBezTo>
                      <a:pt x="249" y="1153"/>
                      <a:pt x="249" y="1153"/>
                      <a:pt x="249" y="1153"/>
                    </a:cubicBezTo>
                    <a:cubicBezTo>
                      <a:pt x="249" y="1146"/>
                      <a:pt x="249" y="1146"/>
                      <a:pt x="249" y="1146"/>
                    </a:cubicBezTo>
                    <a:moveTo>
                      <a:pt x="263" y="1146"/>
                    </a:moveTo>
                    <a:cubicBezTo>
                      <a:pt x="256" y="1146"/>
                      <a:pt x="256" y="1146"/>
                      <a:pt x="256" y="1146"/>
                    </a:cubicBezTo>
                    <a:cubicBezTo>
                      <a:pt x="256" y="1153"/>
                      <a:pt x="256" y="1153"/>
                      <a:pt x="256" y="1153"/>
                    </a:cubicBezTo>
                    <a:cubicBezTo>
                      <a:pt x="263" y="1153"/>
                      <a:pt x="263" y="1153"/>
                      <a:pt x="263" y="1153"/>
                    </a:cubicBezTo>
                    <a:cubicBezTo>
                      <a:pt x="263" y="1146"/>
                      <a:pt x="263" y="1146"/>
                      <a:pt x="263" y="1146"/>
                    </a:cubicBezTo>
                    <a:moveTo>
                      <a:pt x="278" y="1146"/>
                    </a:moveTo>
                    <a:cubicBezTo>
                      <a:pt x="271" y="1146"/>
                      <a:pt x="271" y="1146"/>
                      <a:pt x="271" y="1146"/>
                    </a:cubicBezTo>
                    <a:cubicBezTo>
                      <a:pt x="271" y="1153"/>
                      <a:pt x="271" y="1153"/>
                      <a:pt x="271" y="1153"/>
                    </a:cubicBezTo>
                    <a:cubicBezTo>
                      <a:pt x="278" y="1153"/>
                      <a:pt x="278" y="1153"/>
                      <a:pt x="278" y="1153"/>
                    </a:cubicBezTo>
                    <a:cubicBezTo>
                      <a:pt x="278" y="1146"/>
                      <a:pt x="278" y="1146"/>
                      <a:pt x="278" y="1146"/>
                    </a:cubicBezTo>
                    <a:moveTo>
                      <a:pt x="293" y="1146"/>
                    </a:moveTo>
                    <a:cubicBezTo>
                      <a:pt x="286" y="1146"/>
                      <a:pt x="286" y="1146"/>
                      <a:pt x="286" y="1146"/>
                    </a:cubicBezTo>
                    <a:cubicBezTo>
                      <a:pt x="286" y="1153"/>
                      <a:pt x="286" y="1153"/>
                      <a:pt x="286" y="1153"/>
                    </a:cubicBezTo>
                    <a:cubicBezTo>
                      <a:pt x="293" y="1153"/>
                      <a:pt x="293" y="1153"/>
                      <a:pt x="293" y="1153"/>
                    </a:cubicBezTo>
                    <a:cubicBezTo>
                      <a:pt x="293" y="1146"/>
                      <a:pt x="293" y="1146"/>
                      <a:pt x="293" y="1146"/>
                    </a:cubicBezTo>
                    <a:moveTo>
                      <a:pt x="308" y="1146"/>
                    </a:moveTo>
                    <a:cubicBezTo>
                      <a:pt x="301" y="1146"/>
                      <a:pt x="301" y="1146"/>
                      <a:pt x="301" y="1146"/>
                    </a:cubicBezTo>
                    <a:cubicBezTo>
                      <a:pt x="301" y="1153"/>
                      <a:pt x="301" y="1153"/>
                      <a:pt x="301" y="1153"/>
                    </a:cubicBezTo>
                    <a:cubicBezTo>
                      <a:pt x="308" y="1153"/>
                      <a:pt x="308" y="1153"/>
                      <a:pt x="308" y="1153"/>
                    </a:cubicBezTo>
                    <a:cubicBezTo>
                      <a:pt x="308" y="1146"/>
                      <a:pt x="308" y="1146"/>
                      <a:pt x="308" y="1146"/>
                    </a:cubicBezTo>
                    <a:moveTo>
                      <a:pt x="322" y="1146"/>
                    </a:moveTo>
                    <a:cubicBezTo>
                      <a:pt x="315" y="1146"/>
                      <a:pt x="315" y="1146"/>
                      <a:pt x="315" y="1146"/>
                    </a:cubicBezTo>
                    <a:cubicBezTo>
                      <a:pt x="315" y="1153"/>
                      <a:pt x="315" y="1153"/>
                      <a:pt x="315" y="1153"/>
                    </a:cubicBezTo>
                    <a:cubicBezTo>
                      <a:pt x="322" y="1153"/>
                      <a:pt x="322" y="1153"/>
                      <a:pt x="322" y="1153"/>
                    </a:cubicBezTo>
                    <a:cubicBezTo>
                      <a:pt x="322" y="1146"/>
                      <a:pt x="322" y="1146"/>
                      <a:pt x="322" y="1146"/>
                    </a:cubicBezTo>
                    <a:moveTo>
                      <a:pt x="337" y="1146"/>
                    </a:moveTo>
                    <a:cubicBezTo>
                      <a:pt x="330" y="1146"/>
                      <a:pt x="330" y="1146"/>
                      <a:pt x="330" y="1146"/>
                    </a:cubicBezTo>
                    <a:cubicBezTo>
                      <a:pt x="330" y="1153"/>
                      <a:pt x="330" y="1153"/>
                      <a:pt x="330" y="1153"/>
                    </a:cubicBezTo>
                    <a:cubicBezTo>
                      <a:pt x="337" y="1153"/>
                      <a:pt x="337" y="1153"/>
                      <a:pt x="337" y="1153"/>
                    </a:cubicBezTo>
                    <a:cubicBezTo>
                      <a:pt x="337" y="1146"/>
                      <a:pt x="337" y="1146"/>
                      <a:pt x="337" y="1146"/>
                    </a:cubicBezTo>
                    <a:moveTo>
                      <a:pt x="352" y="1146"/>
                    </a:moveTo>
                    <a:cubicBezTo>
                      <a:pt x="345" y="1146"/>
                      <a:pt x="345" y="1146"/>
                      <a:pt x="345" y="1146"/>
                    </a:cubicBezTo>
                    <a:cubicBezTo>
                      <a:pt x="345" y="1153"/>
                      <a:pt x="345" y="1153"/>
                      <a:pt x="345" y="1153"/>
                    </a:cubicBezTo>
                    <a:cubicBezTo>
                      <a:pt x="352" y="1153"/>
                      <a:pt x="352" y="1153"/>
                      <a:pt x="352" y="1153"/>
                    </a:cubicBezTo>
                    <a:cubicBezTo>
                      <a:pt x="352" y="1146"/>
                      <a:pt x="352" y="1146"/>
                      <a:pt x="352" y="1146"/>
                    </a:cubicBezTo>
                    <a:moveTo>
                      <a:pt x="367" y="1146"/>
                    </a:moveTo>
                    <a:cubicBezTo>
                      <a:pt x="360" y="1146"/>
                      <a:pt x="360" y="1146"/>
                      <a:pt x="360" y="1146"/>
                    </a:cubicBezTo>
                    <a:cubicBezTo>
                      <a:pt x="360" y="1153"/>
                      <a:pt x="360" y="1153"/>
                      <a:pt x="360" y="1153"/>
                    </a:cubicBezTo>
                    <a:cubicBezTo>
                      <a:pt x="367" y="1153"/>
                      <a:pt x="367" y="1153"/>
                      <a:pt x="367" y="1153"/>
                    </a:cubicBezTo>
                    <a:cubicBezTo>
                      <a:pt x="367" y="1146"/>
                      <a:pt x="367" y="1146"/>
                      <a:pt x="367" y="1146"/>
                    </a:cubicBezTo>
                    <a:moveTo>
                      <a:pt x="381" y="1146"/>
                    </a:moveTo>
                    <a:cubicBezTo>
                      <a:pt x="374" y="1146"/>
                      <a:pt x="374" y="1146"/>
                      <a:pt x="374" y="1146"/>
                    </a:cubicBezTo>
                    <a:cubicBezTo>
                      <a:pt x="374" y="1153"/>
                      <a:pt x="374" y="1153"/>
                      <a:pt x="374" y="1153"/>
                    </a:cubicBezTo>
                    <a:cubicBezTo>
                      <a:pt x="381" y="1153"/>
                      <a:pt x="381" y="1153"/>
                      <a:pt x="381" y="1153"/>
                    </a:cubicBezTo>
                    <a:cubicBezTo>
                      <a:pt x="381" y="1146"/>
                      <a:pt x="381" y="1146"/>
                      <a:pt x="381" y="1146"/>
                    </a:cubicBezTo>
                    <a:moveTo>
                      <a:pt x="396" y="1146"/>
                    </a:moveTo>
                    <a:cubicBezTo>
                      <a:pt x="389" y="1146"/>
                      <a:pt x="389" y="1146"/>
                      <a:pt x="389" y="1146"/>
                    </a:cubicBezTo>
                    <a:cubicBezTo>
                      <a:pt x="389" y="1153"/>
                      <a:pt x="389" y="1153"/>
                      <a:pt x="389" y="1153"/>
                    </a:cubicBezTo>
                    <a:cubicBezTo>
                      <a:pt x="396" y="1153"/>
                      <a:pt x="396" y="1153"/>
                      <a:pt x="396" y="1153"/>
                    </a:cubicBezTo>
                    <a:cubicBezTo>
                      <a:pt x="396" y="1146"/>
                      <a:pt x="396" y="1146"/>
                      <a:pt x="396" y="1146"/>
                    </a:cubicBezTo>
                    <a:moveTo>
                      <a:pt x="411" y="1146"/>
                    </a:moveTo>
                    <a:cubicBezTo>
                      <a:pt x="404" y="1146"/>
                      <a:pt x="404" y="1146"/>
                      <a:pt x="404" y="1146"/>
                    </a:cubicBezTo>
                    <a:cubicBezTo>
                      <a:pt x="404" y="1153"/>
                      <a:pt x="404" y="1153"/>
                      <a:pt x="404" y="1153"/>
                    </a:cubicBezTo>
                    <a:cubicBezTo>
                      <a:pt x="411" y="1153"/>
                      <a:pt x="411" y="1153"/>
                      <a:pt x="411" y="1153"/>
                    </a:cubicBezTo>
                    <a:cubicBezTo>
                      <a:pt x="411" y="1146"/>
                      <a:pt x="411" y="1146"/>
                      <a:pt x="411" y="1146"/>
                    </a:cubicBezTo>
                    <a:moveTo>
                      <a:pt x="426" y="1146"/>
                    </a:moveTo>
                    <a:cubicBezTo>
                      <a:pt x="419" y="1146"/>
                      <a:pt x="419" y="1146"/>
                      <a:pt x="419" y="1146"/>
                    </a:cubicBezTo>
                    <a:cubicBezTo>
                      <a:pt x="419" y="1153"/>
                      <a:pt x="419" y="1153"/>
                      <a:pt x="419" y="1153"/>
                    </a:cubicBezTo>
                    <a:cubicBezTo>
                      <a:pt x="426" y="1153"/>
                      <a:pt x="426" y="1153"/>
                      <a:pt x="426" y="1153"/>
                    </a:cubicBezTo>
                    <a:cubicBezTo>
                      <a:pt x="426" y="1146"/>
                      <a:pt x="426" y="1146"/>
                      <a:pt x="426" y="1146"/>
                    </a:cubicBezTo>
                    <a:moveTo>
                      <a:pt x="440" y="1146"/>
                    </a:moveTo>
                    <a:cubicBezTo>
                      <a:pt x="433" y="1146"/>
                      <a:pt x="433" y="1146"/>
                      <a:pt x="433" y="1146"/>
                    </a:cubicBezTo>
                    <a:cubicBezTo>
                      <a:pt x="433" y="1153"/>
                      <a:pt x="433" y="1153"/>
                      <a:pt x="433" y="1153"/>
                    </a:cubicBezTo>
                    <a:cubicBezTo>
                      <a:pt x="440" y="1153"/>
                      <a:pt x="440" y="1153"/>
                      <a:pt x="440" y="1153"/>
                    </a:cubicBezTo>
                    <a:cubicBezTo>
                      <a:pt x="440" y="1146"/>
                      <a:pt x="440" y="1146"/>
                      <a:pt x="440" y="1146"/>
                    </a:cubicBezTo>
                    <a:moveTo>
                      <a:pt x="455" y="1146"/>
                    </a:moveTo>
                    <a:cubicBezTo>
                      <a:pt x="448" y="1146"/>
                      <a:pt x="448" y="1146"/>
                      <a:pt x="448" y="1146"/>
                    </a:cubicBezTo>
                    <a:cubicBezTo>
                      <a:pt x="448" y="1153"/>
                      <a:pt x="448" y="1153"/>
                      <a:pt x="448" y="1153"/>
                    </a:cubicBezTo>
                    <a:cubicBezTo>
                      <a:pt x="455" y="1153"/>
                      <a:pt x="455" y="1153"/>
                      <a:pt x="455" y="1153"/>
                    </a:cubicBezTo>
                    <a:cubicBezTo>
                      <a:pt x="455" y="1146"/>
                      <a:pt x="455" y="1146"/>
                      <a:pt x="455" y="1146"/>
                    </a:cubicBezTo>
                    <a:moveTo>
                      <a:pt x="470" y="1146"/>
                    </a:moveTo>
                    <a:cubicBezTo>
                      <a:pt x="463" y="1146"/>
                      <a:pt x="463" y="1146"/>
                      <a:pt x="463" y="1146"/>
                    </a:cubicBezTo>
                    <a:cubicBezTo>
                      <a:pt x="463" y="1153"/>
                      <a:pt x="463" y="1153"/>
                      <a:pt x="463" y="1153"/>
                    </a:cubicBezTo>
                    <a:cubicBezTo>
                      <a:pt x="470" y="1153"/>
                      <a:pt x="470" y="1153"/>
                      <a:pt x="470" y="1153"/>
                    </a:cubicBezTo>
                    <a:cubicBezTo>
                      <a:pt x="470" y="1146"/>
                      <a:pt x="470" y="1146"/>
                      <a:pt x="470" y="1146"/>
                    </a:cubicBezTo>
                    <a:moveTo>
                      <a:pt x="485" y="1146"/>
                    </a:moveTo>
                    <a:cubicBezTo>
                      <a:pt x="478" y="1146"/>
                      <a:pt x="478" y="1146"/>
                      <a:pt x="478" y="1146"/>
                    </a:cubicBezTo>
                    <a:cubicBezTo>
                      <a:pt x="478" y="1153"/>
                      <a:pt x="478" y="1153"/>
                      <a:pt x="478" y="1153"/>
                    </a:cubicBezTo>
                    <a:cubicBezTo>
                      <a:pt x="485" y="1153"/>
                      <a:pt x="485" y="1153"/>
                      <a:pt x="485" y="1153"/>
                    </a:cubicBezTo>
                    <a:cubicBezTo>
                      <a:pt x="485" y="1146"/>
                      <a:pt x="485" y="1146"/>
                      <a:pt x="485" y="1146"/>
                    </a:cubicBezTo>
                    <a:moveTo>
                      <a:pt x="499" y="1146"/>
                    </a:moveTo>
                    <a:cubicBezTo>
                      <a:pt x="492" y="1146"/>
                      <a:pt x="492" y="1146"/>
                      <a:pt x="492" y="1146"/>
                    </a:cubicBezTo>
                    <a:cubicBezTo>
                      <a:pt x="492" y="1153"/>
                      <a:pt x="492" y="1153"/>
                      <a:pt x="492" y="1153"/>
                    </a:cubicBezTo>
                    <a:cubicBezTo>
                      <a:pt x="499" y="1153"/>
                      <a:pt x="499" y="1153"/>
                      <a:pt x="499" y="1153"/>
                    </a:cubicBezTo>
                    <a:cubicBezTo>
                      <a:pt x="499" y="1146"/>
                      <a:pt x="499" y="1146"/>
                      <a:pt x="499" y="1146"/>
                    </a:cubicBezTo>
                    <a:moveTo>
                      <a:pt x="514" y="1146"/>
                    </a:moveTo>
                    <a:cubicBezTo>
                      <a:pt x="507" y="1146"/>
                      <a:pt x="507" y="1146"/>
                      <a:pt x="507" y="1146"/>
                    </a:cubicBezTo>
                    <a:cubicBezTo>
                      <a:pt x="507" y="1153"/>
                      <a:pt x="507" y="1153"/>
                      <a:pt x="507" y="1153"/>
                    </a:cubicBezTo>
                    <a:cubicBezTo>
                      <a:pt x="514" y="1153"/>
                      <a:pt x="514" y="1153"/>
                      <a:pt x="514" y="1153"/>
                    </a:cubicBezTo>
                    <a:cubicBezTo>
                      <a:pt x="514" y="1146"/>
                      <a:pt x="514" y="1146"/>
                      <a:pt x="514" y="1146"/>
                    </a:cubicBezTo>
                    <a:moveTo>
                      <a:pt x="529" y="1146"/>
                    </a:moveTo>
                    <a:cubicBezTo>
                      <a:pt x="522" y="1146"/>
                      <a:pt x="522" y="1146"/>
                      <a:pt x="522" y="1146"/>
                    </a:cubicBezTo>
                    <a:cubicBezTo>
                      <a:pt x="522" y="1153"/>
                      <a:pt x="522" y="1153"/>
                      <a:pt x="522" y="1153"/>
                    </a:cubicBezTo>
                    <a:cubicBezTo>
                      <a:pt x="529" y="1153"/>
                      <a:pt x="529" y="1153"/>
                      <a:pt x="529" y="1153"/>
                    </a:cubicBezTo>
                    <a:cubicBezTo>
                      <a:pt x="529" y="1146"/>
                      <a:pt x="529" y="1146"/>
                      <a:pt x="529" y="1146"/>
                    </a:cubicBezTo>
                    <a:moveTo>
                      <a:pt x="544" y="1146"/>
                    </a:moveTo>
                    <a:cubicBezTo>
                      <a:pt x="537" y="1146"/>
                      <a:pt x="537" y="1146"/>
                      <a:pt x="537" y="1146"/>
                    </a:cubicBezTo>
                    <a:cubicBezTo>
                      <a:pt x="537" y="1153"/>
                      <a:pt x="537" y="1153"/>
                      <a:pt x="537" y="1153"/>
                    </a:cubicBezTo>
                    <a:cubicBezTo>
                      <a:pt x="544" y="1153"/>
                      <a:pt x="544" y="1153"/>
                      <a:pt x="544" y="1153"/>
                    </a:cubicBezTo>
                    <a:cubicBezTo>
                      <a:pt x="544" y="1146"/>
                      <a:pt x="544" y="1146"/>
                      <a:pt x="544" y="1146"/>
                    </a:cubicBezTo>
                    <a:moveTo>
                      <a:pt x="204" y="1131"/>
                    </a:moveTo>
                    <a:cubicBezTo>
                      <a:pt x="197" y="1131"/>
                      <a:pt x="197" y="1131"/>
                      <a:pt x="197" y="1131"/>
                    </a:cubicBezTo>
                    <a:cubicBezTo>
                      <a:pt x="197" y="1138"/>
                      <a:pt x="197" y="1138"/>
                      <a:pt x="197" y="1138"/>
                    </a:cubicBezTo>
                    <a:cubicBezTo>
                      <a:pt x="204" y="1138"/>
                      <a:pt x="204" y="1138"/>
                      <a:pt x="204" y="1138"/>
                    </a:cubicBezTo>
                    <a:cubicBezTo>
                      <a:pt x="204" y="1131"/>
                      <a:pt x="204" y="1131"/>
                      <a:pt x="204" y="1131"/>
                    </a:cubicBezTo>
                    <a:moveTo>
                      <a:pt x="219" y="1131"/>
                    </a:moveTo>
                    <a:cubicBezTo>
                      <a:pt x="212" y="1131"/>
                      <a:pt x="212" y="1131"/>
                      <a:pt x="212" y="1131"/>
                    </a:cubicBezTo>
                    <a:cubicBezTo>
                      <a:pt x="212" y="1138"/>
                      <a:pt x="212" y="1138"/>
                      <a:pt x="212" y="1138"/>
                    </a:cubicBezTo>
                    <a:cubicBezTo>
                      <a:pt x="219" y="1138"/>
                      <a:pt x="219" y="1138"/>
                      <a:pt x="219" y="1138"/>
                    </a:cubicBezTo>
                    <a:cubicBezTo>
                      <a:pt x="219" y="1131"/>
                      <a:pt x="219" y="1131"/>
                      <a:pt x="219" y="1131"/>
                    </a:cubicBezTo>
                    <a:moveTo>
                      <a:pt x="234" y="1131"/>
                    </a:moveTo>
                    <a:cubicBezTo>
                      <a:pt x="227" y="1131"/>
                      <a:pt x="227" y="1131"/>
                      <a:pt x="227" y="1131"/>
                    </a:cubicBezTo>
                    <a:cubicBezTo>
                      <a:pt x="227" y="1138"/>
                      <a:pt x="227" y="1138"/>
                      <a:pt x="227" y="1138"/>
                    </a:cubicBezTo>
                    <a:cubicBezTo>
                      <a:pt x="234" y="1138"/>
                      <a:pt x="234" y="1138"/>
                      <a:pt x="234" y="1138"/>
                    </a:cubicBezTo>
                    <a:cubicBezTo>
                      <a:pt x="234" y="1131"/>
                      <a:pt x="234" y="1131"/>
                      <a:pt x="234" y="1131"/>
                    </a:cubicBezTo>
                    <a:moveTo>
                      <a:pt x="249" y="1131"/>
                    </a:moveTo>
                    <a:cubicBezTo>
                      <a:pt x="242" y="1131"/>
                      <a:pt x="242" y="1131"/>
                      <a:pt x="242" y="1131"/>
                    </a:cubicBezTo>
                    <a:cubicBezTo>
                      <a:pt x="242" y="1138"/>
                      <a:pt x="242" y="1138"/>
                      <a:pt x="242" y="1138"/>
                    </a:cubicBezTo>
                    <a:cubicBezTo>
                      <a:pt x="249" y="1138"/>
                      <a:pt x="249" y="1138"/>
                      <a:pt x="249" y="1138"/>
                    </a:cubicBezTo>
                    <a:cubicBezTo>
                      <a:pt x="249" y="1131"/>
                      <a:pt x="249" y="1131"/>
                      <a:pt x="249" y="1131"/>
                    </a:cubicBezTo>
                    <a:moveTo>
                      <a:pt x="263" y="1131"/>
                    </a:moveTo>
                    <a:cubicBezTo>
                      <a:pt x="256" y="1131"/>
                      <a:pt x="256" y="1131"/>
                      <a:pt x="256" y="1131"/>
                    </a:cubicBezTo>
                    <a:cubicBezTo>
                      <a:pt x="256" y="1138"/>
                      <a:pt x="256" y="1138"/>
                      <a:pt x="256" y="1138"/>
                    </a:cubicBezTo>
                    <a:cubicBezTo>
                      <a:pt x="263" y="1138"/>
                      <a:pt x="263" y="1138"/>
                      <a:pt x="263" y="1138"/>
                    </a:cubicBezTo>
                    <a:cubicBezTo>
                      <a:pt x="263" y="1131"/>
                      <a:pt x="263" y="1131"/>
                      <a:pt x="263" y="1131"/>
                    </a:cubicBezTo>
                    <a:moveTo>
                      <a:pt x="278" y="1131"/>
                    </a:moveTo>
                    <a:cubicBezTo>
                      <a:pt x="271" y="1131"/>
                      <a:pt x="271" y="1131"/>
                      <a:pt x="271" y="1131"/>
                    </a:cubicBezTo>
                    <a:cubicBezTo>
                      <a:pt x="271" y="1138"/>
                      <a:pt x="271" y="1138"/>
                      <a:pt x="271" y="1138"/>
                    </a:cubicBezTo>
                    <a:cubicBezTo>
                      <a:pt x="278" y="1138"/>
                      <a:pt x="278" y="1138"/>
                      <a:pt x="278" y="1138"/>
                    </a:cubicBezTo>
                    <a:cubicBezTo>
                      <a:pt x="278" y="1131"/>
                      <a:pt x="278" y="1131"/>
                      <a:pt x="278" y="1131"/>
                    </a:cubicBezTo>
                    <a:moveTo>
                      <a:pt x="293" y="1131"/>
                    </a:moveTo>
                    <a:cubicBezTo>
                      <a:pt x="286" y="1131"/>
                      <a:pt x="286" y="1131"/>
                      <a:pt x="286" y="1131"/>
                    </a:cubicBezTo>
                    <a:cubicBezTo>
                      <a:pt x="286" y="1138"/>
                      <a:pt x="286" y="1138"/>
                      <a:pt x="286" y="1138"/>
                    </a:cubicBezTo>
                    <a:cubicBezTo>
                      <a:pt x="293" y="1138"/>
                      <a:pt x="293" y="1138"/>
                      <a:pt x="293" y="1138"/>
                    </a:cubicBezTo>
                    <a:cubicBezTo>
                      <a:pt x="293" y="1131"/>
                      <a:pt x="293" y="1131"/>
                      <a:pt x="293" y="1131"/>
                    </a:cubicBezTo>
                    <a:moveTo>
                      <a:pt x="308" y="1131"/>
                    </a:moveTo>
                    <a:cubicBezTo>
                      <a:pt x="301" y="1131"/>
                      <a:pt x="301" y="1131"/>
                      <a:pt x="301" y="1131"/>
                    </a:cubicBezTo>
                    <a:cubicBezTo>
                      <a:pt x="301" y="1138"/>
                      <a:pt x="301" y="1138"/>
                      <a:pt x="301" y="1138"/>
                    </a:cubicBezTo>
                    <a:cubicBezTo>
                      <a:pt x="308" y="1138"/>
                      <a:pt x="308" y="1138"/>
                      <a:pt x="308" y="1138"/>
                    </a:cubicBezTo>
                    <a:cubicBezTo>
                      <a:pt x="308" y="1131"/>
                      <a:pt x="308" y="1131"/>
                      <a:pt x="308" y="1131"/>
                    </a:cubicBezTo>
                    <a:moveTo>
                      <a:pt x="322" y="1131"/>
                    </a:moveTo>
                    <a:cubicBezTo>
                      <a:pt x="315" y="1131"/>
                      <a:pt x="315" y="1131"/>
                      <a:pt x="315" y="1131"/>
                    </a:cubicBezTo>
                    <a:cubicBezTo>
                      <a:pt x="315" y="1138"/>
                      <a:pt x="315" y="1138"/>
                      <a:pt x="315" y="1138"/>
                    </a:cubicBezTo>
                    <a:cubicBezTo>
                      <a:pt x="322" y="1138"/>
                      <a:pt x="322" y="1138"/>
                      <a:pt x="322" y="1138"/>
                    </a:cubicBezTo>
                    <a:cubicBezTo>
                      <a:pt x="322" y="1131"/>
                      <a:pt x="322" y="1131"/>
                      <a:pt x="322" y="1131"/>
                    </a:cubicBezTo>
                    <a:moveTo>
                      <a:pt x="337" y="1131"/>
                    </a:moveTo>
                    <a:cubicBezTo>
                      <a:pt x="330" y="1131"/>
                      <a:pt x="330" y="1131"/>
                      <a:pt x="330" y="1131"/>
                    </a:cubicBezTo>
                    <a:cubicBezTo>
                      <a:pt x="330" y="1138"/>
                      <a:pt x="330" y="1138"/>
                      <a:pt x="330" y="1138"/>
                    </a:cubicBezTo>
                    <a:cubicBezTo>
                      <a:pt x="337" y="1138"/>
                      <a:pt x="337" y="1138"/>
                      <a:pt x="337" y="1138"/>
                    </a:cubicBezTo>
                    <a:cubicBezTo>
                      <a:pt x="337" y="1131"/>
                      <a:pt x="337" y="1131"/>
                      <a:pt x="337" y="1131"/>
                    </a:cubicBezTo>
                    <a:moveTo>
                      <a:pt x="352" y="1131"/>
                    </a:moveTo>
                    <a:cubicBezTo>
                      <a:pt x="345" y="1131"/>
                      <a:pt x="345" y="1131"/>
                      <a:pt x="345" y="1131"/>
                    </a:cubicBezTo>
                    <a:cubicBezTo>
                      <a:pt x="345" y="1138"/>
                      <a:pt x="345" y="1138"/>
                      <a:pt x="345" y="1138"/>
                    </a:cubicBezTo>
                    <a:cubicBezTo>
                      <a:pt x="352" y="1138"/>
                      <a:pt x="352" y="1138"/>
                      <a:pt x="352" y="1138"/>
                    </a:cubicBezTo>
                    <a:cubicBezTo>
                      <a:pt x="352" y="1131"/>
                      <a:pt x="352" y="1131"/>
                      <a:pt x="352" y="1131"/>
                    </a:cubicBezTo>
                    <a:moveTo>
                      <a:pt x="367" y="1131"/>
                    </a:moveTo>
                    <a:cubicBezTo>
                      <a:pt x="360" y="1131"/>
                      <a:pt x="360" y="1131"/>
                      <a:pt x="360" y="1131"/>
                    </a:cubicBezTo>
                    <a:cubicBezTo>
                      <a:pt x="360" y="1138"/>
                      <a:pt x="360" y="1138"/>
                      <a:pt x="360" y="1138"/>
                    </a:cubicBezTo>
                    <a:cubicBezTo>
                      <a:pt x="367" y="1138"/>
                      <a:pt x="367" y="1138"/>
                      <a:pt x="367" y="1138"/>
                    </a:cubicBezTo>
                    <a:cubicBezTo>
                      <a:pt x="367" y="1131"/>
                      <a:pt x="367" y="1131"/>
                      <a:pt x="367" y="1131"/>
                    </a:cubicBezTo>
                    <a:moveTo>
                      <a:pt x="381" y="1131"/>
                    </a:moveTo>
                    <a:cubicBezTo>
                      <a:pt x="374" y="1131"/>
                      <a:pt x="374" y="1131"/>
                      <a:pt x="374" y="1131"/>
                    </a:cubicBezTo>
                    <a:cubicBezTo>
                      <a:pt x="374" y="1138"/>
                      <a:pt x="374" y="1138"/>
                      <a:pt x="374" y="1138"/>
                    </a:cubicBezTo>
                    <a:cubicBezTo>
                      <a:pt x="381" y="1138"/>
                      <a:pt x="381" y="1138"/>
                      <a:pt x="381" y="1138"/>
                    </a:cubicBezTo>
                    <a:cubicBezTo>
                      <a:pt x="381" y="1131"/>
                      <a:pt x="381" y="1131"/>
                      <a:pt x="381" y="1131"/>
                    </a:cubicBezTo>
                    <a:moveTo>
                      <a:pt x="396" y="1131"/>
                    </a:moveTo>
                    <a:cubicBezTo>
                      <a:pt x="389" y="1131"/>
                      <a:pt x="389" y="1131"/>
                      <a:pt x="389" y="1131"/>
                    </a:cubicBezTo>
                    <a:cubicBezTo>
                      <a:pt x="389" y="1138"/>
                      <a:pt x="389" y="1138"/>
                      <a:pt x="389" y="1138"/>
                    </a:cubicBezTo>
                    <a:cubicBezTo>
                      <a:pt x="396" y="1138"/>
                      <a:pt x="396" y="1138"/>
                      <a:pt x="396" y="1138"/>
                    </a:cubicBezTo>
                    <a:cubicBezTo>
                      <a:pt x="396" y="1131"/>
                      <a:pt x="396" y="1131"/>
                      <a:pt x="396" y="1131"/>
                    </a:cubicBezTo>
                    <a:moveTo>
                      <a:pt x="411" y="1131"/>
                    </a:moveTo>
                    <a:cubicBezTo>
                      <a:pt x="404" y="1131"/>
                      <a:pt x="404" y="1131"/>
                      <a:pt x="404" y="1131"/>
                    </a:cubicBezTo>
                    <a:cubicBezTo>
                      <a:pt x="404" y="1138"/>
                      <a:pt x="404" y="1138"/>
                      <a:pt x="404" y="1138"/>
                    </a:cubicBezTo>
                    <a:cubicBezTo>
                      <a:pt x="411" y="1138"/>
                      <a:pt x="411" y="1138"/>
                      <a:pt x="411" y="1138"/>
                    </a:cubicBezTo>
                    <a:cubicBezTo>
                      <a:pt x="411" y="1131"/>
                      <a:pt x="411" y="1131"/>
                      <a:pt x="411" y="1131"/>
                    </a:cubicBezTo>
                    <a:moveTo>
                      <a:pt x="426" y="1131"/>
                    </a:moveTo>
                    <a:cubicBezTo>
                      <a:pt x="419" y="1131"/>
                      <a:pt x="419" y="1131"/>
                      <a:pt x="419" y="1131"/>
                    </a:cubicBezTo>
                    <a:cubicBezTo>
                      <a:pt x="419" y="1138"/>
                      <a:pt x="419" y="1138"/>
                      <a:pt x="419" y="1138"/>
                    </a:cubicBezTo>
                    <a:cubicBezTo>
                      <a:pt x="426" y="1138"/>
                      <a:pt x="426" y="1138"/>
                      <a:pt x="426" y="1138"/>
                    </a:cubicBezTo>
                    <a:cubicBezTo>
                      <a:pt x="426" y="1131"/>
                      <a:pt x="426" y="1131"/>
                      <a:pt x="426" y="1131"/>
                    </a:cubicBezTo>
                    <a:moveTo>
                      <a:pt x="440" y="1131"/>
                    </a:moveTo>
                    <a:cubicBezTo>
                      <a:pt x="433" y="1131"/>
                      <a:pt x="433" y="1131"/>
                      <a:pt x="433" y="1131"/>
                    </a:cubicBezTo>
                    <a:cubicBezTo>
                      <a:pt x="433" y="1138"/>
                      <a:pt x="433" y="1138"/>
                      <a:pt x="433" y="1138"/>
                    </a:cubicBezTo>
                    <a:cubicBezTo>
                      <a:pt x="440" y="1138"/>
                      <a:pt x="440" y="1138"/>
                      <a:pt x="440" y="1138"/>
                    </a:cubicBezTo>
                    <a:cubicBezTo>
                      <a:pt x="440" y="1131"/>
                      <a:pt x="440" y="1131"/>
                      <a:pt x="440" y="1131"/>
                    </a:cubicBezTo>
                    <a:moveTo>
                      <a:pt x="455" y="1131"/>
                    </a:moveTo>
                    <a:cubicBezTo>
                      <a:pt x="448" y="1131"/>
                      <a:pt x="448" y="1131"/>
                      <a:pt x="448" y="1131"/>
                    </a:cubicBezTo>
                    <a:cubicBezTo>
                      <a:pt x="448" y="1138"/>
                      <a:pt x="448" y="1138"/>
                      <a:pt x="448" y="1138"/>
                    </a:cubicBezTo>
                    <a:cubicBezTo>
                      <a:pt x="455" y="1138"/>
                      <a:pt x="455" y="1138"/>
                      <a:pt x="455" y="1138"/>
                    </a:cubicBezTo>
                    <a:cubicBezTo>
                      <a:pt x="455" y="1131"/>
                      <a:pt x="455" y="1131"/>
                      <a:pt x="455" y="1131"/>
                    </a:cubicBezTo>
                    <a:moveTo>
                      <a:pt x="470" y="1131"/>
                    </a:moveTo>
                    <a:cubicBezTo>
                      <a:pt x="463" y="1131"/>
                      <a:pt x="463" y="1131"/>
                      <a:pt x="463" y="1131"/>
                    </a:cubicBezTo>
                    <a:cubicBezTo>
                      <a:pt x="463" y="1138"/>
                      <a:pt x="463" y="1138"/>
                      <a:pt x="463" y="1138"/>
                    </a:cubicBezTo>
                    <a:cubicBezTo>
                      <a:pt x="470" y="1138"/>
                      <a:pt x="470" y="1138"/>
                      <a:pt x="470" y="1138"/>
                    </a:cubicBezTo>
                    <a:cubicBezTo>
                      <a:pt x="470" y="1131"/>
                      <a:pt x="470" y="1131"/>
                      <a:pt x="470" y="1131"/>
                    </a:cubicBezTo>
                    <a:moveTo>
                      <a:pt x="485" y="1131"/>
                    </a:moveTo>
                    <a:cubicBezTo>
                      <a:pt x="478" y="1131"/>
                      <a:pt x="478" y="1131"/>
                      <a:pt x="478" y="1131"/>
                    </a:cubicBezTo>
                    <a:cubicBezTo>
                      <a:pt x="478" y="1138"/>
                      <a:pt x="478" y="1138"/>
                      <a:pt x="478" y="1138"/>
                    </a:cubicBezTo>
                    <a:cubicBezTo>
                      <a:pt x="485" y="1138"/>
                      <a:pt x="485" y="1138"/>
                      <a:pt x="485" y="1138"/>
                    </a:cubicBezTo>
                    <a:cubicBezTo>
                      <a:pt x="485" y="1131"/>
                      <a:pt x="485" y="1131"/>
                      <a:pt x="485" y="1131"/>
                    </a:cubicBezTo>
                    <a:moveTo>
                      <a:pt x="499" y="1131"/>
                    </a:moveTo>
                    <a:cubicBezTo>
                      <a:pt x="492" y="1131"/>
                      <a:pt x="492" y="1131"/>
                      <a:pt x="492" y="1131"/>
                    </a:cubicBezTo>
                    <a:cubicBezTo>
                      <a:pt x="492" y="1138"/>
                      <a:pt x="492" y="1138"/>
                      <a:pt x="492" y="1138"/>
                    </a:cubicBezTo>
                    <a:cubicBezTo>
                      <a:pt x="499" y="1138"/>
                      <a:pt x="499" y="1138"/>
                      <a:pt x="499" y="1138"/>
                    </a:cubicBezTo>
                    <a:cubicBezTo>
                      <a:pt x="499" y="1131"/>
                      <a:pt x="499" y="1131"/>
                      <a:pt x="499" y="1131"/>
                    </a:cubicBezTo>
                    <a:moveTo>
                      <a:pt x="514" y="1131"/>
                    </a:moveTo>
                    <a:cubicBezTo>
                      <a:pt x="507" y="1131"/>
                      <a:pt x="507" y="1131"/>
                      <a:pt x="507" y="1131"/>
                    </a:cubicBezTo>
                    <a:cubicBezTo>
                      <a:pt x="507" y="1138"/>
                      <a:pt x="507" y="1138"/>
                      <a:pt x="507" y="1138"/>
                    </a:cubicBezTo>
                    <a:cubicBezTo>
                      <a:pt x="514" y="1138"/>
                      <a:pt x="514" y="1138"/>
                      <a:pt x="514" y="1138"/>
                    </a:cubicBezTo>
                    <a:cubicBezTo>
                      <a:pt x="514" y="1131"/>
                      <a:pt x="514" y="1131"/>
                      <a:pt x="514" y="1131"/>
                    </a:cubicBezTo>
                    <a:moveTo>
                      <a:pt x="529" y="1131"/>
                    </a:moveTo>
                    <a:cubicBezTo>
                      <a:pt x="522" y="1131"/>
                      <a:pt x="522" y="1131"/>
                      <a:pt x="522" y="1131"/>
                    </a:cubicBezTo>
                    <a:cubicBezTo>
                      <a:pt x="522" y="1138"/>
                      <a:pt x="522" y="1138"/>
                      <a:pt x="522" y="1138"/>
                    </a:cubicBezTo>
                    <a:cubicBezTo>
                      <a:pt x="529" y="1138"/>
                      <a:pt x="529" y="1138"/>
                      <a:pt x="529" y="1138"/>
                    </a:cubicBezTo>
                    <a:cubicBezTo>
                      <a:pt x="529" y="1131"/>
                      <a:pt x="529" y="1131"/>
                      <a:pt x="529" y="1131"/>
                    </a:cubicBezTo>
                    <a:moveTo>
                      <a:pt x="544" y="1131"/>
                    </a:moveTo>
                    <a:cubicBezTo>
                      <a:pt x="537" y="1131"/>
                      <a:pt x="537" y="1131"/>
                      <a:pt x="537" y="1131"/>
                    </a:cubicBezTo>
                    <a:cubicBezTo>
                      <a:pt x="537" y="1138"/>
                      <a:pt x="537" y="1138"/>
                      <a:pt x="537" y="1138"/>
                    </a:cubicBezTo>
                    <a:cubicBezTo>
                      <a:pt x="544" y="1138"/>
                      <a:pt x="544" y="1138"/>
                      <a:pt x="544" y="1138"/>
                    </a:cubicBezTo>
                    <a:cubicBezTo>
                      <a:pt x="544" y="1131"/>
                      <a:pt x="544" y="1131"/>
                      <a:pt x="544" y="1131"/>
                    </a:cubicBezTo>
                    <a:moveTo>
                      <a:pt x="219" y="1117"/>
                    </a:moveTo>
                    <a:cubicBezTo>
                      <a:pt x="212" y="1117"/>
                      <a:pt x="212" y="1117"/>
                      <a:pt x="212" y="1117"/>
                    </a:cubicBezTo>
                    <a:cubicBezTo>
                      <a:pt x="212" y="1124"/>
                      <a:pt x="212" y="1124"/>
                      <a:pt x="212" y="1124"/>
                    </a:cubicBezTo>
                    <a:cubicBezTo>
                      <a:pt x="219" y="1124"/>
                      <a:pt x="219" y="1124"/>
                      <a:pt x="219" y="1124"/>
                    </a:cubicBezTo>
                    <a:cubicBezTo>
                      <a:pt x="219" y="1117"/>
                      <a:pt x="219" y="1117"/>
                      <a:pt x="219" y="1117"/>
                    </a:cubicBezTo>
                    <a:moveTo>
                      <a:pt x="234" y="1117"/>
                    </a:moveTo>
                    <a:cubicBezTo>
                      <a:pt x="227" y="1117"/>
                      <a:pt x="227" y="1117"/>
                      <a:pt x="227" y="1117"/>
                    </a:cubicBezTo>
                    <a:cubicBezTo>
                      <a:pt x="227" y="1124"/>
                      <a:pt x="227" y="1124"/>
                      <a:pt x="227" y="1124"/>
                    </a:cubicBezTo>
                    <a:cubicBezTo>
                      <a:pt x="234" y="1124"/>
                      <a:pt x="234" y="1124"/>
                      <a:pt x="234" y="1124"/>
                    </a:cubicBezTo>
                    <a:cubicBezTo>
                      <a:pt x="234" y="1117"/>
                      <a:pt x="234" y="1117"/>
                      <a:pt x="234" y="1117"/>
                    </a:cubicBezTo>
                    <a:moveTo>
                      <a:pt x="249" y="1117"/>
                    </a:moveTo>
                    <a:cubicBezTo>
                      <a:pt x="242" y="1117"/>
                      <a:pt x="242" y="1117"/>
                      <a:pt x="242" y="1117"/>
                    </a:cubicBezTo>
                    <a:cubicBezTo>
                      <a:pt x="242" y="1124"/>
                      <a:pt x="242" y="1124"/>
                      <a:pt x="242" y="1124"/>
                    </a:cubicBezTo>
                    <a:cubicBezTo>
                      <a:pt x="249" y="1124"/>
                      <a:pt x="249" y="1124"/>
                      <a:pt x="249" y="1124"/>
                    </a:cubicBezTo>
                    <a:cubicBezTo>
                      <a:pt x="249" y="1117"/>
                      <a:pt x="249" y="1117"/>
                      <a:pt x="249" y="1117"/>
                    </a:cubicBezTo>
                    <a:moveTo>
                      <a:pt x="263" y="1117"/>
                    </a:moveTo>
                    <a:cubicBezTo>
                      <a:pt x="256" y="1117"/>
                      <a:pt x="256" y="1117"/>
                      <a:pt x="256" y="1117"/>
                    </a:cubicBezTo>
                    <a:cubicBezTo>
                      <a:pt x="256" y="1124"/>
                      <a:pt x="256" y="1124"/>
                      <a:pt x="256" y="1124"/>
                    </a:cubicBezTo>
                    <a:cubicBezTo>
                      <a:pt x="263" y="1124"/>
                      <a:pt x="263" y="1124"/>
                      <a:pt x="263" y="1124"/>
                    </a:cubicBezTo>
                    <a:cubicBezTo>
                      <a:pt x="263" y="1117"/>
                      <a:pt x="263" y="1117"/>
                      <a:pt x="263" y="1117"/>
                    </a:cubicBezTo>
                    <a:moveTo>
                      <a:pt x="278" y="1117"/>
                    </a:moveTo>
                    <a:cubicBezTo>
                      <a:pt x="271" y="1117"/>
                      <a:pt x="271" y="1117"/>
                      <a:pt x="271" y="1117"/>
                    </a:cubicBezTo>
                    <a:cubicBezTo>
                      <a:pt x="271" y="1124"/>
                      <a:pt x="271" y="1124"/>
                      <a:pt x="271" y="1124"/>
                    </a:cubicBezTo>
                    <a:cubicBezTo>
                      <a:pt x="278" y="1124"/>
                      <a:pt x="278" y="1124"/>
                      <a:pt x="278" y="1124"/>
                    </a:cubicBezTo>
                    <a:cubicBezTo>
                      <a:pt x="278" y="1117"/>
                      <a:pt x="278" y="1117"/>
                      <a:pt x="278" y="1117"/>
                    </a:cubicBezTo>
                    <a:moveTo>
                      <a:pt x="293" y="1117"/>
                    </a:moveTo>
                    <a:cubicBezTo>
                      <a:pt x="286" y="1117"/>
                      <a:pt x="286" y="1117"/>
                      <a:pt x="286" y="1117"/>
                    </a:cubicBezTo>
                    <a:cubicBezTo>
                      <a:pt x="286" y="1124"/>
                      <a:pt x="286" y="1124"/>
                      <a:pt x="286" y="1124"/>
                    </a:cubicBezTo>
                    <a:cubicBezTo>
                      <a:pt x="293" y="1124"/>
                      <a:pt x="293" y="1124"/>
                      <a:pt x="293" y="1124"/>
                    </a:cubicBezTo>
                    <a:cubicBezTo>
                      <a:pt x="293" y="1117"/>
                      <a:pt x="293" y="1117"/>
                      <a:pt x="293" y="1117"/>
                    </a:cubicBezTo>
                    <a:moveTo>
                      <a:pt x="308" y="1117"/>
                    </a:moveTo>
                    <a:cubicBezTo>
                      <a:pt x="301" y="1117"/>
                      <a:pt x="301" y="1117"/>
                      <a:pt x="301" y="1117"/>
                    </a:cubicBezTo>
                    <a:cubicBezTo>
                      <a:pt x="301" y="1124"/>
                      <a:pt x="301" y="1124"/>
                      <a:pt x="301" y="1124"/>
                    </a:cubicBezTo>
                    <a:cubicBezTo>
                      <a:pt x="308" y="1124"/>
                      <a:pt x="308" y="1124"/>
                      <a:pt x="308" y="1124"/>
                    </a:cubicBezTo>
                    <a:cubicBezTo>
                      <a:pt x="308" y="1117"/>
                      <a:pt x="308" y="1117"/>
                      <a:pt x="308" y="1117"/>
                    </a:cubicBezTo>
                    <a:moveTo>
                      <a:pt x="322" y="1117"/>
                    </a:moveTo>
                    <a:cubicBezTo>
                      <a:pt x="315" y="1117"/>
                      <a:pt x="315" y="1117"/>
                      <a:pt x="315" y="1117"/>
                    </a:cubicBezTo>
                    <a:cubicBezTo>
                      <a:pt x="315" y="1124"/>
                      <a:pt x="315" y="1124"/>
                      <a:pt x="315" y="1124"/>
                    </a:cubicBezTo>
                    <a:cubicBezTo>
                      <a:pt x="322" y="1124"/>
                      <a:pt x="322" y="1124"/>
                      <a:pt x="322" y="1124"/>
                    </a:cubicBezTo>
                    <a:cubicBezTo>
                      <a:pt x="322" y="1117"/>
                      <a:pt x="322" y="1117"/>
                      <a:pt x="322" y="1117"/>
                    </a:cubicBezTo>
                    <a:moveTo>
                      <a:pt x="337" y="1117"/>
                    </a:moveTo>
                    <a:cubicBezTo>
                      <a:pt x="330" y="1117"/>
                      <a:pt x="330" y="1117"/>
                      <a:pt x="330" y="1117"/>
                    </a:cubicBezTo>
                    <a:cubicBezTo>
                      <a:pt x="330" y="1124"/>
                      <a:pt x="330" y="1124"/>
                      <a:pt x="330" y="1124"/>
                    </a:cubicBezTo>
                    <a:cubicBezTo>
                      <a:pt x="337" y="1124"/>
                      <a:pt x="337" y="1124"/>
                      <a:pt x="337" y="1124"/>
                    </a:cubicBezTo>
                    <a:cubicBezTo>
                      <a:pt x="337" y="1117"/>
                      <a:pt x="337" y="1117"/>
                      <a:pt x="337" y="1117"/>
                    </a:cubicBezTo>
                    <a:moveTo>
                      <a:pt x="352" y="1117"/>
                    </a:moveTo>
                    <a:cubicBezTo>
                      <a:pt x="345" y="1117"/>
                      <a:pt x="345" y="1117"/>
                      <a:pt x="345" y="1117"/>
                    </a:cubicBezTo>
                    <a:cubicBezTo>
                      <a:pt x="345" y="1124"/>
                      <a:pt x="345" y="1124"/>
                      <a:pt x="345" y="1124"/>
                    </a:cubicBezTo>
                    <a:cubicBezTo>
                      <a:pt x="352" y="1124"/>
                      <a:pt x="352" y="1124"/>
                      <a:pt x="352" y="1124"/>
                    </a:cubicBezTo>
                    <a:cubicBezTo>
                      <a:pt x="352" y="1117"/>
                      <a:pt x="352" y="1117"/>
                      <a:pt x="352" y="1117"/>
                    </a:cubicBezTo>
                    <a:moveTo>
                      <a:pt x="367" y="1117"/>
                    </a:moveTo>
                    <a:cubicBezTo>
                      <a:pt x="360" y="1117"/>
                      <a:pt x="360" y="1117"/>
                      <a:pt x="360" y="1117"/>
                    </a:cubicBezTo>
                    <a:cubicBezTo>
                      <a:pt x="360" y="1124"/>
                      <a:pt x="360" y="1124"/>
                      <a:pt x="360" y="1124"/>
                    </a:cubicBezTo>
                    <a:cubicBezTo>
                      <a:pt x="367" y="1124"/>
                      <a:pt x="367" y="1124"/>
                      <a:pt x="367" y="1124"/>
                    </a:cubicBezTo>
                    <a:cubicBezTo>
                      <a:pt x="367" y="1117"/>
                      <a:pt x="367" y="1117"/>
                      <a:pt x="367" y="1117"/>
                    </a:cubicBezTo>
                    <a:moveTo>
                      <a:pt x="381" y="1117"/>
                    </a:moveTo>
                    <a:cubicBezTo>
                      <a:pt x="374" y="1117"/>
                      <a:pt x="374" y="1117"/>
                      <a:pt x="374" y="1117"/>
                    </a:cubicBezTo>
                    <a:cubicBezTo>
                      <a:pt x="374" y="1124"/>
                      <a:pt x="374" y="1124"/>
                      <a:pt x="374" y="1124"/>
                    </a:cubicBezTo>
                    <a:cubicBezTo>
                      <a:pt x="381" y="1124"/>
                      <a:pt x="381" y="1124"/>
                      <a:pt x="381" y="1124"/>
                    </a:cubicBezTo>
                    <a:cubicBezTo>
                      <a:pt x="381" y="1117"/>
                      <a:pt x="381" y="1117"/>
                      <a:pt x="381" y="1117"/>
                    </a:cubicBezTo>
                    <a:moveTo>
                      <a:pt x="396" y="1117"/>
                    </a:moveTo>
                    <a:cubicBezTo>
                      <a:pt x="389" y="1117"/>
                      <a:pt x="389" y="1117"/>
                      <a:pt x="389" y="1117"/>
                    </a:cubicBezTo>
                    <a:cubicBezTo>
                      <a:pt x="389" y="1124"/>
                      <a:pt x="389" y="1124"/>
                      <a:pt x="389" y="1124"/>
                    </a:cubicBezTo>
                    <a:cubicBezTo>
                      <a:pt x="396" y="1124"/>
                      <a:pt x="396" y="1124"/>
                      <a:pt x="396" y="1124"/>
                    </a:cubicBezTo>
                    <a:cubicBezTo>
                      <a:pt x="396" y="1117"/>
                      <a:pt x="396" y="1117"/>
                      <a:pt x="396" y="1117"/>
                    </a:cubicBezTo>
                    <a:moveTo>
                      <a:pt x="411" y="1117"/>
                    </a:moveTo>
                    <a:cubicBezTo>
                      <a:pt x="404" y="1117"/>
                      <a:pt x="404" y="1117"/>
                      <a:pt x="404" y="1117"/>
                    </a:cubicBezTo>
                    <a:cubicBezTo>
                      <a:pt x="404" y="1124"/>
                      <a:pt x="404" y="1124"/>
                      <a:pt x="404" y="1124"/>
                    </a:cubicBezTo>
                    <a:cubicBezTo>
                      <a:pt x="411" y="1124"/>
                      <a:pt x="411" y="1124"/>
                      <a:pt x="411" y="1124"/>
                    </a:cubicBezTo>
                    <a:cubicBezTo>
                      <a:pt x="411" y="1117"/>
                      <a:pt x="411" y="1117"/>
                      <a:pt x="411" y="1117"/>
                    </a:cubicBezTo>
                    <a:moveTo>
                      <a:pt x="426" y="1117"/>
                    </a:moveTo>
                    <a:cubicBezTo>
                      <a:pt x="419" y="1117"/>
                      <a:pt x="419" y="1117"/>
                      <a:pt x="419" y="1117"/>
                    </a:cubicBezTo>
                    <a:cubicBezTo>
                      <a:pt x="419" y="1124"/>
                      <a:pt x="419" y="1124"/>
                      <a:pt x="419" y="1124"/>
                    </a:cubicBezTo>
                    <a:cubicBezTo>
                      <a:pt x="426" y="1124"/>
                      <a:pt x="426" y="1124"/>
                      <a:pt x="426" y="1124"/>
                    </a:cubicBezTo>
                    <a:cubicBezTo>
                      <a:pt x="426" y="1117"/>
                      <a:pt x="426" y="1117"/>
                      <a:pt x="426" y="1117"/>
                    </a:cubicBezTo>
                    <a:moveTo>
                      <a:pt x="440" y="1117"/>
                    </a:moveTo>
                    <a:cubicBezTo>
                      <a:pt x="433" y="1117"/>
                      <a:pt x="433" y="1117"/>
                      <a:pt x="433" y="1117"/>
                    </a:cubicBezTo>
                    <a:cubicBezTo>
                      <a:pt x="433" y="1124"/>
                      <a:pt x="433" y="1124"/>
                      <a:pt x="433" y="1124"/>
                    </a:cubicBezTo>
                    <a:cubicBezTo>
                      <a:pt x="440" y="1124"/>
                      <a:pt x="440" y="1124"/>
                      <a:pt x="440" y="1124"/>
                    </a:cubicBezTo>
                    <a:cubicBezTo>
                      <a:pt x="440" y="1117"/>
                      <a:pt x="440" y="1117"/>
                      <a:pt x="440" y="1117"/>
                    </a:cubicBezTo>
                    <a:moveTo>
                      <a:pt x="455" y="1117"/>
                    </a:moveTo>
                    <a:cubicBezTo>
                      <a:pt x="448" y="1117"/>
                      <a:pt x="448" y="1117"/>
                      <a:pt x="448" y="1117"/>
                    </a:cubicBezTo>
                    <a:cubicBezTo>
                      <a:pt x="448" y="1124"/>
                      <a:pt x="448" y="1124"/>
                      <a:pt x="448" y="1124"/>
                    </a:cubicBezTo>
                    <a:cubicBezTo>
                      <a:pt x="455" y="1124"/>
                      <a:pt x="455" y="1124"/>
                      <a:pt x="455" y="1124"/>
                    </a:cubicBezTo>
                    <a:cubicBezTo>
                      <a:pt x="455" y="1117"/>
                      <a:pt x="455" y="1117"/>
                      <a:pt x="455" y="1117"/>
                    </a:cubicBezTo>
                    <a:moveTo>
                      <a:pt x="470" y="1117"/>
                    </a:moveTo>
                    <a:cubicBezTo>
                      <a:pt x="463" y="1117"/>
                      <a:pt x="463" y="1117"/>
                      <a:pt x="463" y="1117"/>
                    </a:cubicBezTo>
                    <a:cubicBezTo>
                      <a:pt x="463" y="1124"/>
                      <a:pt x="463" y="1124"/>
                      <a:pt x="463" y="1124"/>
                    </a:cubicBezTo>
                    <a:cubicBezTo>
                      <a:pt x="470" y="1124"/>
                      <a:pt x="470" y="1124"/>
                      <a:pt x="470" y="1124"/>
                    </a:cubicBezTo>
                    <a:cubicBezTo>
                      <a:pt x="470" y="1117"/>
                      <a:pt x="470" y="1117"/>
                      <a:pt x="470" y="1117"/>
                    </a:cubicBezTo>
                    <a:moveTo>
                      <a:pt x="485" y="1117"/>
                    </a:moveTo>
                    <a:cubicBezTo>
                      <a:pt x="478" y="1117"/>
                      <a:pt x="478" y="1117"/>
                      <a:pt x="478" y="1117"/>
                    </a:cubicBezTo>
                    <a:cubicBezTo>
                      <a:pt x="478" y="1124"/>
                      <a:pt x="478" y="1124"/>
                      <a:pt x="478" y="1124"/>
                    </a:cubicBezTo>
                    <a:cubicBezTo>
                      <a:pt x="485" y="1124"/>
                      <a:pt x="485" y="1124"/>
                      <a:pt x="485" y="1124"/>
                    </a:cubicBezTo>
                    <a:cubicBezTo>
                      <a:pt x="485" y="1117"/>
                      <a:pt x="485" y="1117"/>
                      <a:pt x="485" y="1117"/>
                    </a:cubicBezTo>
                    <a:moveTo>
                      <a:pt x="499" y="1117"/>
                    </a:moveTo>
                    <a:cubicBezTo>
                      <a:pt x="492" y="1117"/>
                      <a:pt x="492" y="1117"/>
                      <a:pt x="492" y="1117"/>
                    </a:cubicBezTo>
                    <a:cubicBezTo>
                      <a:pt x="492" y="1124"/>
                      <a:pt x="492" y="1124"/>
                      <a:pt x="492" y="1124"/>
                    </a:cubicBezTo>
                    <a:cubicBezTo>
                      <a:pt x="499" y="1124"/>
                      <a:pt x="499" y="1124"/>
                      <a:pt x="499" y="1124"/>
                    </a:cubicBezTo>
                    <a:cubicBezTo>
                      <a:pt x="499" y="1117"/>
                      <a:pt x="499" y="1117"/>
                      <a:pt x="499" y="1117"/>
                    </a:cubicBezTo>
                    <a:moveTo>
                      <a:pt x="514" y="1117"/>
                    </a:moveTo>
                    <a:cubicBezTo>
                      <a:pt x="507" y="1117"/>
                      <a:pt x="507" y="1117"/>
                      <a:pt x="507" y="1117"/>
                    </a:cubicBezTo>
                    <a:cubicBezTo>
                      <a:pt x="507" y="1124"/>
                      <a:pt x="507" y="1124"/>
                      <a:pt x="507" y="1124"/>
                    </a:cubicBezTo>
                    <a:cubicBezTo>
                      <a:pt x="514" y="1124"/>
                      <a:pt x="514" y="1124"/>
                      <a:pt x="514" y="1124"/>
                    </a:cubicBezTo>
                    <a:cubicBezTo>
                      <a:pt x="514" y="1117"/>
                      <a:pt x="514" y="1117"/>
                      <a:pt x="514" y="1117"/>
                    </a:cubicBezTo>
                    <a:moveTo>
                      <a:pt x="529" y="1117"/>
                    </a:moveTo>
                    <a:cubicBezTo>
                      <a:pt x="522" y="1117"/>
                      <a:pt x="522" y="1117"/>
                      <a:pt x="522" y="1117"/>
                    </a:cubicBezTo>
                    <a:cubicBezTo>
                      <a:pt x="522" y="1124"/>
                      <a:pt x="522" y="1124"/>
                      <a:pt x="522" y="1124"/>
                    </a:cubicBezTo>
                    <a:cubicBezTo>
                      <a:pt x="529" y="1124"/>
                      <a:pt x="529" y="1124"/>
                      <a:pt x="529" y="1124"/>
                    </a:cubicBezTo>
                    <a:cubicBezTo>
                      <a:pt x="529" y="1117"/>
                      <a:pt x="529" y="1117"/>
                      <a:pt x="529" y="1117"/>
                    </a:cubicBezTo>
                    <a:moveTo>
                      <a:pt x="219" y="1102"/>
                    </a:moveTo>
                    <a:cubicBezTo>
                      <a:pt x="212" y="1102"/>
                      <a:pt x="212" y="1102"/>
                      <a:pt x="212" y="1102"/>
                    </a:cubicBezTo>
                    <a:cubicBezTo>
                      <a:pt x="212" y="1109"/>
                      <a:pt x="212" y="1109"/>
                      <a:pt x="212" y="1109"/>
                    </a:cubicBezTo>
                    <a:cubicBezTo>
                      <a:pt x="219" y="1109"/>
                      <a:pt x="219" y="1109"/>
                      <a:pt x="219" y="1109"/>
                    </a:cubicBezTo>
                    <a:cubicBezTo>
                      <a:pt x="219" y="1102"/>
                      <a:pt x="219" y="1102"/>
                      <a:pt x="219" y="1102"/>
                    </a:cubicBezTo>
                    <a:moveTo>
                      <a:pt x="234" y="1102"/>
                    </a:moveTo>
                    <a:cubicBezTo>
                      <a:pt x="227" y="1102"/>
                      <a:pt x="227" y="1102"/>
                      <a:pt x="227" y="1102"/>
                    </a:cubicBezTo>
                    <a:cubicBezTo>
                      <a:pt x="227" y="1109"/>
                      <a:pt x="227" y="1109"/>
                      <a:pt x="227" y="1109"/>
                    </a:cubicBezTo>
                    <a:cubicBezTo>
                      <a:pt x="234" y="1109"/>
                      <a:pt x="234" y="1109"/>
                      <a:pt x="234" y="1109"/>
                    </a:cubicBezTo>
                    <a:cubicBezTo>
                      <a:pt x="234" y="1102"/>
                      <a:pt x="234" y="1102"/>
                      <a:pt x="234" y="1102"/>
                    </a:cubicBezTo>
                    <a:moveTo>
                      <a:pt x="249" y="1102"/>
                    </a:moveTo>
                    <a:cubicBezTo>
                      <a:pt x="242" y="1102"/>
                      <a:pt x="242" y="1102"/>
                      <a:pt x="242" y="1102"/>
                    </a:cubicBezTo>
                    <a:cubicBezTo>
                      <a:pt x="242" y="1109"/>
                      <a:pt x="242" y="1109"/>
                      <a:pt x="242" y="1109"/>
                    </a:cubicBezTo>
                    <a:cubicBezTo>
                      <a:pt x="249" y="1109"/>
                      <a:pt x="249" y="1109"/>
                      <a:pt x="249" y="1109"/>
                    </a:cubicBezTo>
                    <a:cubicBezTo>
                      <a:pt x="249" y="1102"/>
                      <a:pt x="249" y="1102"/>
                      <a:pt x="249" y="1102"/>
                    </a:cubicBezTo>
                    <a:moveTo>
                      <a:pt x="263" y="1102"/>
                    </a:moveTo>
                    <a:cubicBezTo>
                      <a:pt x="256" y="1102"/>
                      <a:pt x="256" y="1102"/>
                      <a:pt x="256" y="1102"/>
                    </a:cubicBezTo>
                    <a:cubicBezTo>
                      <a:pt x="256" y="1109"/>
                      <a:pt x="256" y="1109"/>
                      <a:pt x="256" y="1109"/>
                    </a:cubicBezTo>
                    <a:cubicBezTo>
                      <a:pt x="263" y="1109"/>
                      <a:pt x="263" y="1109"/>
                      <a:pt x="263" y="1109"/>
                    </a:cubicBezTo>
                    <a:cubicBezTo>
                      <a:pt x="263" y="1102"/>
                      <a:pt x="263" y="1102"/>
                      <a:pt x="263" y="1102"/>
                    </a:cubicBezTo>
                    <a:moveTo>
                      <a:pt x="278" y="1102"/>
                    </a:moveTo>
                    <a:cubicBezTo>
                      <a:pt x="271" y="1102"/>
                      <a:pt x="271" y="1102"/>
                      <a:pt x="271" y="1102"/>
                    </a:cubicBezTo>
                    <a:cubicBezTo>
                      <a:pt x="271" y="1109"/>
                      <a:pt x="271" y="1109"/>
                      <a:pt x="271" y="1109"/>
                    </a:cubicBezTo>
                    <a:cubicBezTo>
                      <a:pt x="278" y="1109"/>
                      <a:pt x="278" y="1109"/>
                      <a:pt x="278" y="1109"/>
                    </a:cubicBezTo>
                    <a:cubicBezTo>
                      <a:pt x="278" y="1102"/>
                      <a:pt x="278" y="1102"/>
                      <a:pt x="278" y="1102"/>
                    </a:cubicBezTo>
                    <a:moveTo>
                      <a:pt x="293" y="1102"/>
                    </a:moveTo>
                    <a:cubicBezTo>
                      <a:pt x="286" y="1102"/>
                      <a:pt x="286" y="1102"/>
                      <a:pt x="286" y="1102"/>
                    </a:cubicBezTo>
                    <a:cubicBezTo>
                      <a:pt x="286" y="1109"/>
                      <a:pt x="286" y="1109"/>
                      <a:pt x="286" y="1109"/>
                    </a:cubicBezTo>
                    <a:cubicBezTo>
                      <a:pt x="293" y="1109"/>
                      <a:pt x="293" y="1109"/>
                      <a:pt x="293" y="1109"/>
                    </a:cubicBezTo>
                    <a:cubicBezTo>
                      <a:pt x="293" y="1102"/>
                      <a:pt x="293" y="1102"/>
                      <a:pt x="293" y="1102"/>
                    </a:cubicBezTo>
                    <a:moveTo>
                      <a:pt x="308" y="1102"/>
                    </a:moveTo>
                    <a:cubicBezTo>
                      <a:pt x="301" y="1102"/>
                      <a:pt x="301" y="1102"/>
                      <a:pt x="301" y="1102"/>
                    </a:cubicBezTo>
                    <a:cubicBezTo>
                      <a:pt x="301" y="1109"/>
                      <a:pt x="301" y="1109"/>
                      <a:pt x="301" y="1109"/>
                    </a:cubicBezTo>
                    <a:cubicBezTo>
                      <a:pt x="308" y="1109"/>
                      <a:pt x="308" y="1109"/>
                      <a:pt x="308" y="1109"/>
                    </a:cubicBezTo>
                    <a:cubicBezTo>
                      <a:pt x="308" y="1102"/>
                      <a:pt x="308" y="1102"/>
                      <a:pt x="308" y="1102"/>
                    </a:cubicBezTo>
                    <a:moveTo>
                      <a:pt x="322" y="1102"/>
                    </a:moveTo>
                    <a:cubicBezTo>
                      <a:pt x="315" y="1102"/>
                      <a:pt x="315" y="1102"/>
                      <a:pt x="315" y="1102"/>
                    </a:cubicBezTo>
                    <a:cubicBezTo>
                      <a:pt x="315" y="1109"/>
                      <a:pt x="315" y="1109"/>
                      <a:pt x="315" y="1109"/>
                    </a:cubicBezTo>
                    <a:cubicBezTo>
                      <a:pt x="322" y="1109"/>
                      <a:pt x="322" y="1109"/>
                      <a:pt x="322" y="1109"/>
                    </a:cubicBezTo>
                    <a:cubicBezTo>
                      <a:pt x="322" y="1102"/>
                      <a:pt x="322" y="1102"/>
                      <a:pt x="322" y="1102"/>
                    </a:cubicBezTo>
                    <a:moveTo>
                      <a:pt x="337" y="1102"/>
                    </a:moveTo>
                    <a:cubicBezTo>
                      <a:pt x="330" y="1102"/>
                      <a:pt x="330" y="1102"/>
                      <a:pt x="330" y="1102"/>
                    </a:cubicBezTo>
                    <a:cubicBezTo>
                      <a:pt x="330" y="1109"/>
                      <a:pt x="330" y="1109"/>
                      <a:pt x="330" y="1109"/>
                    </a:cubicBezTo>
                    <a:cubicBezTo>
                      <a:pt x="337" y="1109"/>
                      <a:pt x="337" y="1109"/>
                      <a:pt x="337" y="1109"/>
                    </a:cubicBezTo>
                    <a:cubicBezTo>
                      <a:pt x="337" y="1102"/>
                      <a:pt x="337" y="1102"/>
                      <a:pt x="337" y="1102"/>
                    </a:cubicBezTo>
                    <a:moveTo>
                      <a:pt x="352" y="1102"/>
                    </a:moveTo>
                    <a:cubicBezTo>
                      <a:pt x="345" y="1102"/>
                      <a:pt x="345" y="1102"/>
                      <a:pt x="345" y="1102"/>
                    </a:cubicBezTo>
                    <a:cubicBezTo>
                      <a:pt x="345" y="1109"/>
                      <a:pt x="345" y="1109"/>
                      <a:pt x="345" y="1109"/>
                    </a:cubicBezTo>
                    <a:cubicBezTo>
                      <a:pt x="352" y="1109"/>
                      <a:pt x="352" y="1109"/>
                      <a:pt x="352" y="1109"/>
                    </a:cubicBezTo>
                    <a:cubicBezTo>
                      <a:pt x="352" y="1102"/>
                      <a:pt x="352" y="1102"/>
                      <a:pt x="352" y="1102"/>
                    </a:cubicBezTo>
                    <a:moveTo>
                      <a:pt x="367" y="1102"/>
                    </a:moveTo>
                    <a:cubicBezTo>
                      <a:pt x="360" y="1102"/>
                      <a:pt x="360" y="1102"/>
                      <a:pt x="360" y="1102"/>
                    </a:cubicBezTo>
                    <a:cubicBezTo>
                      <a:pt x="360" y="1109"/>
                      <a:pt x="360" y="1109"/>
                      <a:pt x="360" y="1109"/>
                    </a:cubicBezTo>
                    <a:cubicBezTo>
                      <a:pt x="367" y="1109"/>
                      <a:pt x="367" y="1109"/>
                      <a:pt x="367" y="1109"/>
                    </a:cubicBezTo>
                    <a:cubicBezTo>
                      <a:pt x="367" y="1102"/>
                      <a:pt x="367" y="1102"/>
                      <a:pt x="367" y="1102"/>
                    </a:cubicBezTo>
                    <a:moveTo>
                      <a:pt x="381" y="1102"/>
                    </a:moveTo>
                    <a:cubicBezTo>
                      <a:pt x="374" y="1102"/>
                      <a:pt x="374" y="1102"/>
                      <a:pt x="374" y="1102"/>
                    </a:cubicBezTo>
                    <a:cubicBezTo>
                      <a:pt x="374" y="1109"/>
                      <a:pt x="374" y="1109"/>
                      <a:pt x="374" y="1109"/>
                    </a:cubicBezTo>
                    <a:cubicBezTo>
                      <a:pt x="381" y="1109"/>
                      <a:pt x="381" y="1109"/>
                      <a:pt x="381" y="1109"/>
                    </a:cubicBezTo>
                    <a:cubicBezTo>
                      <a:pt x="381" y="1102"/>
                      <a:pt x="381" y="1102"/>
                      <a:pt x="381" y="1102"/>
                    </a:cubicBezTo>
                    <a:moveTo>
                      <a:pt x="396" y="1102"/>
                    </a:moveTo>
                    <a:cubicBezTo>
                      <a:pt x="389" y="1102"/>
                      <a:pt x="389" y="1102"/>
                      <a:pt x="389" y="1102"/>
                    </a:cubicBezTo>
                    <a:cubicBezTo>
                      <a:pt x="389" y="1109"/>
                      <a:pt x="389" y="1109"/>
                      <a:pt x="389" y="1109"/>
                    </a:cubicBezTo>
                    <a:cubicBezTo>
                      <a:pt x="396" y="1109"/>
                      <a:pt x="396" y="1109"/>
                      <a:pt x="396" y="1109"/>
                    </a:cubicBezTo>
                    <a:cubicBezTo>
                      <a:pt x="396" y="1102"/>
                      <a:pt x="396" y="1102"/>
                      <a:pt x="396" y="1102"/>
                    </a:cubicBezTo>
                    <a:moveTo>
                      <a:pt x="411" y="1102"/>
                    </a:moveTo>
                    <a:cubicBezTo>
                      <a:pt x="404" y="1102"/>
                      <a:pt x="404" y="1102"/>
                      <a:pt x="404" y="1102"/>
                    </a:cubicBezTo>
                    <a:cubicBezTo>
                      <a:pt x="404" y="1109"/>
                      <a:pt x="404" y="1109"/>
                      <a:pt x="404" y="1109"/>
                    </a:cubicBezTo>
                    <a:cubicBezTo>
                      <a:pt x="411" y="1109"/>
                      <a:pt x="411" y="1109"/>
                      <a:pt x="411" y="1109"/>
                    </a:cubicBezTo>
                    <a:cubicBezTo>
                      <a:pt x="411" y="1102"/>
                      <a:pt x="411" y="1102"/>
                      <a:pt x="411" y="1102"/>
                    </a:cubicBezTo>
                    <a:moveTo>
                      <a:pt x="426" y="1102"/>
                    </a:moveTo>
                    <a:cubicBezTo>
                      <a:pt x="419" y="1102"/>
                      <a:pt x="419" y="1102"/>
                      <a:pt x="419" y="1102"/>
                    </a:cubicBezTo>
                    <a:cubicBezTo>
                      <a:pt x="419" y="1109"/>
                      <a:pt x="419" y="1109"/>
                      <a:pt x="419" y="1109"/>
                    </a:cubicBezTo>
                    <a:cubicBezTo>
                      <a:pt x="426" y="1109"/>
                      <a:pt x="426" y="1109"/>
                      <a:pt x="426" y="1109"/>
                    </a:cubicBezTo>
                    <a:cubicBezTo>
                      <a:pt x="426" y="1102"/>
                      <a:pt x="426" y="1102"/>
                      <a:pt x="426" y="1102"/>
                    </a:cubicBezTo>
                    <a:moveTo>
                      <a:pt x="440" y="1102"/>
                    </a:moveTo>
                    <a:cubicBezTo>
                      <a:pt x="433" y="1102"/>
                      <a:pt x="433" y="1102"/>
                      <a:pt x="433" y="1102"/>
                    </a:cubicBezTo>
                    <a:cubicBezTo>
                      <a:pt x="433" y="1109"/>
                      <a:pt x="433" y="1109"/>
                      <a:pt x="433" y="1109"/>
                    </a:cubicBezTo>
                    <a:cubicBezTo>
                      <a:pt x="440" y="1109"/>
                      <a:pt x="440" y="1109"/>
                      <a:pt x="440" y="1109"/>
                    </a:cubicBezTo>
                    <a:cubicBezTo>
                      <a:pt x="440" y="1102"/>
                      <a:pt x="440" y="1102"/>
                      <a:pt x="440" y="1102"/>
                    </a:cubicBezTo>
                    <a:moveTo>
                      <a:pt x="455" y="1102"/>
                    </a:moveTo>
                    <a:cubicBezTo>
                      <a:pt x="448" y="1102"/>
                      <a:pt x="448" y="1102"/>
                      <a:pt x="448" y="1102"/>
                    </a:cubicBezTo>
                    <a:cubicBezTo>
                      <a:pt x="448" y="1109"/>
                      <a:pt x="448" y="1109"/>
                      <a:pt x="448" y="1109"/>
                    </a:cubicBezTo>
                    <a:cubicBezTo>
                      <a:pt x="455" y="1109"/>
                      <a:pt x="455" y="1109"/>
                      <a:pt x="455" y="1109"/>
                    </a:cubicBezTo>
                    <a:cubicBezTo>
                      <a:pt x="455" y="1102"/>
                      <a:pt x="455" y="1102"/>
                      <a:pt x="455" y="1102"/>
                    </a:cubicBezTo>
                    <a:moveTo>
                      <a:pt x="470" y="1102"/>
                    </a:moveTo>
                    <a:cubicBezTo>
                      <a:pt x="463" y="1102"/>
                      <a:pt x="463" y="1102"/>
                      <a:pt x="463" y="1102"/>
                    </a:cubicBezTo>
                    <a:cubicBezTo>
                      <a:pt x="463" y="1109"/>
                      <a:pt x="463" y="1109"/>
                      <a:pt x="463" y="1109"/>
                    </a:cubicBezTo>
                    <a:cubicBezTo>
                      <a:pt x="470" y="1109"/>
                      <a:pt x="470" y="1109"/>
                      <a:pt x="470" y="1109"/>
                    </a:cubicBezTo>
                    <a:cubicBezTo>
                      <a:pt x="470" y="1102"/>
                      <a:pt x="470" y="1102"/>
                      <a:pt x="470" y="1102"/>
                    </a:cubicBezTo>
                    <a:moveTo>
                      <a:pt x="485" y="1102"/>
                    </a:moveTo>
                    <a:cubicBezTo>
                      <a:pt x="478" y="1102"/>
                      <a:pt x="478" y="1102"/>
                      <a:pt x="478" y="1102"/>
                    </a:cubicBezTo>
                    <a:cubicBezTo>
                      <a:pt x="478" y="1109"/>
                      <a:pt x="478" y="1109"/>
                      <a:pt x="478" y="1109"/>
                    </a:cubicBezTo>
                    <a:cubicBezTo>
                      <a:pt x="485" y="1109"/>
                      <a:pt x="485" y="1109"/>
                      <a:pt x="485" y="1109"/>
                    </a:cubicBezTo>
                    <a:cubicBezTo>
                      <a:pt x="485" y="1102"/>
                      <a:pt x="485" y="1102"/>
                      <a:pt x="485" y="1102"/>
                    </a:cubicBezTo>
                    <a:moveTo>
                      <a:pt x="499" y="1102"/>
                    </a:moveTo>
                    <a:cubicBezTo>
                      <a:pt x="492" y="1102"/>
                      <a:pt x="492" y="1102"/>
                      <a:pt x="492" y="1102"/>
                    </a:cubicBezTo>
                    <a:cubicBezTo>
                      <a:pt x="492" y="1109"/>
                      <a:pt x="492" y="1109"/>
                      <a:pt x="492" y="1109"/>
                    </a:cubicBezTo>
                    <a:cubicBezTo>
                      <a:pt x="499" y="1109"/>
                      <a:pt x="499" y="1109"/>
                      <a:pt x="499" y="1109"/>
                    </a:cubicBezTo>
                    <a:cubicBezTo>
                      <a:pt x="499" y="1102"/>
                      <a:pt x="499" y="1102"/>
                      <a:pt x="499" y="1102"/>
                    </a:cubicBezTo>
                    <a:moveTo>
                      <a:pt x="514" y="1102"/>
                    </a:moveTo>
                    <a:cubicBezTo>
                      <a:pt x="507" y="1102"/>
                      <a:pt x="507" y="1102"/>
                      <a:pt x="507" y="1102"/>
                    </a:cubicBezTo>
                    <a:cubicBezTo>
                      <a:pt x="507" y="1109"/>
                      <a:pt x="507" y="1109"/>
                      <a:pt x="507" y="1109"/>
                    </a:cubicBezTo>
                    <a:cubicBezTo>
                      <a:pt x="514" y="1109"/>
                      <a:pt x="514" y="1109"/>
                      <a:pt x="514" y="1109"/>
                    </a:cubicBezTo>
                    <a:cubicBezTo>
                      <a:pt x="514" y="1102"/>
                      <a:pt x="514" y="1102"/>
                      <a:pt x="514" y="1102"/>
                    </a:cubicBezTo>
                    <a:moveTo>
                      <a:pt x="529" y="1102"/>
                    </a:moveTo>
                    <a:cubicBezTo>
                      <a:pt x="522" y="1102"/>
                      <a:pt x="522" y="1102"/>
                      <a:pt x="522" y="1102"/>
                    </a:cubicBezTo>
                    <a:cubicBezTo>
                      <a:pt x="522" y="1109"/>
                      <a:pt x="522" y="1109"/>
                      <a:pt x="522" y="1109"/>
                    </a:cubicBezTo>
                    <a:cubicBezTo>
                      <a:pt x="529" y="1109"/>
                      <a:pt x="529" y="1109"/>
                      <a:pt x="529" y="1109"/>
                    </a:cubicBezTo>
                    <a:cubicBezTo>
                      <a:pt x="529" y="1102"/>
                      <a:pt x="529" y="1102"/>
                      <a:pt x="529" y="1102"/>
                    </a:cubicBezTo>
                    <a:moveTo>
                      <a:pt x="234" y="1087"/>
                    </a:moveTo>
                    <a:cubicBezTo>
                      <a:pt x="227" y="1087"/>
                      <a:pt x="227" y="1087"/>
                      <a:pt x="227" y="1087"/>
                    </a:cubicBezTo>
                    <a:cubicBezTo>
                      <a:pt x="227" y="1094"/>
                      <a:pt x="227" y="1094"/>
                      <a:pt x="227" y="1094"/>
                    </a:cubicBezTo>
                    <a:cubicBezTo>
                      <a:pt x="234" y="1094"/>
                      <a:pt x="234" y="1094"/>
                      <a:pt x="234" y="1094"/>
                    </a:cubicBezTo>
                    <a:cubicBezTo>
                      <a:pt x="234" y="1087"/>
                      <a:pt x="234" y="1087"/>
                      <a:pt x="234" y="1087"/>
                    </a:cubicBezTo>
                    <a:moveTo>
                      <a:pt x="249" y="1087"/>
                    </a:moveTo>
                    <a:cubicBezTo>
                      <a:pt x="242" y="1087"/>
                      <a:pt x="242" y="1087"/>
                      <a:pt x="242" y="1087"/>
                    </a:cubicBezTo>
                    <a:cubicBezTo>
                      <a:pt x="242" y="1094"/>
                      <a:pt x="242" y="1094"/>
                      <a:pt x="242" y="1094"/>
                    </a:cubicBezTo>
                    <a:cubicBezTo>
                      <a:pt x="249" y="1094"/>
                      <a:pt x="249" y="1094"/>
                      <a:pt x="249" y="1094"/>
                    </a:cubicBezTo>
                    <a:cubicBezTo>
                      <a:pt x="249" y="1087"/>
                      <a:pt x="249" y="1087"/>
                      <a:pt x="249" y="1087"/>
                    </a:cubicBezTo>
                    <a:moveTo>
                      <a:pt x="263" y="1087"/>
                    </a:moveTo>
                    <a:cubicBezTo>
                      <a:pt x="256" y="1087"/>
                      <a:pt x="256" y="1087"/>
                      <a:pt x="256" y="1087"/>
                    </a:cubicBezTo>
                    <a:cubicBezTo>
                      <a:pt x="256" y="1094"/>
                      <a:pt x="256" y="1094"/>
                      <a:pt x="256" y="1094"/>
                    </a:cubicBezTo>
                    <a:cubicBezTo>
                      <a:pt x="263" y="1094"/>
                      <a:pt x="263" y="1094"/>
                      <a:pt x="263" y="1094"/>
                    </a:cubicBezTo>
                    <a:cubicBezTo>
                      <a:pt x="263" y="1087"/>
                      <a:pt x="263" y="1087"/>
                      <a:pt x="263" y="1087"/>
                    </a:cubicBezTo>
                    <a:moveTo>
                      <a:pt x="278" y="1087"/>
                    </a:moveTo>
                    <a:cubicBezTo>
                      <a:pt x="271" y="1087"/>
                      <a:pt x="271" y="1087"/>
                      <a:pt x="271" y="1087"/>
                    </a:cubicBezTo>
                    <a:cubicBezTo>
                      <a:pt x="271" y="1094"/>
                      <a:pt x="271" y="1094"/>
                      <a:pt x="271" y="1094"/>
                    </a:cubicBezTo>
                    <a:cubicBezTo>
                      <a:pt x="278" y="1094"/>
                      <a:pt x="278" y="1094"/>
                      <a:pt x="278" y="1094"/>
                    </a:cubicBezTo>
                    <a:cubicBezTo>
                      <a:pt x="278" y="1087"/>
                      <a:pt x="278" y="1087"/>
                      <a:pt x="278" y="1087"/>
                    </a:cubicBezTo>
                    <a:moveTo>
                      <a:pt x="293" y="1087"/>
                    </a:moveTo>
                    <a:cubicBezTo>
                      <a:pt x="286" y="1087"/>
                      <a:pt x="286" y="1087"/>
                      <a:pt x="286" y="1087"/>
                    </a:cubicBezTo>
                    <a:cubicBezTo>
                      <a:pt x="286" y="1094"/>
                      <a:pt x="286" y="1094"/>
                      <a:pt x="286" y="1094"/>
                    </a:cubicBezTo>
                    <a:cubicBezTo>
                      <a:pt x="293" y="1094"/>
                      <a:pt x="293" y="1094"/>
                      <a:pt x="293" y="1094"/>
                    </a:cubicBezTo>
                    <a:cubicBezTo>
                      <a:pt x="293" y="1087"/>
                      <a:pt x="293" y="1087"/>
                      <a:pt x="293" y="1087"/>
                    </a:cubicBezTo>
                    <a:moveTo>
                      <a:pt x="308" y="1087"/>
                    </a:moveTo>
                    <a:cubicBezTo>
                      <a:pt x="301" y="1087"/>
                      <a:pt x="301" y="1087"/>
                      <a:pt x="301" y="1087"/>
                    </a:cubicBezTo>
                    <a:cubicBezTo>
                      <a:pt x="301" y="1094"/>
                      <a:pt x="301" y="1094"/>
                      <a:pt x="301" y="1094"/>
                    </a:cubicBezTo>
                    <a:cubicBezTo>
                      <a:pt x="308" y="1094"/>
                      <a:pt x="308" y="1094"/>
                      <a:pt x="308" y="1094"/>
                    </a:cubicBezTo>
                    <a:cubicBezTo>
                      <a:pt x="308" y="1087"/>
                      <a:pt x="308" y="1087"/>
                      <a:pt x="308" y="1087"/>
                    </a:cubicBezTo>
                    <a:moveTo>
                      <a:pt x="322" y="1087"/>
                    </a:moveTo>
                    <a:cubicBezTo>
                      <a:pt x="315" y="1087"/>
                      <a:pt x="315" y="1087"/>
                      <a:pt x="315" y="1087"/>
                    </a:cubicBezTo>
                    <a:cubicBezTo>
                      <a:pt x="315" y="1094"/>
                      <a:pt x="315" y="1094"/>
                      <a:pt x="315" y="1094"/>
                    </a:cubicBezTo>
                    <a:cubicBezTo>
                      <a:pt x="322" y="1094"/>
                      <a:pt x="322" y="1094"/>
                      <a:pt x="322" y="1094"/>
                    </a:cubicBezTo>
                    <a:cubicBezTo>
                      <a:pt x="322" y="1087"/>
                      <a:pt x="322" y="1087"/>
                      <a:pt x="322" y="1087"/>
                    </a:cubicBezTo>
                    <a:moveTo>
                      <a:pt x="337" y="1087"/>
                    </a:moveTo>
                    <a:cubicBezTo>
                      <a:pt x="330" y="1087"/>
                      <a:pt x="330" y="1087"/>
                      <a:pt x="330" y="1087"/>
                    </a:cubicBezTo>
                    <a:cubicBezTo>
                      <a:pt x="330" y="1094"/>
                      <a:pt x="330" y="1094"/>
                      <a:pt x="330" y="1094"/>
                    </a:cubicBezTo>
                    <a:cubicBezTo>
                      <a:pt x="337" y="1094"/>
                      <a:pt x="337" y="1094"/>
                      <a:pt x="337" y="1094"/>
                    </a:cubicBezTo>
                    <a:cubicBezTo>
                      <a:pt x="337" y="1087"/>
                      <a:pt x="337" y="1087"/>
                      <a:pt x="337" y="1087"/>
                    </a:cubicBezTo>
                    <a:moveTo>
                      <a:pt x="352" y="1087"/>
                    </a:moveTo>
                    <a:cubicBezTo>
                      <a:pt x="345" y="1087"/>
                      <a:pt x="345" y="1087"/>
                      <a:pt x="345" y="1087"/>
                    </a:cubicBezTo>
                    <a:cubicBezTo>
                      <a:pt x="345" y="1094"/>
                      <a:pt x="345" y="1094"/>
                      <a:pt x="345" y="1094"/>
                    </a:cubicBezTo>
                    <a:cubicBezTo>
                      <a:pt x="352" y="1094"/>
                      <a:pt x="352" y="1094"/>
                      <a:pt x="352" y="1094"/>
                    </a:cubicBezTo>
                    <a:cubicBezTo>
                      <a:pt x="352" y="1087"/>
                      <a:pt x="352" y="1087"/>
                      <a:pt x="352" y="1087"/>
                    </a:cubicBezTo>
                    <a:moveTo>
                      <a:pt x="367" y="1087"/>
                    </a:moveTo>
                    <a:cubicBezTo>
                      <a:pt x="360" y="1087"/>
                      <a:pt x="360" y="1087"/>
                      <a:pt x="360" y="1087"/>
                    </a:cubicBezTo>
                    <a:cubicBezTo>
                      <a:pt x="360" y="1094"/>
                      <a:pt x="360" y="1094"/>
                      <a:pt x="360" y="1094"/>
                    </a:cubicBezTo>
                    <a:cubicBezTo>
                      <a:pt x="367" y="1094"/>
                      <a:pt x="367" y="1094"/>
                      <a:pt x="367" y="1094"/>
                    </a:cubicBezTo>
                    <a:cubicBezTo>
                      <a:pt x="367" y="1087"/>
                      <a:pt x="367" y="1087"/>
                      <a:pt x="367" y="1087"/>
                    </a:cubicBezTo>
                    <a:moveTo>
                      <a:pt x="381" y="1087"/>
                    </a:moveTo>
                    <a:cubicBezTo>
                      <a:pt x="374" y="1087"/>
                      <a:pt x="374" y="1087"/>
                      <a:pt x="374" y="1087"/>
                    </a:cubicBezTo>
                    <a:cubicBezTo>
                      <a:pt x="374" y="1094"/>
                      <a:pt x="374" y="1094"/>
                      <a:pt x="374" y="1094"/>
                    </a:cubicBezTo>
                    <a:cubicBezTo>
                      <a:pt x="381" y="1094"/>
                      <a:pt x="381" y="1094"/>
                      <a:pt x="381" y="1094"/>
                    </a:cubicBezTo>
                    <a:cubicBezTo>
                      <a:pt x="381" y="1087"/>
                      <a:pt x="381" y="1087"/>
                      <a:pt x="381" y="1087"/>
                    </a:cubicBezTo>
                    <a:moveTo>
                      <a:pt x="396" y="1087"/>
                    </a:moveTo>
                    <a:cubicBezTo>
                      <a:pt x="389" y="1087"/>
                      <a:pt x="389" y="1087"/>
                      <a:pt x="389" y="1087"/>
                    </a:cubicBezTo>
                    <a:cubicBezTo>
                      <a:pt x="389" y="1094"/>
                      <a:pt x="389" y="1094"/>
                      <a:pt x="389" y="1094"/>
                    </a:cubicBezTo>
                    <a:cubicBezTo>
                      <a:pt x="396" y="1094"/>
                      <a:pt x="396" y="1094"/>
                      <a:pt x="396" y="1094"/>
                    </a:cubicBezTo>
                    <a:cubicBezTo>
                      <a:pt x="396" y="1087"/>
                      <a:pt x="396" y="1087"/>
                      <a:pt x="396" y="1087"/>
                    </a:cubicBezTo>
                    <a:moveTo>
                      <a:pt x="411" y="1087"/>
                    </a:moveTo>
                    <a:cubicBezTo>
                      <a:pt x="404" y="1087"/>
                      <a:pt x="404" y="1087"/>
                      <a:pt x="404" y="1087"/>
                    </a:cubicBezTo>
                    <a:cubicBezTo>
                      <a:pt x="404" y="1094"/>
                      <a:pt x="404" y="1094"/>
                      <a:pt x="404" y="1094"/>
                    </a:cubicBezTo>
                    <a:cubicBezTo>
                      <a:pt x="411" y="1094"/>
                      <a:pt x="411" y="1094"/>
                      <a:pt x="411" y="1094"/>
                    </a:cubicBezTo>
                    <a:cubicBezTo>
                      <a:pt x="411" y="1087"/>
                      <a:pt x="411" y="1087"/>
                      <a:pt x="411" y="1087"/>
                    </a:cubicBezTo>
                    <a:moveTo>
                      <a:pt x="426" y="1087"/>
                    </a:moveTo>
                    <a:cubicBezTo>
                      <a:pt x="419" y="1087"/>
                      <a:pt x="419" y="1087"/>
                      <a:pt x="419" y="1087"/>
                    </a:cubicBezTo>
                    <a:cubicBezTo>
                      <a:pt x="419" y="1094"/>
                      <a:pt x="419" y="1094"/>
                      <a:pt x="419" y="1094"/>
                    </a:cubicBezTo>
                    <a:cubicBezTo>
                      <a:pt x="426" y="1094"/>
                      <a:pt x="426" y="1094"/>
                      <a:pt x="426" y="1094"/>
                    </a:cubicBezTo>
                    <a:cubicBezTo>
                      <a:pt x="426" y="1087"/>
                      <a:pt x="426" y="1087"/>
                      <a:pt x="426" y="1087"/>
                    </a:cubicBezTo>
                    <a:moveTo>
                      <a:pt x="440" y="1087"/>
                    </a:moveTo>
                    <a:cubicBezTo>
                      <a:pt x="433" y="1087"/>
                      <a:pt x="433" y="1087"/>
                      <a:pt x="433" y="1087"/>
                    </a:cubicBezTo>
                    <a:cubicBezTo>
                      <a:pt x="433" y="1094"/>
                      <a:pt x="433" y="1094"/>
                      <a:pt x="433" y="1094"/>
                    </a:cubicBezTo>
                    <a:cubicBezTo>
                      <a:pt x="440" y="1094"/>
                      <a:pt x="440" y="1094"/>
                      <a:pt x="440" y="1094"/>
                    </a:cubicBezTo>
                    <a:cubicBezTo>
                      <a:pt x="440" y="1087"/>
                      <a:pt x="440" y="1087"/>
                      <a:pt x="440" y="1087"/>
                    </a:cubicBezTo>
                    <a:moveTo>
                      <a:pt x="455" y="1087"/>
                    </a:moveTo>
                    <a:cubicBezTo>
                      <a:pt x="448" y="1087"/>
                      <a:pt x="448" y="1087"/>
                      <a:pt x="448" y="1087"/>
                    </a:cubicBezTo>
                    <a:cubicBezTo>
                      <a:pt x="448" y="1094"/>
                      <a:pt x="448" y="1094"/>
                      <a:pt x="448" y="1094"/>
                    </a:cubicBezTo>
                    <a:cubicBezTo>
                      <a:pt x="455" y="1094"/>
                      <a:pt x="455" y="1094"/>
                      <a:pt x="455" y="1094"/>
                    </a:cubicBezTo>
                    <a:cubicBezTo>
                      <a:pt x="455" y="1087"/>
                      <a:pt x="455" y="1087"/>
                      <a:pt x="455" y="1087"/>
                    </a:cubicBezTo>
                    <a:moveTo>
                      <a:pt x="470" y="1087"/>
                    </a:moveTo>
                    <a:cubicBezTo>
                      <a:pt x="463" y="1087"/>
                      <a:pt x="463" y="1087"/>
                      <a:pt x="463" y="1087"/>
                    </a:cubicBezTo>
                    <a:cubicBezTo>
                      <a:pt x="463" y="1094"/>
                      <a:pt x="463" y="1094"/>
                      <a:pt x="463" y="1094"/>
                    </a:cubicBezTo>
                    <a:cubicBezTo>
                      <a:pt x="470" y="1094"/>
                      <a:pt x="470" y="1094"/>
                      <a:pt x="470" y="1094"/>
                    </a:cubicBezTo>
                    <a:cubicBezTo>
                      <a:pt x="470" y="1087"/>
                      <a:pt x="470" y="1087"/>
                      <a:pt x="470" y="1087"/>
                    </a:cubicBezTo>
                    <a:moveTo>
                      <a:pt x="485" y="1087"/>
                    </a:moveTo>
                    <a:cubicBezTo>
                      <a:pt x="478" y="1087"/>
                      <a:pt x="478" y="1087"/>
                      <a:pt x="478" y="1087"/>
                    </a:cubicBezTo>
                    <a:cubicBezTo>
                      <a:pt x="478" y="1094"/>
                      <a:pt x="478" y="1094"/>
                      <a:pt x="478" y="1094"/>
                    </a:cubicBezTo>
                    <a:cubicBezTo>
                      <a:pt x="485" y="1094"/>
                      <a:pt x="485" y="1094"/>
                      <a:pt x="485" y="1094"/>
                    </a:cubicBezTo>
                    <a:cubicBezTo>
                      <a:pt x="485" y="1087"/>
                      <a:pt x="485" y="1087"/>
                      <a:pt x="485" y="1087"/>
                    </a:cubicBezTo>
                    <a:moveTo>
                      <a:pt x="499" y="1087"/>
                    </a:moveTo>
                    <a:cubicBezTo>
                      <a:pt x="492" y="1087"/>
                      <a:pt x="492" y="1087"/>
                      <a:pt x="492" y="1087"/>
                    </a:cubicBezTo>
                    <a:cubicBezTo>
                      <a:pt x="492" y="1094"/>
                      <a:pt x="492" y="1094"/>
                      <a:pt x="492" y="1094"/>
                    </a:cubicBezTo>
                    <a:cubicBezTo>
                      <a:pt x="499" y="1094"/>
                      <a:pt x="499" y="1094"/>
                      <a:pt x="499" y="1094"/>
                    </a:cubicBezTo>
                    <a:cubicBezTo>
                      <a:pt x="499" y="1087"/>
                      <a:pt x="499" y="1087"/>
                      <a:pt x="499" y="1087"/>
                    </a:cubicBezTo>
                    <a:moveTo>
                      <a:pt x="514" y="1087"/>
                    </a:moveTo>
                    <a:cubicBezTo>
                      <a:pt x="507" y="1087"/>
                      <a:pt x="507" y="1087"/>
                      <a:pt x="507" y="1087"/>
                    </a:cubicBezTo>
                    <a:cubicBezTo>
                      <a:pt x="507" y="1094"/>
                      <a:pt x="507" y="1094"/>
                      <a:pt x="507" y="1094"/>
                    </a:cubicBezTo>
                    <a:cubicBezTo>
                      <a:pt x="514" y="1094"/>
                      <a:pt x="514" y="1094"/>
                      <a:pt x="514" y="1094"/>
                    </a:cubicBezTo>
                    <a:cubicBezTo>
                      <a:pt x="514" y="1087"/>
                      <a:pt x="514" y="1087"/>
                      <a:pt x="514" y="1087"/>
                    </a:cubicBezTo>
                    <a:moveTo>
                      <a:pt x="249" y="1072"/>
                    </a:moveTo>
                    <a:cubicBezTo>
                      <a:pt x="242" y="1072"/>
                      <a:pt x="242" y="1072"/>
                      <a:pt x="242" y="1072"/>
                    </a:cubicBezTo>
                    <a:cubicBezTo>
                      <a:pt x="242" y="1079"/>
                      <a:pt x="242" y="1079"/>
                      <a:pt x="242" y="1079"/>
                    </a:cubicBezTo>
                    <a:cubicBezTo>
                      <a:pt x="249" y="1079"/>
                      <a:pt x="249" y="1079"/>
                      <a:pt x="249" y="1079"/>
                    </a:cubicBezTo>
                    <a:cubicBezTo>
                      <a:pt x="249" y="1072"/>
                      <a:pt x="249" y="1072"/>
                      <a:pt x="249" y="1072"/>
                    </a:cubicBezTo>
                    <a:moveTo>
                      <a:pt x="263" y="1072"/>
                    </a:moveTo>
                    <a:cubicBezTo>
                      <a:pt x="256" y="1072"/>
                      <a:pt x="256" y="1072"/>
                      <a:pt x="256" y="1072"/>
                    </a:cubicBezTo>
                    <a:cubicBezTo>
                      <a:pt x="256" y="1079"/>
                      <a:pt x="256" y="1079"/>
                      <a:pt x="256" y="1079"/>
                    </a:cubicBezTo>
                    <a:cubicBezTo>
                      <a:pt x="263" y="1079"/>
                      <a:pt x="263" y="1079"/>
                      <a:pt x="263" y="1079"/>
                    </a:cubicBezTo>
                    <a:cubicBezTo>
                      <a:pt x="263" y="1072"/>
                      <a:pt x="263" y="1072"/>
                      <a:pt x="263" y="1072"/>
                    </a:cubicBezTo>
                    <a:moveTo>
                      <a:pt x="278" y="1072"/>
                    </a:moveTo>
                    <a:cubicBezTo>
                      <a:pt x="271" y="1072"/>
                      <a:pt x="271" y="1072"/>
                      <a:pt x="271" y="1072"/>
                    </a:cubicBezTo>
                    <a:cubicBezTo>
                      <a:pt x="271" y="1079"/>
                      <a:pt x="271" y="1079"/>
                      <a:pt x="271" y="1079"/>
                    </a:cubicBezTo>
                    <a:cubicBezTo>
                      <a:pt x="278" y="1079"/>
                      <a:pt x="278" y="1079"/>
                      <a:pt x="278" y="1079"/>
                    </a:cubicBezTo>
                    <a:cubicBezTo>
                      <a:pt x="278" y="1072"/>
                      <a:pt x="278" y="1072"/>
                      <a:pt x="278" y="1072"/>
                    </a:cubicBezTo>
                    <a:moveTo>
                      <a:pt x="293" y="1072"/>
                    </a:moveTo>
                    <a:cubicBezTo>
                      <a:pt x="286" y="1072"/>
                      <a:pt x="286" y="1072"/>
                      <a:pt x="286" y="1072"/>
                    </a:cubicBezTo>
                    <a:cubicBezTo>
                      <a:pt x="286" y="1079"/>
                      <a:pt x="286" y="1079"/>
                      <a:pt x="286" y="1079"/>
                    </a:cubicBezTo>
                    <a:cubicBezTo>
                      <a:pt x="293" y="1079"/>
                      <a:pt x="293" y="1079"/>
                      <a:pt x="293" y="1079"/>
                    </a:cubicBezTo>
                    <a:cubicBezTo>
                      <a:pt x="293" y="1072"/>
                      <a:pt x="293" y="1072"/>
                      <a:pt x="293" y="1072"/>
                    </a:cubicBezTo>
                    <a:moveTo>
                      <a:pt x="308" y="1072"/>
                    </a:moveTo>
                    <a:cubicBezTo>
                      <a:pt x="301" y="1072"/>
                      <a:pt x="301" y="1072"/>
                      <a:pt x="301" y="1072"/>
                    </a:cubicBezTo>
                    <a:cubicBezTo>
                      <a:pt x="301" y="1079"/>
                      <a:pt x="301" y="1079"/>
                      <a:pt x="301" y="1079"/>
                    </a:cubicBezTo>
                    <a:cubicBezTo>
                      <a:pt x="308" y="1079"/>
                      <a:pt x="308" y="1079"/>
                      <a:pt x="308" y="1079"/>
                    </a:cubicBezTo>
                    <a:cubicBezTo>
                      <a:pt x="308" y="1072"/>
                      <a:pt x="308" y="1072"/>
                      <a:pt x="308" y="1072"/>
                    </a:cubicBezTo>
                    <a:moveTo>
                      <a:pt x="322" y="1072"/>
                    </a:moveTo>
                    <a:cubicBezTo>
                      <a:pt x="315" y="1072"/>
                      <a:pt x="315" y="1072"/>
                      <a:pt x="315" y="1072"/>
                    </a:cubicBezTo>
                    <a:cubicBezTo>
                      <a:pt x="315" y="1079"/>
                      <a:pt x="315" y="1079"/>
                      <a:pt x="315" y="1079"/>
                    </a:cubicBezTo>
                    <a:cubicBezTo>
                      <a:pt x="322" y="1079"/>
                      <a:pt x="322" y="1079"/>
                      <a:pt x="322" y="1079"/>
                    </a:cubicBezTo>
                    <a:cubicBezTo>
                      <a:pt x="322" y="1072"/>
                      <a:pt x="322" y="1072"/>
                      <a:pt x="322" y="1072"/>
                    </a:cubicBezTo>
                    <a:moveTo>
                      <a:pt x="337" y="1072"/>
                    </a:moveTo>
                    <a:cubicBezTo>
                      <a:pt x="330" y="1072"/>
                      <a:pt x="330" y="1072"/>
                      <a:pt x="330" y="1072"/>
                    </a:cubicBezTo>
                    <a:cubicBezTo>
                      <a:pt x="330" y="1079"/>
                      <a:pt x="330" y="1079"/>
                      <a:pt x="330" y="1079"/>
                    </a:cubicBezTo>
                    <a:cubicBezTo>
                      <a:pt x="337" y="1079"/>
                      <a:pt x="337" y="1079"/>
                      <a:pt x="337" y="1079"/>
                    </a:cubicBezTo>
                    <a:cubicBezTo>
                      <a:pt x="337" y="1072"/>
                      <a:pt x="337" y="1072"/>
                      <a:pt x="337" y="1072"/>
                    </a:cubicBezTo>
                    <a:moveTo>
                      <a:pt x="352" y="1072"/>
                    </a:moveTo>
                    <a:cubicBezTo>
                      <a:pt x="345" y="1072"/>
                      <a:pt x="345" y="1072"/>
                      <a:pt x="345" y="1072"/>
                    </a:cubicBezTo>
                    <a:cubicBezTo>
                      <a:pt x="345" y="1079"/>
                      <a:pt x="345" y="1079"/>
                      <a:pt x="345" y="1079"/>
                    </a:cubicBezTo>
                    <a:cubicBezTo>
                      <a:pt x="352" y="1079"/>
                      <a:pt x="352" y="1079"/>
                      <a:pt x="352" y="1079"/>
                    </a:cubicBezTo>
                    <a:cubicBezTo>
                      <a:pt x="352" y="1072"/>
                      <a:pt x="352" y="1072"/>
                      <a:pt x="352" y="1072"/>
                    </a:cubicBezTo>
                    <a:moveTo>
                      <a:pt x="367" y="1072"/>
                    </a:moveTo>
                    <a:cubicBezTo>
                      <a:pt x="360" y="1072"/>
                      <a:pt x="360" y="1072"/>
                      <a:pt x="360" y="1072"/>
                    </a:cubicBezTo>
                    <a:cubicBezTo>
                      <a:pt x="360" y="1079"/>
                      <a:pt x="360" y="1079"/>
                      <a:pt x="360" y="1079"/>
                    </a:cubicBezTo>
                    <a:cubicBezTo>
                      <a:pt x="367" y="1079"/>
                      <a:pt x="367" y="1079"/>
                      <a:pt x="367" y="1079"/>
                    </a:cubicBezTo>
                    <a:cubicBezTo>
                      <a:pt x="367" y="1072"/>
                      <a:pt x="367" y="1072"/>
                      <a:pt x="367" y="1072"/>
                    </a:cubicBezTo>
                    <a:moveTo>
                      <a:pt x="381" y="1072"/>
                    </a:moveTo>
                    <a:cubicBezTo>
                      <a:pt x="374" y="1072"/>
                      <a:pt x="374" y="1072"/>
                      <a:pt x="374" y="1072"/>
                    </a:cubicBezTo>
                    <a:cubicBezTo>
                      <a:pt x="374" y="1079"/>
                      <a:pt x="374" y="1079"/>
                      <a:pt x="374" y="1079"/>
                    </a:cubicBezTo>
                    <a:cubicBezTo>
                      <a:pt x="381" y="1079"/>
                      <a:pt x="381" y="1079"/>
                      <a:pt x="381" y="1079"/>
                    </a:cubicBezTo>
                    <a:cubicBezTo>
                      <a:pt x="381" y="1072"/>
                      <a:pt x="381" y="1072"/>
                      <a:pt x="381" y="1072"/>
                    </a:cubicBezTo>
                    <a:moveTo>
                      <a:pt x="396" y="1072"/>
                    </a:moveTo>
                    <a:cubicBezTo>
                      <a:pt x="389" y="1072"/>
                      <a:pt x="389" y="1072"/>
                      <a:pt x="389" y="1072"/>
                    </a:cubicBezTo>
                    <a:cubicBezTo>
                      <a:pt x="389" y="1079"/>
                      <a:pt x="389" y="1079"/>
                      <a:pt x="389" y="1079"/>
                    </a:cubicBezTo>
                    <a:cubicBezTo>
                      <a:pt x="396" y="1079"/>
                      <a:pt x="396" y="1079"/>
                      <a:pt x="396" y="1079"/>
                    </a:cubicBezTo>
                    <a:cubicBezTo>
                      <a:pt x="396" y="1072"/>
                      <a:pt x="396" y="1072"/>
                      <a:pt x="396" y="1072"/>
                    </a:cubicBezTo>
                    <a:moveTo>
                      <a:pt x="411" y="1072"/>
                    </a:moveTo>
                    <a:cubicBezTo>
                      <a:pt x="404" y="1072"/>
                      <a:pt x="404" y="1072"/>
                      <a:pt x="404" y="1072"/>
                    </a:cubicBezTo>
                    <a:cubicBezTo>
                      <a:pt x="404" y="1079"/>
                      <a:pt x="404" y="1079"/>
                      <a:pt x="404" y="1079"/>
                    </a:cubicBezTo>
                    <a:cubicBezTo>
                      <a:pt x="411" y="1079"/>
                      <a:pt x="411" y="1079"/>
                      <a:pt x="411" y="1079"/>
                    </a:cubicBezTo>
                    <a:cubicBezTo>
                      <a:pt x="411" y="1072"/>
                      <a:pt x="411" y="1072"/>
                      <a:pt x="411" y="1072"/>
                    </a:cubicBezTo>
                    <a:moveTo>
                      <a:pt x="426" y="1072"/>
                    </a:moveTo>
                    <a:cubicBezTo>
                      <a:pt x="419" y="1072"/>
                      <a:pt x="419" y="1072"/>
                      <a:pt x="419" y="1072"/>
                    </a:cubicBezTo>
                    <a:cubicBezTo>
                      <a:pt x="419" y="1079"/>
                      <a:pt x="419" y="1079"/>
                      <a:pt x="419" y="1079"/>
                    </a:cubicBezTo>
                    <a:cubicBezTo>
                      <a:pt x="426" y="1079"/>
                      <a:pt x="426" y="1079"/>
                      <a:pt x="426" y="1079"/>
                    </a:cubicBezTo>
                    <a:cubicBezTo>
                      <a:pt x="426" y="1072"/>
                      <a:pt x="426" y="1072"/>
                      <a:pt x="426" y="1072"/>
                    </a:cubicBezTo>
                    <a:moveTo>
                      <a:pt x="440" y="1072"/>
                    </a:moveTo>
                    <a:cubicBezTo>
                      <a:pt x="433" y="1072"/>
                      <a:pt x="433" y="1072"/>
                      <a:pt x="433" y="1072"/>
                    </a:cubicBezTo>
                    <a:cubicBezTo>
                      <a:pt x="433" y="1079"/>
                      <a:pt x="433" y="1079"/>
                      <a:pt x="433" y="1079"/>
                    </a:cubicBezTo>
                    <a:cubicBezTo>
                      <a:pt x="440" y="1079"/>
                      <a:pt x="440" y="1079"/>
                      <a:pt x="440" y="1079"/>
                    </a:cubicBezTo>
                    <a:cubicBezTo>
                      <a:pt x="440" y="1072"/>
                      <a:pt x="440" y="1072"/>
                      <a:pt x="440" y="1072"/>
                    </a:cubicBezTo>
                    <a:moveTo>
                      <a:pt x="455" y="1072"/>
                    </a:moveTo>
                    <a:cubicBezTo>
                      <a:pt x="448" y="1072"/>
                      <a:pt x="448" y="1072"/>
                      <a:pt x="448" y="1072"/>
                    </a:cubicBezTo>
                    <a:cubicBezTo>
                      <a:pt x="448" y="1079"/>
                      <a:pt x="448" y="1079"/>
                      <a:pt x="448" y="1079"/>
                    </a:cubicBezTo>
                    <a:cubicBezTo>
                      <a:pt x="455" y="1079"/>
                      <a:pt x="455" y="1079"/>
                      <a:pt x="455" y="1079"/>
                    </a:cubicBezTo>
                    <a:cubicBezTo>
                      <a:pt x="455" y="1072"/>
                      <a:pt x="455" y="1072"/>
                      <a:pt x="455" y="1072"/>
                    </a:cubicBezTo>
                    <a:moveTo>
                      <a:pt x="470" y="1072"/>
                    </a:moveTo>
                    <a:cubicBezTo>
                      <a:pt x="463" y="1072"/>
                      <a:pt x="463" y="1072"/>
                      <a:pt x="463" y="1072"/>
                    </a:cubicBezTo>
                    <a:cubicBezTo>
                      <a:pt x="463" y="1079"/>
                      <a:pt x="463" y="1079"/>
                      <a:pt x="463" y="1079"/>
                    </a:cubicBezTo>
                    <a:cubicBezTo>
                      <a:pt x="470" y="1079"/>
                      <a:pt x="470" y="1079"/>
                      <a:pt x="470" y="1079"/>
                    </a:cubicBezTo>
                    <a:cubicBezTo>
                      <a:pt x="470" y="1072"/>
                      <a:pt x="470" y="1072"/>
                      <a:pt x="470" y="1072"/>
                    </a:cubicBezTo>
                    <a:moveTo>
                      <a:pt x="485" y="1072"/>
                    </a:moveTo>
                    <a:cubicBezTo>
                      <a:pt x="478" y="1072"/>
                      <a:pt x="478" y="1072"/>
                      <a:pt x="478" y="1072"/>
                    </a:cubicBezTo>
                    <a:cubicBezTo>
                      <a:pt x="478" y="1079"/>
                      <a:pt x="478" y="1079"/>
                      <a:pt x="478" y="1079"/>
                    </a:cubicBezTo>
                    <a:cubicBezTo>
                      <a:pt x="485" y="1079"/>
                      <a:pt x="485" y="1079"/>
                      <a:pt x="485" y="1079"/>
                    </a:cubicBezTo>
                    <a:cubicBezTo>
                      <a:pt x="485" y="1072"/>
                      <a:pt x="485" y="1072"/>
                      <a:pt x="485" y="1072"/>
                    </a:cubicBezTo>
                    <a:moveTo>
                      <a:pt x="499" y="1072"/>
                    </a:moveTo>
                    <a:cubicBezTo>
                      <a:pt x="492" y="1072"/>
                      <a:pt x="492" y="1072"/>
                      <a:pt x="492" y="1072"/>
                    </a:cubicBezTo>
                    <a:cubicBezTo>
                      <a:pt x="492" y="1079"/>
                      <a:pt x="492" y="1079"/>
                      <a:pt x="492" y="1079"/>
                    </a:cubicBezTo>
                    <a:cubicBezTo>
                      <a:pt x="499" y="1079"/>
                      <a:pt x="499" y="1079"/>
                      <a:pt x="499" y="1079"/>
                    </a:cubicBezTo>
                    <a:cubicBezTo>
                      <a:pt x="499" y="1072"/>
                      <a:pt x="499" y="1072"/>
                      <a:pt x="499" y="1072"/>
                    </a:cubicBezTo>
                    <a:moveTo>
                      <a:pt x="263" y="1058"/>
                    </a:moveTo>
                    <a:cubicBezTo>
                      <a:pt x="256" y="1058"/>
                      <a:pt x="256" y="1058"/>
                      <a:pt x="256" y="1058"/>
                    </a:cubicBezTo>
                    <a:cubicBezTo>
                      <a:pt x="256" y="1065"/>
                      <a:pt x="256" y="1065"/>
                      <a:pt x="256" y="1065"/>
                    </a:cubicBezTo>
                    <a:cubicBezTo>
                      <a:pt x="263" y="1065"/>
                      <a:pt x="263" y="1065"/>
                      <a:pt x="263" y="1065"/>
                    </a:cubicBezTo>
                    <a:cubicBezTo>
                      <a:pt x="263" y="1058"/>
                      <a:pt x="263" y="1058"/>
                      <a:pt x="263" y="1058"/>
                    </a:cubicBezTo>
                    <a:moveTo>
                      <a:pt x="278" y="1058"/>
                    </a:moveTo>
                    <a:cubicBezTo>
                      <a:pt x="271" y="1058"/>
                      <a:pt x="271" y="1058"/>
                      <a:pt x="271" y="1058"/>
                    </a:cubicBezTo>
                    <a:cubicBezTo>
                      <a:pt x="271" y="1065"/>
                      <a:pt x="271" y="1065"/>
                      <a:pt x="271" y="1065"/>
                    </a:cubicBezTo>
                    <a:cubicBezTo>
                      <a:pt x="278" y="1065"/>
                      <a:pt x="278" y="1065"/>
                      <a:pt x="278" y="1065"/>
                    </a:cubicBezTo>
                    <a:cubicBezTo>
                      <a:pt x="278" y="1058"/>
                      <a:pt x="278" y="1058"/>
                      <a:pt x="278" y="1058"/>
                    </a:cubicBezTo>
                    <a:moveTo>
                      <a:pt x="293" y="1058"/>
                    </a:moveTo>
                    <a:cubicBezTo>
                      <a:pt x="286" y="1058"/>
                      <a:pt x="286" y="1058"/>
                      <a:pt x="286" y="1058"/>
                    </a:cubicBezTo>
                    <a:cubicBezTo>
                      <a:pt x="286" y="1065"/>
                      <a:pt x="286" y="1065"/>
                      <a:pt x="286" y="1065"/>
                    </a:cubicBezTo>
                    <a:cubicBezTo>
                      <a:pt x="293" y="1065"/>
                      <a:pt x="293" y="1065"/>
                      <a:pt x="293" y="1065"/>
                    </a:cubicBezTo>
                    <a:cubicBezTo>
                      <a:pt x="293" y="1058"/>
                      <a:pt x="293" y="1058"/>
                      <a:pt x="293" y="1058"/>
                    </a:cubicBezTo>
                    <a:moveTo>
                      <a:pt x="308" y="1058"/>
                    </a:moveTo>
                    <a:cubicBezTo>
                      <a:pt x="301" y="1058"/>
                      <a:pt x="301" y="1058"/>
                      <a:pt x="301" y="1058"/>
                    </a:cubicBezTo>
                    <a:cubicBezTo>
                      <a:pt x="301" y="1065"/>
                      <a:pt x="301" y="1065"/>
                      <a:pt x="301" y="1065"/>
                    </a:cubicBezTo>
                    <a:cubicBezTo>
                      <a:pt x="308" y="1065"/>
                      <a:pt x="308" y="1065"/>
                      <a:pt x="308" y="1065"/>
                    </a:cubicBezTo>
                    <a:cubicBezTo>
                      <a:pt x="308" y="1058"/>
                      <a:pt x="308" y="1058"/>
                      <a:pt x="308" y="1058"/>
                    </a:cubicBezTo>
                    <a:moveTo>
                      <a:pt x="322" y="1058"/>
                    </a:moveTo>
                    <a:cubicBezTo>
                      <a:pt x="315" y="1058"/>
                      <a:pt x="315" y="1058"/>
                      <a:pt x="315" y="1058"/>
                    </a:cubicBezTo>
                    <a:cubicBezTo>
                      <a:pt x="315" y="1065"/>
                      <a:pt x="315" y="1065"/>
                      <a:pt x="315" y="1065"/>
                    </a:cubicBezTo>
                    <a:cubicBezTo>
                      <a:pt x="322" y="1065"/>
                      <a:pt x="322" y="1065"/>
                      <a:pt x="322" y="1065"/>
                    </a:cubicBezTo>
                    <a:cubicBezTo>
                      <a:pt x="322" y="1058"/>
                      <a:pt x="322" y="1058"/>
                      <a:pt x="322" y="1058"/>
                    </a:cubicBezTo>
                    <a:moveTo>
                      <a:pt x="337" y="1058"/>
                    </a:moveTo>
                    <a:cubicBezTo>
                      <a:pt x="330" y="1058"/>
                      <a:pt x="330" y="1058"/>
                      <a:pt x="330" y="1058"/>
                    </a:cubicBezTo>
                    <a:cubicBezTo>
                      <a:pt x="330" y="1065"/>
                      <a:pt x="330" y="1065"/>
                      <a:pt x="330" y="1065"/>
                    </a:cubicBezTo>
                    <a:cubicBezTo>
                      <a:pt x="337" y="1065"/>
                      <a:pt x="337" y="1065"/>
                      <a:pt x="337" y="1065"/>
                    </a:cubicBezTo>
                    <a:cubicBezTo>
                      <a:pt x="337" y="1058"/>
                      <a:pt x="337" y="1058"/>
                      <a:pt x="337" y="1058"/>
                    </a:cubicBezTo>
                    <a:moveTo>
                      <a:pt x="352" y="1058"/>
                    </a:moveTo>
                    <a:cubicBezTo>
                      <a:pt x="345" y="1058"/>
                      <a:pt x="345" y="1058"/>
                      <a:pt x="345" y="1058"/>
                    </a:cubicBezTo>
                    <a:cubicBezTo>
                      <a:pt x="345" y="1065"/>
                      <a:pt x="345" y="1065"/>
                      <a:pt x="345" y="1065"/>
                    </a:cubicBezTo>
                    <a:cubicBezTo>
                      <a:pt x="352" y="1065"/>
                      <a:pt x="352" y="1065"/>
                      <a:pt x="352" y="1065"/>
                    </a:cubicBezTo>
                    <a:cubicBezTo>
                      <a:pt x="352" y="1058"/>
                      <a:pt x="352" y="1058"/>
                      <a:pt x="352" y="1058"/>
                    </a:cubicBezTo>
                    <a:moveTo>
                      <a:pt x="367" y="1058"/>
                    </a:moveTo>
                    <a:cubicBezTo>
                      <a:pt x="360" y="1058"/>
                      <a:pt x="360" y="1058"/>
                      <a:pt x="360" y="1058"/>
                    </a:cubicBezTo>
                    <a:cubicBezTo>
                      <a:pt x="360" y="1065"/>
                      <a:pt x="360" y="1065"/>
                      <a:pt x="360" y="1065"/>
                    </a:cubicBezTo>
                    <a:cubicBezTo>
                      <a:pt x="367" y="1065"/>
                      <a:pt x="367" y="1065"/>
                      <a:pt x="367" y="1065"/>
                    </a:cubicBezTo>
                    <a:cubicBezTo>
                      <a:pt x="367" y="1058"/>
                      <a:pt x="367" y="1058"/>
                      <a:pt x="367" y="1058"/>
                    </a:cubicBezTo>
                    <a:moveTo>
                      <a:pt x="381" y="1058"/>
                    </a:moveTo>
                    <a:cubicBezTo>
                      <a:pt x="374" y="1058"/>
                      <a:pt x="374" y="1058"/>
                      <a:pt x="374" y="1058"/>
                    </a:cubicBezTo>
                    <a:cubicBezTo>
                      <a:pt x="374" y="1065"/>
                      <a:pt x="374" y="1065"/>
                      <a:pt x="374" y="1065"/>
                    </a:cubicBezTo>
                    <a:cubicBezTo>
                      <a:pt x="381" y="1065"/>
                      <a:pt x="381" y="1065"/>
                      <a:pt x="381" y="1065"/>
                    </a:cubicBezTo>
                    <a:cubicBezTo>
                      <a:pt x="381" y="1058"/>
                      <a:pt x="381" y="1058"/>
                      <a:pt x="381" y="1058"/>
                    </a:cubicBezTo>
                    <a:moveTo>
                      <a:pt x="396" y="1058"/>
                    </a:moveTo>
                    <a:cubicBezTo>
                      <a:pt x="389" y="1058"/>
                      <a:pt x="389" y="1058"/>
                      <a:pt x="389" y="1058"/>
                    </a:cubicBezTo>
                    <a:cubicBezTo>
                      <a:pt x="389" y="1065"/>
                      <a:pt x="389" y="1065"/>
                      <a:pt x="389" y="1065"/>
                    </a:cubicBezTo>
                    <a:cubicBezTo>
                      <a:pt x="396" y="1065"/>
                      <a:pt x="396" y="1065"/>
                      <a:pt x="396" y="1065"/>
                    </a:cubicBezTo>
                    <a:cubicBezTo>
                      <a:pt x="396" y="1058"/>
                      <a:pt x="396" y="1058"/>
                      <a:pt x="396" y="1058"/>
                    </a:cubicBezTo>
                    <a:moveTo>
                      <a:pt x="411" y="1058"/>
                    </a:moveTo>
                    <a:cubicBezTo>
                      <a:pt x="404" y="1058"/>
                      <a:pt x="404" y="1058"/>
                      <a:pt x="404" y="1058"/>
                    </a:cubicBezTo>
                    <a:cubicBezTo>
                      <a:pt x="404" y="1065"/>
                      <a:pt x="404" y="1065"/>
                      <a:pt x="404" y="1065"/>
                    </a:cubicBezTo>
                    <a:cubicBezTo>
                      <a:pt x="411" y="1065"/>
                      <a:pt x="411" y="1065"/>
                      <a:pt x="411" y="1065"/>
                    </a:cubicBezTo>
                    <a:cubicBezTo>
                      <a:pt x="411" y="1058"/>
                      <a:pt x="411" y="1058"/>
                      <a:pt x="411" y="1058"/>
                    </a:cubicBezTo>
                    <a:moveTo>
                      <a:pt x="426" y="1058"/>
                    </a:moveTo>
                    <a:cubicBezTo>
                      <a:pt x="419" y="1058"/>
                      <a:pt x="419" y="1058"/>
                      <a:pt x="419" y="1058"/>
                    </a:cubicBezTo>
                    <a:cubicBezTo>
                      <a:pt x="419" y="1065"/>
                      <a:pt x="419" y="1065"/>
                      <a:pt x="419" y="1065"/>
                    </a:cubicBezTo>
                    <a:cubicBezTo>
                      <a:pt x="426" y="1065"/>
                      <a:pt x="426" y="1065"/>
                      <a:pt x="426" y="1065"/>
                    </a:cubicBezTo>
                    <a:cubicBezTo>
                      <a:pt x="426" y="1058"/>
                      <a:pt x="426" y="1058"/>
                      <a:pt x="426" y="1058"/>
                    </a:cubicBezTo>
                    <a:moveTo>
                      <a:pt x="440" y="1058"/>
                    </a:moveTo>
                    <a:cubicBezTo>
                      <a:pt x="433" y="1058"/>
                      <a:pt x="433" y="1058"/>
                      <a:pt x="433" y="1058"/>
                    </a:cubicBezTo>
                    <a:cubicBezTo>
                      <a:pt x="433" y="1065"/>
                      <a:pt x="433" y="1065"/>
                      <a:pt x="433" y="1065"/>
                    </a:cubicBezTo>
                    <a:cubicBezTo>
                      <a:pt x="440" y="1065"/>
                      <a:pt x="440" y="1065"/>
                      <a:pt x="440" y="1065"/>
                    </a:cubicBezTo>
                    <a:cubicBezTo>
                      <a:pt x="440" y="1058"/>
                      <a:pt x="440" y="1058"/>
                      <a:pt x="440" y="1058"/>
                    </a:cubicBezTo>
                    <a:moveTo>
                      <a:pt x="455" y="1058"/>
                    </a:moveTo>
                    <a:cubicBezTo>
                      <a:pt x="448" y="1058"/>
                      <a:pt x="448" y="1058"/>
                      <a:pt x="448" y="1058"/>
                    </a:cubicBezTo>
                    <a:cubicBezTo>
                      <a:pt x="448" y="1065"/>
                      <a:pt x="448" y="1065"/>
                      <a:pt x="448" y="1065"/>
                    </a:cubicBezTo>
                    <a:cubicBezTo>
                      <a:pt x="455" y="1065"/>
                      <a:pt x="455" y="1065"/>
                      <a:pt x="455" y="1065"/>
                    </a:cubicBezTo>
                    <a:cubicBezTo>
                      <a:pt x="455" y="1058"/>
                      <a:pt x="455" y="1058"/>
                      <a:pt x="455" y="1058"/>
                    </a:cubicBezTo>
                    <a:moveTo>
                      <a:pt x="470" y="1058"/>
                    </a:moveTo>
                    <a:cubicBezTo>
                      <a:pt x="463" y="1058"/>
                      <a:pt x="463" y="1058"/>
                      <a:pt x="463" y="1058"/>
                    </a:cubicBezTo>
                    <a:cubicBezTo>
                      <a:pt x="463" y="1065"/>
                      <a:pt x="463" y="1065"/>
                      <a:pt x="463" y="1065"/>
                    </a:cubicBezTo>
                    <a:cubicBezTo>
                      <a:pt x="470" y="1065"/>
                      <a:pt x="470" y="1065"/>
                      <a:pt x="470" y="1065"/>
                    </a:cubicBezTo>
                    <a:cubicBezTo>
                      <a:pt x="470" y="1058"/>
                      <a:pt x="470" y="1058"/>
                      <a:pt x="470" y="1058"/>
                    </a:cubicBezTo>
                    <a:moveTo>
                      <a:pt x="485" y="1058"/>
                    </a:moveTo>
                    <a:cubicBezTo>
                      <a:pt x="478" y="1058"/>
                      <a:pt x="478" y="1058"/>
                      <a:pt x="478" y="1058"/>
                    </a:cubicBezTo>
                    <a:cubicBezTo>
                      <a:pt x="478" y="1065"/>
                      <a:pt x="478" y="1065"/>
                      <a:pt x="478" y="1065"/>
                    </a:cubicBezTo>
                    <a:cubicBezTo>
                      <a:pt x="485" y="1065"/>
                      <a:pt x="485" y="1065"/>
                      <a:pt x="485" y="1065"/>
                    </a:cubicBezTo>
                    <a:cubicBezTo>
                      <a:pt x="485" y="1058"/>
                      <a:pt x="485" y="1058"/>
                      <a:pt x="485" y="1058"/>
                    </a:cubicBezTo>
                    <a:moveTo>
                      <a:pt x="293" y="1043"/>
                    </a:moveTo>
                    <a:cubicBezTo>
                      <a:pt x="286" y="1043"/>
                      <a:pt x="286" y="1043"/>
                      <a:pt x="286" y="1043"/>
                    </a:cubicBezTo>
                    <a:cubicBezTo>
                      <a:pt x="286" y="1050"/>
                      <a:pt x="286" y="1050"/>
                      <a:pt x="286" y="1050"/>
                    </a:cubicBezTo>
                    <a:cubicBezTo>
                      <a:pt x="293" y="1050"/>
                      <a:pt x="293" y="1050"/>
                      <a:pt x="293" y="1050"/>
                    </a:cubicBezTo>
                    <a:cubicBezTo>
                      <a:pt x="293" y="1043"/>
                      <a:pt x="293" y="1043"/>
                      <a:pt x="293" y="1043"/>
                    </a:cubicBezTo>
                    <a:moveTo>
                      <a:pt x="308" y="1043"/>
                    </a:moveTo>
                    <a:cubicBezTo>
                      <a:pt x="301" y="1043"/>
                      <a:pt x="301" y="1043"/>
                      <a:pt x="301" y="1043"/>
                    </a:cubicBezTo>
                    <a:cubicBezTo>
                      <a:pt x="301" y="1050"/>
                      <a:pt x="301" y="1050"/>
                      <a:pt x="301" y="1050"/>
                    </a:cubicBezTo>
                    <a:cubicBezTo>
                      <a:pt x="308" y="1050"/>
                      <a:pt x="308" y="1050"/>
                      <a:pt x="308" y="1050"/>
                    </a:cubicBezTo>
                    <a:cubicBezTo>
                      <a:pt x="308" y="1043"/>
                      <a:pt x="308" y="1043"/>
                      <a:pt x="308" y="1043"/>
                    </a:cubicBezTo>
                    <a:moveTo>
                      <a:pt x="322" y="1043"/>
                    </a:moveTo>
                    <a:cubicBezTo>
                      <a:pt x="315" y="1043"/>
                      <a:pt x="315" y="1043"/>
                      <a:pt x="315" y="1043"/>
                    </a:cubicBezTo>
                    <a:cubicBezTo>
                      <a:pt x="315" y="1050"/>
                      <a:pt x="315" y="1050"/>
                      <a:pt x="315" y="1050"/>
                    </a:cubicBezTo>
                    <a:cubicBezTo>
                      <a:pt x="322" y="1050"/>
                      <a:pt x="322" y="1050"/>
                      <a:pt x="322" y="1050"/>
                    </a:cubicBezTo>
                    <a:cubicBezTo>
                      <a:pt x="322" y="1043"/>
                      <a:pt x="322" y="1043"/>
                      <a:pt x="322" y="1043"/>
                    </a:cubicBezTo>
                    <a:moveTo>
                      <a:pt x="337" y="1043"/>
                    </a:moveTo>
                    <a:cubicBezTo>
                      <a:pt x="330" y="1043"/>
                      <a:pt x="330" y="1043"/>
                      <a:pt x="330" y="1043"/>
                    </a:cubicBezTo>
                    <a:cubicBezTo>
                      <a:pt x="330" y="1050"/>
                      <a:pt x="330" y="1050"/>
                      <a:pt x="330" y="1050"/>
                    </a:cubicBezTo>
                    <a:cubicBezTo>
                      <a:pt x="337" y="1050"/>
                      <a:pt x="337" y="1050"/>
                      <a:pt x="337" y="1050"/>
                    </a:cubicBezTo>
                    <a:cubicBezTo>
                      <a:pt x="337" y="1043"/>
                      <a:pt x="337" y="1043"/>
                      <a:pt x="337" y="1043"/>
                    </a:cubicBezTo>
                    <a:moveTo>
                      <a:pt x="352" y="1043"/>
                    </a:moveTo>
                    <a:cubicBezTo>
                      <a:pt x="345" y="1043"/>
                      <a:pt x="345" y="1043"/>
                      <a:pt x="345" y="1043"/>
                    </a:cubicBezTo>
                    <a:cubicBezTo>
                      <a:pt x="345" y="1050"/>
                      <a:pt x="345" y="1050"/>
                      <a:pt x="345" y="1050"/>
                    </a:cubicBezTo>
                    <a:cubicBezTo>
                      <a:pt x="352" y="1050"/>
                      <a:pt x="352" y="1050"/>
                      <a:pt x="352" y="1050"/>
                    </a:cubicBezTo>
                    <a:cubicBezTo>
                      <a:pt x="352" y="1043"/>
                      <a:pt x="352" y="1043"/>
                      <a:pt x="352" y="1043"/>
                    </a:cubicBezTo>
                    <a:moveTo>
                      <a:pt x="367" y="1043"/>
                    </a:moveTo>
                    <a:cubicBezTo>
                      <a:pt x="360" y="1043"/>
                      <a:pt x="360" y="1043"/>
                      <a:pt x="360" y="1043"/>
                    </a:cubicBezTo>
                    <a:cubicBezTo>
                      <a:pt x="360" y="1050"/>
                      <a:pt x="360" y="1050"/>
                      <a:pt x="360" y="1050"/>
                    </a:cubicBezTo>
                    <a:cubicBezTo>
                      <a:pt x="367" y="1050"/>
                      <a:pt x="367" y="1050"/>
                      <a:pt x="367" y="1050"/>
                    </a:cubicBezTo>
                    <a:cubicBezTo>
                      <a:pt x="367" y="1043"/>
                      <a:pt x="367" y="1043"/>
                      <a:pt x="367" y="1043"/>
                    </a:cubicBezTo>
                    <a:moveTo>
                      <a:pt x="381" y="1043"/>
                    </a:moveTo>
                    <a:cubicBezTo>
                      <a:pt x="374" y="1043"/>
                      <a:pt x="374" y="1043"/>
                      <a:pt x="374" y="1043"/>
                    </a:cubicBezTo>
                    <a:cubicBezTo>
                      <a:pt x="374" y="1050"/>
                      <a:pt x="374" y="1050"/>
                      <a:pt x="374" y="1050"/>
                    </a:cubicBezTo>
                    <a:cubicBezTo>
                      <a:pt x="381" y="1050"/>
                      <a:pt x="381" y="1050"/>
                      <a:pt x="381" y="1050"/>
                    </a:cubicBezTo>
                    <a:cubicBezTo>
                      <a:pt x="381" y="1043"/>
                      <a:pt x="381" y="1043"/>
                      <a:pt x="381" y="1043"/>
                    </a:cubicBezTo>
                    <a:moveTo>
                      <a:pt x="396" y="1043"/>
                    </a:moveTo>
                    <a:cubicBezTo>
                      <a:pt x="389" y="1043"/>
                      <a:pt x="389" y="1043"/>
                      <a:pt x="389" y="1043"/>
                    </a:cubicBezTo>
                    <a:cubicBezTo>
                      <a:pt x="389" y="1050"/>
                      <a:pt x="389" y="1050"/>
                      <a:pt x="389" y="1050"/>
                    </a:cubicBezTo>
                    <a:cubicBezTo>
                      <a:pt x="396" y="1050"/>
                      <a:pt x="396" y="1050"/>
                      <a:pt x="396" y="1050"/>
                    </a:cubicBezTo>
                    <a:cubicBezTo>
                      <a:pt x="396" y="1043"/>
                      <a:pt x="396" y="1043"/>
                      <a:pt x="396" y="1043"/>
                    </a:cubicBezTo>
                    <a:moveTo>
                      <a:pt x="411" y="1043"/>
                    </a:moveTo>
                    <a:cubicBezTo>
                      <a:pt x="404" y="1043"/>
                      <a:pt x="404" y="1043"/>
                      <a:pt x="404" y="1043"/>
                    </a:cubicBezTo>
                    <a:cubicBezTo>
                      <a:pt x="404" y="1050"/>
                      <a:pt x="404" y="1050"/>
                      <a:pt x="404" y="1050"/>
                    </a:cubicBezTo>
                    <a:cubicBezTo>
                      <a:pt x="411" y="1050"/>
                      <a:pt x="411" y="1050"/>
                      <a:pt x="411" y="1050"/>
                    </a:cubicBezTo>
                    <a:cubicBezTo>
                      <a:pt x="411" y="1043"/>
                      <a:pt x="411" y="1043"/>
                      <a:pt x="411" y="1043"/>
                    </a:cubicBezTo>
                    <a:moveTo>
                      <a:pt x="426" y="1043"/>
                    </a:moveTo>
                    <a:cubicBezTo>
                      <a:pt x="419" y="1043"/>
                      <a:pt x="419" y="1043"/>
                      <a:pt x="419" y="1043"/>
                    </a:cubicBezTo>
                    <a:cubicBezTo>
                      <a:pt x="419" y="1050"/>
                      <a:pt x="419" y="1050"/>
                      <a:pt x="419" y="1050"/>
                    </a:cubicBezTo>
                    <a:cubicBezTo>
                      <a:pt x="426" y="1050"/>
                      <a:pt x="426" y="1050"/>
                      <a:pt x="426" y="1050"/>
                    </a:cubicBezTo>
                    <a:cubicBezTo>
                      <a:pt x="426" y="1043"/>
                      <a:pt x="426" y="1043"/>
                      <a:pt x="426" y="1043"/>
                    </a:cubicBezTo>
                    <a:moveTo>
                      <a:pt x="440" y="1043"/>
                    </a:moveTo>
                    <a:cubicBezTo>
                      <a:pt x="433" y="1043"/>
                      <a:pt x="433" y="1043"/>
                      <a:pt x="433" y="1043"/>
                    </a:cubicBezTo>
                    <a:cubicBezTo>
                      <a:pt x="433" y="1050"/>
                      <a:pt x="433" y="1050"/>
                      <a:pt x="433" y="1050"/>
                    </a:cubicBezTo>
                    <a:cubicBezTo>
                      <a:pt x="440" y="1050"/>
                      <a:pt x="440" y="1050"/>
                      <a:pt x="440" y="1050"/>
                    </a:cubicBezTo>
                    <a:cubicBezTo>
                      <a:pt x="440" y="1043"/>
                      <a:pt x="440" y="1043"/>
                      <a:pt x="440" y="1043"/>
                    </a:cubicBezTo>
                    <a:moveTo>
                      <a:pt x="455" y="1043"/>
                    </a:moveTo>
                    <a:cubicBezTo>
                      <a:pt x="448" y="1043"/>
                      <a:pt x="448" y="1043"/>
                      <a:pt x="448" y="1043"/>
                    </a:cubicBezTo>
                    <a:cubicBezTo>
                      <a:pt x="448" y="1050"/>
                      <a:pt x="448" y="1050"/>
                      <a:pt x="448" y="1050"/>
                    </a:cubicBezTo>
                    <a:cubicBezTo>
                      <a:pt x="455" y="1050"/>
                      <a:pt x="455" y="1050"/>
                      <a:pt x="455" y="1050"/>
                    </a:cubicBezTo>
                    <a:cubicBezTo>
                      <a:pt x="455" y="1043"/>
                      <a:pt x="455" y="1043"/>
                      <a:pt x="455" y="1043"/>
                    </a:cubicBezTo>
                    <a:moveTo>
                      <a:pt x="337" y="1028"/>
                    </a:moveTo>
                    <a:cubicBezTo>
                      <a:pt x="330" y="1028"/>
                      <a:pt x="330" y="1028"/>
                      <a:pt x="330" y="1028"/>
                    </a:cubicBezTo>
                    <a:cubicBezTo>
                      <a:pt x="330" y="1035"/>
                      <a:pt x="330" y="1035"/>
                      <a:pt x="330" y="1035"/>
                    </a:cubicBezTo>
                    <a:cubicBezTo>
                      <a:pt x="337" y="1035"/>
                      <a:pt x="337" y="1035"/>
                      <a:pt x="337" y="1035"/>
                    </a:cubicBezTo>
                    <a:cubicBezTo>
                      <a:pt x="337" y="1028"/>
                      <a:pt x="337" y="1028"/>
                      <a:pt x="337" y="1028"/>
                    </a:cubicBezTo>
                    <a:moveTo>
                      <a:pt x="352" y="1028"/>
                    </a:moveTo>
                    <a:cubicBezTo>
                      <a:pt x="345" y="1028"/>
                      <a:pt x="345" y="1028"/>
                      <a:pt x="345" y="1028"/>
                    </a:cubicBezTo>
                    <a:cubicBezTo>
                      <a:pt x="345" y="1035"/>
                      <a:pt x="345" y="1035"/>
                      <a:pt x="345" y="1035"/>
                    </a:cubicBezTo>
                    <a:cubicBezTo>
                      <a:pt x="352" y="1035"/>
                      <a:pt x="352" y="1035"/>
                      <a:pt x="352" y="1035"/>
                    </a:cubicBezTo>
                    <a:cubicBezTo>
                      <a:pt x="352" y="1028"/>
                      <a:pt x="352" y="1028"/>
                      <a:pt x="352" y="1028"/>
                    </a:cubicBezTo>
                    <a:moveTo>
                      <a:pt x="367" y="1028"/>
                    </a:moveTo>
                    <a:cubicBezTo>
                      <a:pt x="360" y="1028"/>
                      <a:pt x="360" y="1028"/>
                      <a:pt x="360" y="1028"/>
                    </a:cubicBezTo>
                    <a:cubicBezTo>
                      <a:pt x="360" y="1035"/>
                      <a:pt x="360" y="1035"/>
                      <a:pt x="360" y="1035"/>
                    </a:cubicBezTo>
                    <a:cubicBezTo>
                      <a:pt x="367" y="1035"/>
                      <a:pt x="367" y="1035"/>
                      <a:pt x="367" y="1035"/>
                    </a:cubicBezTo>
                    <a:cubicBezTo>
                      <a:pt x="367" y="1028"/>
                      <a:pt x="367" y="1028"/>
                      <a:pt x="367" y="1028"/>
                    </a:cubicBezTo>
                    <a:moveTo>
                      <a:pt x="381" y="1028"/>
                    </a:moveTo>
                    <a:cubicBezTo>
                      <a:pt x="374" y="1028"/>
                      <a:pt x="374" y="1028"/>
                      <a:pt x="374" y="1028"/>
                    </a:cubicBezTo>
                    <a:cubicBezTo>
                      <a:pt x="374" y="1035"/>
                      <a:pt x="374" y="1035"/>
                      <a:pt x="374" y="1035"/>
                    </a:cubicBezTo>
                    <a:cubicBezTo>
                      <a:pt x="381" y="1035"/>
                      <a:pt x="381" y="1035"/>
                      <a:pt x="381" y="1035"/>
                    </a:cubicBezTo>
                    <a:cubicBezTo>
                      <a:pt x="381" y="1028"/>
                      <a:pt x="381" y="1028"/>
                      <a:pt x="381" y="1028"/>
                    </a:cubicBezTo>
                    <a:moveTo>
                      <a:pt x="396" y="1028"/>
                    </a:moveTo>
                    <a:cubicBezTo>
                      <a:pt x="389" y="1028"/>
                      <a:pt x="389" y="1028"/>
                      <a:pt x="389" y="1028"/>
                    </a:cubicBezTo>
                    <a:cubicBezTo>
                      <a:pt x="389" y="1035"/>
                      <a:pt x="389" y="1035"/>
                      <a:pt x="389" y="1035"/>
                    </a:cubicBezTo>
                    <a:cubicBezTo>
                      <a:pt x="396" y="1035"/>
                      <a:pt x="396" y="1035"/>
                      <a:pt x="396" y="1035"/>
                    </a:cubicBezTo>
                    <a:cubicBezTo>
                      <a:pt x="396" y="1028"/>
                      <a:pt x="396" y="1028"/>
                      <a:pt x="396" y="1028"/>
                    </a:cubicBezTo>
                    <a:moveTo>
                      <a:pt x="411" y="1028"/>
                    </a:moveTo>
                    <a:cubicBezTo>
                      <a:pt x="404" y="1028"/>
                      <a:pt x="404" y="1028"/>
                      <a:pt x="404" y="1028"/>
                    </a:cubicBezTo>
                    <a:cubicBezTo>
                      <a:pt x="404" y="1035"/>
                      <a:pt x="404" y="1035"/>
                      <a:pt x="404" y="1035"/>
                    </a:cubicBezTo>
                    <a:cubicBezTo>
                      <a:pt x="411" y="1035"/>
                      <a:pt x="411" y="1035"/>
                      <a:pt x="411" y="1035"/>
                    </a:cubicBezTo>
                    <a:cubicBezTo>
                      <a:pt x="411" y="1028"/>
                      <a:pt x="411" y="1028"/>
                      <a:pt x="411" y="1028"/>
                    </a:cubicBezTo>
                    <a:moveTo>
                      <a:pt x="109" y="786"/>
                    </a:moveTo>
                    <a:cubicBezTo>
                      <a:pt x="109" y="769"/>
                      <a:pt x="109" y="769"/>
                      <a:pt x="109" y="769"/>
                    </a:cubicBezTo>
                    <a:cubicBezTo>
                      <a:pt x="150" y="769"/>
                      <a:pt x="150" y="769"/>
                      <a:pt x="150" y="769"/>
                    </a:cubicBezTo>
                    <a:cubicBezTo>
                      <a:pt x="150" y="786"/>
                      <a:pt x="150" y="786"/>
                      <a:pt x="150" y="786"/>
                    </a:cubicBezTo>
                    <a:cubicBezTo>
                      <a:pt x="109" y="786"/>
                      <a:pt x="109" y="786"/>
                      <a:pt x="109" y="786"/>
                    </a:cubicBezTo>
                    <a:moveTo>
                      <a:pt x="178" y="786"/>
                    </a:moveTo>
                    <a:cubicBezTo>
                      <a:pt x="174" y="786"/>
                      <a:pt x="170" y="782"/>
                      <a:pt x="170" y="777"/>
                    </a:cubicBezTo>
                    <a:cubicBezTo>
                      <a:pt x="170" y="773"/>
                      <a:pt x="174" y="769"/>
                      <a:pt x="178" y="769"/>
                    </a:cubicBezTo>
                    <a:cubicBezTo>
                      <a:pt x="183" y="769"/>
                      <a:pt x="187" y="773"/>
                      <a:pt x="187" y="777"/>
                    </a:cubicBezTo>
                    <a:cubicBezTo>
                      <a:pt x="187" y="782"/>
                      <a:pt x="183" y="786"/>
                      <a:pt x="178" y="786"/>
                    </a:cubicBezTo>
                    <a:moveTo>
                      <a:pt x="227" y="786"/>
                    </a:moveTo>
                    <a:cubicBezTo>
                      <a:pt x="223" y="786"/>
                      <a:pt x="219" y="782"/>
                      <a:pt x="219" y="777"/>
                    </a:cubicBezTo>
                    <a:cubicBezTo>
                      <a:pt x="219" y="773"/>
                      <a:pt x="223" y="769"/>
                      <a:pt x="227" y="769"/>
                    </a:cubicBezTo>
                    <a:cubicBezTo>
                      <a:pt x="232" y="769"/>
                      <a:pt x="236" y="773"/>
                      <a:pt x="236" y="777"/>
                    </a:cubicBezTo>
                    <a:cubicBezTo>
                      <a:pt x="236" y="782"/>
                      <a:pt x="232" y="786"/>
                      <a:pt x="227" y="786"/>
                    </a:cubicBezTo>
                    <a:moveTo>
                      <a:pt x="256" y="786"/>
                    </a:moveTo>
                    <a:cubicBezTo>
                      <a:pt x="256" y="769"/>
                      <a:pt x="256" y="769"/>
                      <a:pt x="256" y="769"/>
                    </a:cubicBezTo>
                    <a:cubicBezTo>
                      <a:pt x="296" y="769"/>
                      <a:pt x="296" y="769"/>
                      <a:pt x="296" y="769"/>
                    </a:cubicBezTo>
                    <a:cubicBezTo>
                      <a:pt x="296" y="786"/>
                      <a:pt x="296" y="786"/>
                      <a:pt x="296" y="786"/>
                    </a:cubicBezTo>
                    <a:cubicBezTo>
                      <a:pt x="256" y="786"/>
                      <a:pt x="256" y="786"/>
                      <a:pt x="256" y="786"/>
                    </a:cubicBezTo>
                    <a:moveTo>
                      <a:pt x="318" y="802"/>
                    </a:moveTo>
                    <a:cubicBezTo>
                      <a:pt x="318" y="753"/>
                      <a:pt x="318" y="753"/>
                      <a:pt x="318" y="753"/>
                    </a:cubicBezTo>
                    <a:cubicBezTo>
                      <a:pt x="561" y="753"/>
                      <a:pt x="561" y="753"/>
                      <a:pt x="561" y="753"/>
                    </a:cubicBezTo>
                    <a:cubicBezTo>
                      <a:pt x="561" y="802"/>
                      <a:pt x="561" y="802"/>
                      <a:pt x="561" y="802"/>
                    </a:cubicBezTo>
                    <a:cubicBezTo>
                      <a:pt x="318" y="802"/>
                      <a:pt x="318" y="802"/>
                      <a:pt x="318" y="802"/>
                    </a:cubicBezTo>
                    <a:moveTo>
                      <a:pt x="590" y="802"/>
                    </a:moveTo>
                    <a:cubicBezTo>
                      <a:pt x="586" y="802"/>
                      <a:pt x="583" y="798"/>
                      <a:pt x="583" y="794"/>
                    </a:cubicBezTo>
                    <a:cubicBezTo>
                      <a:pt x="583" y="760"/>
                      <a:pt x="583" y="760"/>
                      <a:pt x="583" y="760"/>
                    </a:cubicBezTo>
                    <a:cubicBezTo>
                      <a:pt x="583" y="756"/>
                      <a:pt x="586" y="753"/>
                      <a:pt x="590" y="753"/>
                    </a:cubicBezTo>
                    <a:cubicBezTo>
                      <a:pt x="624" y="753"/>
                      <a:pt x="624" y="753"/>
                      <a:pt x="624" y="753"/>
                    </a:cubicBezTo>
                    <a:cubicBezTo>
                      <a:pt x="628" y="753"/>
                      <a:pt x="632" y="756"/>
                      <a:pt x="632" y="760"/>
                    </a:cubicBezTo>
                    <a:cubicBezTo>
                      <a:pt x="632" y="794"/>
                      <a:pt x="632" y="794"/>
                      <a:pt x="632" y="794"/>
                    </a:cubicBezTo>
                    <a:cubicBezTo>
                      <a:pt x="632" y="798"/>
                      <a:pt x="628" y="802"/>
                      <a:pt x="624" y="802"/>
                    </a:cubicBezTo>
                    <a:cubicBezTo>
                      <a:pt x="590" y="802"/>
                      <a:pt x="590" y="802"/>
                      <a:pt x="590" y="802"/>
                    </a:cubicBezTo>
                    <a:moveTo>
                      <a:pt x="692" y="689"/>
                    </a:moveTo>
                    <a:cubicBezTo>
                      <a:pt x="49" y="689"/>
                      <a:pt x="49" y="689"/>
                      <a:pt x="49" y="689"/>
                    </a:cubicBezTo>
                    <a:cubicBezTo>
                      <a:pt x="49" y="865"/>
                      <a:pt x="49" y="865"/>
                      <a:pt x="49" y="865"/>
                    </a:cubicBezTo>
                    <a:cubicBezTo>
                      <a:pt x="692" y="865"/>
                      <a:pt x="692" y="865"/>
                      <a:pt x="692" y="865"/>
                    </a:cubicBezTo>
                    <a:cubicBezTo>
                      <a:pt x="692" y="689"/>
                      <a:pt x="692" y="689"/>
                      <a:pt x="692" y="689"/>
                    </a:cubicBezTo>
                    <a:moveTo>
                      <a:pt x="316" y="1028"/>
                    </a:moveTo>
                    <a:cubicBezTo>
                      <a:pt x="333" y="1023"/>
                      <a:pt x="352" y="1020"/>
                      <a:pt x="371" y="1020"/>
                    </a:cubicBezTo>
                    <a:cubicBezTo>
                      <a:pt x="389" y="1020"/>
                      <a:pt x="408" y="1023"/>
                      <a:pt x="425" y="1028"/>
                    </a:cubicBezTo>
                    <a:cubicBezTo>
                      <a:pt x="419" y="1028"/>
                      <a:pt x="419" y="1028"/>
                      <a:pt x="419" y="1028"/>
                    </a:cubicBezTo>
                    <a:cubicBezTo>
                      <a:pt x="419" y="1035"/>
                      <a:pt x="419" y="1035"/>
                      <a:pt x="419" y="1035"/>
                    </a:cubicBezTo>
                    <a:cubicBezTo>
                      <a:pt x="426" y="1035"/>
                      <a:pt x="426" y="1035"/>
                      <a:pt x="426" y="1035"/>
                    </a:cubicBezTo>
                    <a:cubicBezTo>
                      <a:pt x="426" y="1028"/>
                      <a:pt x="426" y="1028"/>
                      <a:pt x="426" y="1028"/>
                    </a:cubicBezTo>
                    <a:cubicBezTo>
                      <a:pt x="428" y="1029"/>
                      <a:pt x="431" y="1030"/>
                      <a:pt x="433" y="1031"/>
                    </a:cubicBezTo>
                    <a:cubicBezTo>
                      <a:pt x="433" y="1035"/>
                      <a:pt x="433" y="1035"/>
                      <a:pt x="433" y="1035"/>
                    </a:cubicBezTo>
                    <a:cubicBezTo>
                      <a:pt x="440" y="1035"/>
                      <a:pt x="440" y="1035"/>
                      <a:pt x="440" y="1035"/>
                    </a:cubicBezTo>
                    <a:cubicBezTo>
                      <a:pt x="440" y="1033"/>
                      <a:pt x="440" y="1033"/>
                      <a:pt x="440" y="1033"/>
                    </a:cubicBezTo>
                    <a:cubicBezTo>
                      <a:pt x="448" y="1036"/>
                      <a:pt x="456" y="1040"/>
                      <a:pt x="463" y="1044"/>
                    </a:cubicBezTo>
                    <a:cubicBezTo>
                      <a:pt x="463" y="1050"/>
                      <a:pt x="463" y="1050"/>
                      <a:pt x="463" y="1050"/>
                    </a:cubicBezTo>
                    <a:cubicBezTo>
                      <a:pt x="470" y="1050"/>
                      <a:pt x="470" y="1050"/>
                      <a:pt x="470" y="1050"/>
                    </a:cubicBezTo>
                    <a:cubicBezTo>
                      <a:pt x="470" y="1048"/>
                      <a:pt x="470" y="1048"/>
                      <a:pt x="470" y="1048"/>
                    </a:cubicBezTo>
                    <a:cubicBezTo>
                      <a:pt x="478" y="1052"/>
                      <a:pt x="485" y="1057"/>
                      <a:pt x="492" y="1063"/>
                    </a:cubicBezTo>
                    <a:cubicBezTo>
                      <a:pt x="492" y="1065"/>
                      <a:pt x="492" y="1065"/>
                      <a:pt x="492" y="1065"/>
                    </a:cubicBezTo>
                    <a:cubicBezTo>
                      <a:pt x="494" y="1065"/>
                      <a:pt x="494" y="1065"/>
                      <a:pt x="494" y="1065"/>
                    </a:cubicBezTo>
                    <a:cubicBezTo>
                      <a:pt x="499" y="1068"/>
                      <a:pt x="503" y="1072"/>
                      <a:pt x="507" y="1076"/>
                    </a:cubicBezTo>
                    <a:cubicBezTo>
                      <a:pt x="507" y="1079"/>
                      <a:pt x="507" y="1079"/>
                      <a:pt x="507" y="1079"/>
                    </a:cubicBezTo>
                    <a:cubicBezTo>
                      <a:pt x="511" y="1079"/>
                      <a:pt x="511" y="1079"/>
                      <a:pt x="511" y="1079"/>
                    </a:cubicBezTo>
                    <a:cubicBezTo>
                      <a:pt x="514" y="1083"/>
                      <a:pt x="518" y="1088"/>
                      <a:pt x="522" y="1092"/>
                    </a:cubicBezTo>
                    <a:cubicBezTo>
                      <a:pt x="522" y="1094"/>
                      <a:pt x="522" y="1094"/>
                      <a:pt x="522" y="1094"/>
                    </a:cubicBezTo>
                    <a:cubicBezTo>
                      <a:pt x="524" y="1094"/>
                      <a:pt x="524" y="1094"/>
                      <a:pt x="524" y="1094"/>
                    </a:cubicBezTo>
                    <a:cubicBezTo>
                      <a:pt x="529" y="1101"/>
                      <a:pt x="534" y="1109"/>
                      <a:pt x="539" y="1117"/>
                    </a:cubicBezTo>
                    <a:cubicBezTo>
                      <a:pt x="537" y="1117"/>
                      <a:pt x="537" y="1117"/>
                      <a:pt x="537" y="1117"/>
                    </a:cubicBezTo>
                    <a:cubicBezTo>
                      <a:pt x="537" y="1124"/>
                      <a:pt x="537" y="1124"/>
                      <a:pt x="537" y="1124"/>
                    </a:cubicBezTo>
                    <a:cubicBezTo>
                      <a:pt x="543" y="1124"/>
                      <a:pt x="543" y="1124"/>
                      <a:pt x="543" y="1124"/>
                    </a:cubicBezTo>
                    <a:cubicBezTo>
                      <a:pt x="547" y="1131"/>
                      <a:pt x="550" y="1138"/>
                      <a:pt x="553" y="1146"/>
                    </a:cubicBezTo>
                    <a:cubicBezTo>
                      <a:pt x="551" y="1146"/>
                      <a:pt x="551" y="1146"/>
                      <a:pt x="551" y="1146"/>
                    </a:cubicBezTo>
                    <a:cubicBezTo>
                      <a:pt x="551" y="1153"/>
                      <a:pt x="551" y="1153"/>
                      <a:pt x="551" y="1153"/>
                    </a:cubicBezTo>
                    <a:cubicBezTo>
                      <a:pt x="556" y="1153"/>
                      <a:pt x="556" y="1153"/>
                      <a:pt x="556" y="1153"/>
                    </a:cubicBezTo>
                    <a:cubicBezTo>
                      <a:pt x="557" y="1156"/>
                      <a:pt x="557" y="1158"/>
                      <a:pt x="558" y="1161"/>
                    </a:cubicBezTo>
                    <a:cubicBezTo>
                      <a:pt x="551" y="1161"/>
                      <a:pt x="551" y="1161"/>
                      <a:pt x="551" y="1161"/>
                    </a:cubicBezTo>
                    <a:cubicBezTo>
                      <a:pt x="551" y="1168"/>
                      <a:pt x="551" y="1168"/>
                      <a:pt x="551" y="1168"/>
                    </a:cubicBezTo>
                    <a:cubicBezTo>
                      <a:pt x="558" y="1168"/>
                      <a:pt x="558" y="1168"/>
                      <a:pt x="558" y="1168"/>
                    </a:cubicBezTo>
                    <a:cubicBezTo>
                      <a:pt x="558" y="1161"/>
                      <a:pt x="558" y="1161"/>
                      <a:pt x="558" y="1161"/>
                    </a:cubicBezTo>
                    <a:cubicBezTo>
                      <a:pt x="563" y="1179"/>
                      <a:pt x="566" y="1197"/>
                      <a:pt x="566" y="1216"/>
                    </a:cubicBezTo>
                    <a:cubicBezTo>
                      <a:pt x="566" y="1235"/>
                      <a:pt x="563" y="1253"/>
                      <a:pt x="558" y="1271"/>
                    </a:cubicBezTo>
                    <a:cubicBezTo>
                      <a:pt x="558" y="1264"/>
                      <a:pt x="558" y="1264"/>
                      <a:pt x="558" y="1264"/>
                    </a:cubicBezTo>
                    <a:cubicBezTo>
                      <a:pt x="551" y="1264"/>
                      <a:pt x="551" y="1264"/>
                      <a:pt x="551" y="1264"/>
                    </a:cubicBezTo>
                    <a:cubicBezTo>
                      <a:pt x="551" y="1271"/>
                      <a:pt x="551" y="1271"/>
                      <a:pt x="551" y="1271"/>
                    </a:cubicBezTo>
                    <a:cubicBezTo>
                      <a:pt x="558" y="1271"/>
                      <a:pt x="558" y="1271"/>
                      <a:pt x="558" y="1271"/>
                    </a:cubicBezTo>
                    <a:cubicBezTo>
                      <a:pt x="557" y="1274"/>
                      <a:pt x="557" y="1276"/>
                      <a:pt x="556" y="1279"/>
                    </a:cubicBezTo>
                    <a:cubicBezTo>
                      <a:pt x="551" y="1279"/>
                      <a:pt x="551" y="1279"/>
                      <a:pt x="551" y="1279"/>
                    </a:cubicBezTo>
                    <a:cubicBezTo>
                      <a:pt x="551" y="1286"/>
                      <a:pt x="551" y="1286"/>
                      <a:pt x="551" y="1286"/>
                    </a:cubicBezTo>
                    <a:cubicBezTo>
                      <a:pt x="553" y="1286"/>
                      <a:pt x="553" y="1286"/>
                      <a:pt x="553" y="1286"/>
                    </a:cubicBezTo>
                    <a:cubicBezTo>
                      <a:pt x="550" y="1294"/>
                      <a:pt x="547" y="1301"/>
                      <a:pt x="543" y="1308"/>
                    </a:cubicBezTo>
                    <a:cubicBezTo>
                      <a:pt x="537" y="1308"/>
                      <a:pt x="537" y="1308"/>
                      <a:pt x="537" y="1308"/>
                    </a:cubicBezTo>
                    <a:cubicBezTo>
                      <a:pt x="537" y="1315"/>
                      <a:pt x="537" y="1315"/>
                      <a:pt x="537" y="1315"/>
                    </a:cubicBezTo>
                    <a:cubicBezTo>
                      <a:pt x="539" y="1315"/>
                      <a:pt x="539" y="1315"/>
                      <a:pt x="539" y="1315"/>
                    </a:cubicBezTo>
                    <a:cubicBezTo>
                      <a:pt x="534" y="1323"/>
                      <a:pt x="529" y="1331"/>
                      <a:pt x="524" y="1338"/>
                    </a:cubicBezTo>
                    <a:cubicBezTo>
                      <a:pt x="522" y="1338"/>
                      <a:pt x="522" y="1338"/>
                      <a:pt x="522" y="1338"/>
                    </a:cubicBezTo>
                    <a:cubicBezTo>
                      <a:pt x="522" y="1340"/>
                      <a:pt x="522" y="1340"/>
                      <a:pt x="522" y="1340"/>
                    </a:cubicBezTo>
                    <a:cubicBezTo>
                      <a:pt x="518" y="1344"/>
                      <a:pt x="514" y="1349"/>
                      <a:pt x="511" y="1353"/>
                    </a:cubicBezTo>
                    <a:cubicBezTo>
                      <a:pt x="507" y="1353"/>
                      <a:pt x="507" y="1353"/>
                      <a:pt x="507" y="1353"/>
                    </a:cubicBezTo>
                    <a:cubicBezTo>
                      <a:pt x="507" y="1356"/>
                      <a:pt x="507" y="1356"/>
                      <a:pt x="507" y="1356"/>
                    </a:cubicBezTo>
                    <a:cubicBezTo>
                      <a:pt x="503" y="1360"/>
                      <a:pt x="499" y="1364"/>
                      <a:pt x="494" y="1367"/>
                    </a:cubicBezTo>
                    <a:cubicBezTo>
                      <a:pt x="492" y="1367"/>
                      <a:pt x="492" y="1367"/>
                      <a:pt x="492" y="1367"/>
                    </a:cubicBezTo>
                    <a:cubicBezTo>
                      <a:pt x="492" y="1369"/>
                      <a:pt x="492" y="1369"/>
                      <a:pt x="492" y="1369"/>
                    </a:cubicBezTo>
                    <a:cubicBezTo>
                      <a:pt x="485" y="1375"/>
                      <a:pt x="478" y="1380"/>
                      <a:pt x="470" y="1385"/>
                    </a:cubicBezTo>
                    <a:cubicBezTo>
                      <a:pt x="470" y="1382"/>
                      <a:pt x="470" y="1382"/>
                      <a:pt x="470" y="1382"/>
                    </a:cubicBezTo>
                    <a:cubicBezTo>
                      <a:pt x="463" y="1382"/>
                      <a:pt x="463" y="1382"/>
                      <a:pt x="463" y="1382"/>
                    </a:cubicBezTo>
                    <a:cubicBezTo>
                      <a:pt x="463" y="1388"/>
                      <a:pt x="463" y="1388"/>
                      <a:pt x="463" y="1388"/>
                    </a:cubicBezTo>
                    <a:cubicBezTo>
                      <a:pt x="456" y="1392"/>
                      <a:pt x="448" y="1396"/>
                      <a:pt x="440" y="1399"/>
                    </a:cubicBezTo>
                    <a:cubicBezTo>
                      <a:pt x="440" y="1397"/>
                      <a:pt x="440" y="1397"/>
                      <a:pt x="440" y="1397"/>
                    </a:cubicBezTo>
                    <a:cubicBezTo>
                      <a:pt x="433" y="1397"/>
                      <a:pt x="433" y="1397"/>
                      <a:pt x="433" y="1397"/>
                    </a:cubicBezTo>
                    <a:cubicBezTo>
                      <a:pt x="433" y="1401"/>
                      <a:pt x="433" y="1401"/>
                      <a:pt x="433" y="1401"/>
                    </a:cubicBezTo>
                    <a:cubicBezTo>
                      <a:pt x="431" y="1402"/>
                      <a:pt x="428" y="1403"/>
                      <a:pt x="426" y="1404"/>
                    </a:cubicBezTo>
                    <a:cubicBezTo>
                      <a:pt x="426" y="1397"/>
                      <a:pt x="426" y="1397"/>
                      <a:pt x="426" y="1397"/>
                    </a:cubicBezTo>
                    <a:cubicBezTo>
                      <a:pt x="419" y="1397"/>
                      <a:pt x="419" y="1397"/>
                      <a:pt x="419" y="1397"/>
                    </a:cubicBezTo>
                    <a:cubicBezTo>
                      <a:pt x="419" y="1404"/>
                      <a:pt x="419" y="1404"/>
                      <a:pt x="419" y="1404"/>
                    </a:cubicBezTo>
                    <a:cubicBezTo>
                      <a:pt x="425" y="1404"/>
                      <a:pt x="425" y="1404"/>
                      <a:pt x="425" y="1404"/>
                    </a:cubicBezTo>
                    <a:cubicBezTo>
                      <a:pt x="408" y="1409"/>
                      <a:pt x="390" y="1412"/>
                      <a:pt x="371" y="1412"/>
                    </a:cubicBezTo>
                    <a:cubicBezTo>
                      <a:pt x="352" y="1412"/>
                      <a:pt x="333" y="1409"/>
                      <a:pt x="316" y="1404"/>
                    </a:cubicBezTo>
                    <a:cubicBezTo>
                      <a:pt x="322" y="1404"/>
                      <a:pt x="322" y="1404"/>
                      <a:pt x="322" y="1404"/>
                    </a:cubicBezTo>
                    <a:cubicBezTo>
                      <a:pt x="322" y="1397"/>
                      <a:pt x="322" y="1397"/>
                      <a:pt x="322" y="1397"/>
                    </a:cubicBezTo>
                    <a:cubicBezTo>
                      <a:pt x="315" y="1397"/>
                      <a:pt x="315" y="1397"/>
                      <a:pt x="315" y="1397"/>
                    </a:cubicBezTo>
                    <a:cubicBezTo>
                      <a:pt x="315" y="1404"/>
                      <a:pt x="315" y="1404"/>
                      <a:pt x="315" y="1404"/>
                    </a:cubicBezTo>
                    <a:cubicBezTo>
                      <a:pt x="313" y="1403"/>
                      <a:pt x="310" y="1402"/>
                      <a:pt x="308" y="1401"/>
                    </a:cubicBezTo>
                    <a:cubicBezTo>
                      <a:pt x="308" y="1397"/>
                      <a:pt x="308" y="1397"/>
                      <a:pt x="308" y="1397"/>
                    </a:cubicBezTo>
                    <a:cubicBezTo>
                      <a:pt x="301" y="1397"/>
                      <a:pt x="301" y="1397"/>
                      <a:pt x="301" y="1397"/>
                    </a:cubicBezTo>
                    <a:cubicBezTo>
                      <a:pt x="301" y="1399"/>
                      <a:pt x="301" y="1399"/>
                      <a:pt x="301" y="1399"/>
                    </a:cubicBezTo>
                    <a:cubicBezTo>
                      <a:pt x="293" y="1396"/>
                      <a:pt x="285" y="1392"/>
                      <a:pt x="278" y="1388"/>
                    </a:cubicBezTo>
                    <a:cubicBezTo>
                      <a:pt x="278" y="1382"/>
                      <a:pt x="278" y="1382"/>
                      <a:pt x="278" y="1382"/>
                    </a:cubicBezTo>
                    <a:cubicBezTo>
                      <a:pt x="271" y="1382"/>
                      <a:pt x="271" y="1382"/>
                      <a:pt x="271" y="1382"/>
                    </a:cubicBezTo>
                    <a:cubicBezTo>
                      <a:pt x="271" y="1385"/>
                      <a:pt x="271" y="1385"/>
                      <a:pt x="271" y="1385"/>
                    </a:cubicBezTo>
                    <a:cubicBezTo>
                      <a:pt x="263" y="1380"/>
                      <a:pt x="256" y="1375"/>
                      <a:pt x="249" y="1369"/>
                    </a:cubicBezTo>
                    <a:cubicBezTo>
                      <a:pt x="249" y="1367"/>
                      <a:pt x="249" y="1367"/>
                      <a:pt x="249" y="1367"/>
                    </a:cubicBezTo>
                    <a:cubicBezTo>
                      <a:pt x="247" y="1367"/>
                      <a:pt x="247" y="1367"/>
                      <a:pt x="247" y="1367"/>
                    </a:cubicBezTo>
                    <a:cubicBezTo>
                      <a:pt x="242" y="1364"/>
                      <a:pt x="238" y="1360"/>
                      <a:pt x="234" y="1356"/>
                    </a:cubicBezTo>
                    <a:cubicBezTo>
                      <a:pt x="234" y="1353"/>
                      <a:pt x="234" y="1353"/>
                      <a:pt x="234" y="1353"/>
                    </a:cubicBezTo>
                    <a:cubicBezTo>
                      <a:pt x="231" y="1353"/>
                      <a:pt x="231" y="1353"/>
                      <a:pt x="231" y="1353"/>
                    </a:cubicBezTo>
                    <a:cubicBezTo>
                      <a:pt x="227" y="1349"/>
                      <a:pt x="223" y="1344"/>
                      <a:pt x="219" y="1340"/>
                    </a:cubicBezTo>
                    <a:cubicBezTo>
                      <a:pt x="219" y="1338"/>
                      <a:pt x="219" y="1338"/>
                      <a:pt x="219" y="1338"/>
                    </a:cubicBezTo>
                    <a:cubicBezTo>
                      <a:pt x="218" y="1338"/>
                      <a:pt x="218" y="1338"/>
                      <a:pt x="218" y="1338"/>
                    </a:cubicBezTo>
                    <a:cubicBezTo>
                      <a:pt x="212" y="1331"/>
                      <a:pt x="207" y="1323"/>
                      <a:pt x="202" y="1315"/>
                    </a:cubicBezTo>
                    <a:cubicBezTo>
                      <a:pt x="204" y="1315"/>
                      <a:pt x="204" y="1315"/>
                      <a:pt x="204" y="1315"/>
                    </a:cubicBezTo>
                    <a:cubicBezTo>
                      <a:pt x="204" y="1308"/>
                      <a:pt x="204" y="1308"/>
                      <a:pt x="204" y="1308"/>
                    </a:cubicBezTo>
                    <a:cubicBezTo>
                      <a:pt x="198" y="1308"/>
                      <a:pt x="198" y="1308"/>
                      <a:pt x="198" y="1308"/>
                    </a:cubicBezTo>
                    <a:cubicBezTo>
                      <a:pt x="194" y="1301"/>
                      <a:pt x="191" y="1294"/>
                      <a:pt x="188" y="1286"/>
                    </a:cubicBezTo>
                    <a:cubicBezTo>
                      <a:pt x="190" y="1286"/>
                      <a:pt x="190" y="1286"/>
                      <a:pt x="190" y="1286"/>
                    </a:cubicBezTo>
                    <a:cubicBezTo>
                      <a:pt x="190" y="1279"/>
                      <a:pt x="190" y="1279"/>
                      <a:pt x="190" y="1279"/>
                    </a:cubicBezTo>
                    <a:cubicBezTo>
                      <a:pt x="185" y="1279"/>
                      <a:pt x="185" y="1279"/>
                      <a:pt x="185" y="1279"/>
                    </a:cubicBezTo>
                    <a:cubicBezTo>
                      <a:pt x="184" y="1276"/>
                      <a:pt x="184" y="1274"/>
                      <a:pt x="183" y="1271"/>
                    </a:cubicBezTo>
                    <a:cubicBezTo>
                      <a:pt x="190" y="1271"/>
                      <a:pt x="190" y="1271"/>
                      <a:pt x="190" y="1271"/>
                    </a:cubicBezTo>
                    <a:cubicBezTo>
                      <a:pt x="190" y="1264"/>
                      <a:pt x="190" y="1264"/>
                      <a:pt x="190" y="1264"/>
                    </a:cubicBezTo>
                    <a:cubicBezTo>
                      <a:pt x="183" y="1264"/>
                      <a:pt x="183" y="1264"/>
                      <a:pt x="183" y="1264"/>
                    </a:cubicBezTo>
                    <a:cubicBezTo>
                      <a:pt x="183" y="1271"/>
                      <a:pt x="183" y="1271"/>
                      <a:pt x="183" y="1271"/>
                    </a:cubicBezTo>
                    <a:cubicBezTo>
                      <a:pt x="178" y="1253"/>
                      <a:pt x="175" y="1235"/>
                      <a:pt x="175" y="1216"/>
                    </a:cubicBezTo>
                    <a:cubicBezTo>
                      <a:pt x="175" y="1197"/>
                      <a:pt x="178" y="1179"/>
                      <a:pt x="183" y="1161"/>
                    </a:cubicBezTo>
                    <a:cubicBezTo>
                      <a:pt x="183" y="1168"/>
                      <a:pt x="183" y="1168"/>
                      <a:pt x="183" y="1168"/>
                    </a:cubicBezTo>
                    <a:cubicBezTo>
                      <a:pt x="190" y="1168"/>
                      <a:pt x="190" y="1168"/>
                      <a:pt x="190" y="1168"/>
                    </a:cubicBezTo>
                    <a:cubicBezTo>
                      <a:pt x="190" y="1161"/>
                      <a:pt x="190" y="1161"/>
                      <a:pt x="190" y="1161"/>
                    </a:cubicBezTo>
                    <a:cubicBezTo>
                      <a:pt x="183" y="1161"/>
                      <a:pt x="183" y="1161"/>
                      <a:pt x="183" y="1161"/>
                    </a:cubicBezTo>
                    <a:cubicBezTo>
                      <a:pt x="184" y="1158"/>
                      <a:pt x="184" y="1156"/>
                      <a:pt x="185" y="1153"/>
                    </a:cubicBezTo>
                    <a:cubicBezTo>
                      <a:pt x="190" y="1153"/>
                      <a:pt x="190" y="1153"/>
                      <a:pt x="190" y="1153"/>
                    </a:cubicBezTo>
                    <a:cubicBezTo>
                      <a:pt x="190" y="1146"/>
                      <a:pt x="190" y="1146"/>
                      <a:pt x="190" y="1146"/>
                    </a:cubicBezTo>
                    <a:cubicBezTo>
                      <a:pt x="188" y="1146"/>
                      <a:pt x="188" y="1146"/>
                      <a:pt x="188" y="1146"/>
                    </a:cubicBezTo>
                    <a:cubicBezTo>
                      <a:pt x="191" y="1138"/>
                      <a:pt x="194" y="1131"/>
                      <a:pt x="198" y="1124"/>
                    </a:cubicBezTo>
                    <a:cubicBezTo>
                      <a:pt x="204" y="1124"/>
                      <a:pt x="204" y="1124"/>
                      <a:pt x="204" y="1124"/>
                    </a:cubicBezTo>
                    <a:cubicBezTo>
                      <a:pt x="204" y="1117"/>
                      <a:pt x="204" y="1117"/>
                      <a:pt x="204" y="1117"/>
                    </a:cubicBezTo>
                    <a:cubicBezTo>
                      <a:pt x="202" y="1117"/>
                      <a:pt x="202" y="1117"/>
                      <a:pt x="202" y="1117"/>
                    </a:cubicBezTo>
                    <a:cubicBezTo>
                      <a:pt x="207" y="1109"/>
                      <a:pt x="212" y="1101"/>
                      <a:pt x="218" y="1094"/>
                    </a:cubicBezTo>
                    <a:cubicBezTo>
                      <a:pt x="219" y="1094"/>
                      <a:pt x="219" y="1094"/>
                      <a:pt x="219" y="1094"/>
                    </a:cubicBezTo>
                    <a:cubicBezTo>
                      <a:pt x="219" y="1092"/>
                      <a:pt x="219" y="1092"/>
                      <a:pt x="219" y="1092"/>
                    </a:cubicBezTo>
                    <a:cubicBezTo>
                      <a:pt x="223" y="1088"/>
                      <a:pt x="227" y="1083"/>
                      <a:pt x="231" y="1079"/>
                    </a:cubicBezTo>
                    <a:cubicBezTo>
                      <a:pt x="234" y="1079"/>
                      <a:pt x="234" y="1079"/>
                      <a:pt x="234" y="1079"/>
                    </a:cubicBezTo>
                    <a:cubicBezTo>
                      <a:pt x="234" y="1076"/>
                      <a:pt x="234" y="1076"/>
                      <a:pt x="234" y="1076"/>
                    </a:cubicBezTo>
                    <a:cubicBezTo>
                      <a:pt x="238" y="1072"/>
                      <a:pt x="242" y="1068"/>
                      <a:pt x="247" y="1065"/>
                    </a:cubicBezTo>
                    <a:cubicBezTo>
                      <a:pt x="249" y="1065"/>
                      <a:pt x="249" y="1065"/>
                      <a:pt x="249" y="1065"/>
                    </a:cubicBezTo>
                    <a:cubicBezTo>
                      <a:pt x="249" y="1063"/>
                      <a:pt x="249" y="1063"/>
                      <a:pt x="249" y="1063"/>
                    </a:cubicBezTo>
                    <a:cubicBezTo>
                      <a:pt x="256" y="1057"/>
                      <a:pt x="263" y="1052"/>
                      <a:pt x="271" y="1048"/>
                    </a:cubicBezTo>
                    <a:cubicBezTo>
                      <a:pt x="271" y="1050"/>
                      <a:pt x="271" y="1050"/>
                      <a:pt x="271" y="1050"/>
                    </a:cubicBezTo>
                    <a:cubicBezTo>
                      <a:pt x="278" y="1050"/>
                      <a:pt x="278" y="1050"/>
                      <a:pt x="278" y="1050"/>
                    </a:cubicBezTo>
                    <a:cubicBezTo>
                      <a:pt x="278" y="1044"/>
                      <a:pt x="278" y="1044"/>
                      <a:pt x="278" y="1044"/>
                    </a:cubicBezTo>
                    <a:cubicBezTo>
                      <a:pt x="285" y="1040"/>
                      <a:pt x="293" y="1036"/>
                      <a:pt x="301" y="1033"/>
                    </a:cubicBezTo>
                    <a:cubicBezTo>
                      <a:pt x="301" y="1035"/>
                      <a:pt x="301" y="1035"/>
                      <a:pt x="301" y="1035"/>
                    </a:cubicBezTo>
                    <a:cubicBezTo>
                      <a:pt x="308" y="1035"/>
                      <a:pt x="308" y="1035"/>
                      <a:pt x="308" y="1035"/>
                    </a:cubicBezTo>
                    <a:cubicBezTo>
                      <a:pt x="308" y="1031"/>
                      <a:pt x="308" y="1031"/>
                      <a:pt x="308" y="1031"/>
                    </a:cubicBezTo>
                    <a:cubicBezTo>
                      <a:pt x="310" y="1030"/>
                      <a:pt x="313" y="1029"/>
                      <a:pt x="315" y="1028"/>
                    </a:cubicBezTo>
                    <a:cubicBezTo>
                      <a:pt x="315" y="1035"/>
                      <a:pt x="315" y="1035"/>
                      <a:pt x="315" y="1035"/>
                    </a:cubicBezTo>
                    <a:cubicBezTo>
                      <a:pt x="322" y="1035"/>
                      <a:pt x="322" y="1035"/>
                      <a:pt x="322" y="1035"/>
                    </a:cubicBezTo>
                    <a:cubicBezTo>
                      <a:pt x="322" y="1028"/>
                      <a:pt x="322" y="1028"/>
                      <a:pt x="322" y="1028"/>
                    </a:cubicBezTo>
                    <a:cubicBezTo>
                      <a:pt x="316" y="1028"/>
                      <a:pt x="316" y="1028"/>
                      <a:pt x="316" y="1028"/>
                    </a:cubicBezTo>
                    <a:moveTo>
                      <a:pt x="41" y="873"/>
                    </a:moveTo>
                    <a:cubicBezTo>
                      <a:pt x="41" y="681"/>
                      <a:pt x="41" y="681"/>
                      <a:pt x="41" y="681"/>
                    </a:cubicBezTo>
                    <a:cubicBezTo>
                      <a:pt x="700" y="681"/>
                      <a:pt x="700" y="681"/>
                      <a:pt x="700" y="681"/>
                    </a:cubicBezTo>
                    <a:cubicBezTo>
                      <a:pt x="700" y="869"/>
                      <a:pt x="700" y="869"/>
                      <a:pt x="700" y="869"/>
                    </a:cubicBezTo>
                    <a:cubicBezTo>
                      <a:pt x="700" y="873"/>
                      <a:pt x="700" y="873"/>
                      <a:pt x="700" y="873"/>
                    </a:cubicBezTo>
                    <a:cubicBezTo>
                      <a:pt x="41" y="873"/>
                      <a:pt x="41" y="873"/>
                      <a:pt x="41" y="873"/>
                    </a:cubicBezTo>
                    <a:moveTo>
                      <a:pt x="45" y="525"/>
                    </a:moveTo>
                    <a:cubicBezTo>
                      <a:pt x="45" y="341"/>
                      <a:pt x="45" y="341"/>
                      <a:pt x="45" y="341"/>
                    </a:cubicBezTo>
                    <a:cubicBezTo>
                      <a:pt x="696" y="341"/>
                      <a:pt x="696" y="341"/>
                      <a:pt x="696" y="341"/>
                    </a:cubicBezTo>
                    <a:cubicBezTo>
                      <a:pt x="696" y="525"/>
                      <a:pt x="696" y="525"/>
                      <a:pt x="696" y="525"/>
                    </a:cubicBezTo>
                    <a:cubicBezTo>
                      <a:pt x="45" y="525"/>
                      <a:pt x="45" y="525"/>
                      <a:pt x="45" y="525"/>
                    </a:cubicBezTo>
                    <a:moveTo>
                      <a:pt x="45" y="320"/>
                    </a:moveTo>
                    <a:cubicBezTo>
                      <a:pt x="45" y="136"/>
                      <a:pt x="45" y="136"/>
                      <a:pt x="45" y="136"/>
                    </a:cubicBezTo>
                    <a:cubicBezTo>
                      <a:pt x="696" y="136"/>
                      <a:pt x="696" y="136"/>
                      <a:pt x="696" y="136"/>
                    </a:cubicBezTo>
                    <a:cubicBezTo>
                      <a:pt x="696" y="320"/>
                      <a:pt x="696" y="320"/>
                      <a:pt x="696" y="320"/>
                    </a:cubicBezTo>
                    <a:cubicBezTo>
                      <a:pt x="45" y="320"/>
                      <a:pt x="45" y="320"/>
                      <a:pt x="45" y="320"/>
                    </a:cubicBezTo>
                    <a:moveTo>
                      <a:pt x="678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28"/>
                      <a:pt x="0" y="62"/>
                    </a:cubicBezTo>
                    <a:cubicBezTo>
                      <a:pt x="0" y="1492"/>
                      <a:pt x="0" y="1492"/>
                      <a:pt x="0" y="1492"/>
                    </a:cubicBezTo>
                    <a:cubicBezTo>
                      <a:pt x="0" y="1527"/>
                      <a:pt x="28" y="1555"/>
                      <a:pt x="63" y="1555"/>
                    </a:cubicBezTo>
                    <a:cubicBezTo>
                      <a:pt x="678" y="1555"/>
                      <a:pt x="678" y="1555"/>
                      <a:pt x="678" y="1555"/>
                    </a:cubicBezTo>
                    <a:cubicBezTo>
                      <a:pt x="713" y="1555"/>
                      <a:pt x="741" y="1527"/>
                      <a:pt x="741" y="1492"/>
                    </a:cubicBezTo>
                    <a:cubicBezTo>
                      <a:pt x="741" y="62"/>
                      <a:pt x="741" y="62"/>
                      <a:pt x="741" y="62"/>
                    </a:cubicBezTo>
                    <a:cubicBezTo>
                      <a:pt x="741" y="28"/>
                      <a:pt x="713" y="0"/>
                      <a:pt x="67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3" name="îṥ1îďê">
                <a:extLst>
                  <a:ext uri="{FF2B5EF4-FFF2-40B4-BE49-F238E27FC236}">
                    <a16:creationId xmlns="" xmlns:a16="http://schemas.microsoft.com/office/drawing/2014/main" id="{D082A700-4288-4DDA-9BAA-0D3DA0110C4E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4" name="iṩ1ïḋê">
                <a:extLst>
                  <a:ext uri="{FF2B5EF4-FFF2-40B4-BE49-F238E27FC236}">
                    <a16:creationId xmlns="" xmlns:a16="http://schemas.microsoft.com/office/drawing/2014/main" id="{CFAC7D11-A333-4C57-A293-C791A0EC8CA2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5" name="íSḷïḋè">
                <a:extLst>
                  <a:ext uri="{FF2B5EF4-FFF2-40B4-BE49-F238E27FC236}">
                    <a16:creationId xmlns="" xmlns:a16="http://schemas.microsoft.com/office/drawing/2014/main" id="{DA75262F-0EAD-4B28-841A-9EBCBDDDEC4C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close/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close/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6" name="îṡľîdè">
                <a:extLst>
                  <a:ext uri="{FF2B5EF4-FFF2-40B4-BE49-F238E27FC236}">
                    <a16:creationId xmlns="" xmlns:a16="http://schemas.microsoft.com/office/drawing/2014/main" id="{6133F810-C93A-4F09-AE3B-BDBB96034E91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7" name="iṣľide">
                <a:extLst>
                  <a:ext uri="{FF2B5EF4-FFF2-40B4-BE49-F238E27FC236}">
                    <a16:creationId xmlns="" xmlns:a16="http://schemas.microsoft.com/office/drawing/2014/main" id="{B28C0AE5-06F2-412D-89A9-AB26A55EC449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close/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close/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close/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close/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8" name="îṩļîďé">
                <a:extLst>
                  <a:ext uri="{FF2B5EF4-FFF2-40B4-BE49-F238E27FC236}">
                    <a16:creationId xmlns="" xmlns:a16="http://schemas.microsoft.com/office/drawing/2014/main" id="{E0946B14-E338-43C4-9FBA-3D367F1B6424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9" name="iṡľîḑè">
                <a:extLst>
                  <a:ext uri="{FF2B5EF4-FFF2-40B4-BE49-F238E27FC236}">
                    <a16:creationId xmlns="" xmlns:a16="http://schemas.microsoft.com/office/drawing/2014/main" id="{B555D90E-F8BD-47CC-A2CF-ED4EEAE985F4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0" name="íṡľîḍê">
                <a:extLst>
                  <a:ext uri="{FF2B5EF4-FFF2-40B4-BE49-F238E27FC236}">
                    <a16:creationId xmlns="" xmlns:a16="http://schemas.microsoft.com/office/drawing/2014/main" id="{20AEF9D2-F329-4188-B213-0825CFAF353B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1" name="îṣľíďé">
                <a:extLst>
                  <a:ext uri="{FF2B5EF4-FFF2-40B4-BE49-F238E27FC236}">
                    <a16:creationId xmlns="" xmlns:a16="http://schemas.microsoft.com/office/drawing/2014/main" id="{3CE88636-50C7-465F-ACCB-9BA31A570582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2" name="işľîḑè">
                <a:extLst>
                  <a:ext uri="{FF2B5EF4-FFF2-40B4-BE49-F238E27FC236}">
                    <a16:creationId xmlns="" xmlns:a16="http://schemas.microsoft.com/office/drawing/2014/main" id="{F74BD3BD-8862-4D57-A34A-4FE96E56DFD7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3" name="îSľïḋê">
                <a:extLst>
                  <a:ext uri="{FF2B5EF4-FFF2-40B4-BE49-F238E27FC236}">
                    <a16:creationId xmlns="" xmlns:a16="http://schemas.microsoft.com/office/drawing/2014/main" id="{B03AB94C-B1DC-4E63-994D-327A51ABB307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4" name="íṧ1iḓê">
                <a:extLst>
                  <a:ext uri="{FF2B5EF4-FFF2-40B4-BE49-F238E27FC236}">
                    <a16:creationId xmlns="" xmlns:a16="http://schemas.microsoft.com/office/drawing/2014/main" id="{9E3D8917-849F-4810-9F8B-F54D3AD603B1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5" name="iṧḻiḍê">
                <a:extLst>
                  <a:ext uri="{FF2B5EF4-FFF2-40B4-BE49-F238E27FC236}">
                    <a16:creationId xmlns="" xmlns:a16="http://schemas.microsoft.com/office/drawing/2014/main" id="{EBDE4D93-3D49-4ADE-B573-F90C0981F7C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6" name="iṩlîḋè">
                <a:extLst>
                  <a:ext uri="{FF2B5EF4-FFF2-40B4-BE49-F238E27FC236}">
                    <a16:creationId xmlns="" xmlns:a16="http://schemas.microsoft.com/office/drawing/2014/main" id="{10BE75DF-870C-41B6-925E-700CDDB4DC2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7" name="îṡļïḍe">
                <a:extLst>
                  <a:ext uri="{FF2B5EF4-FFF2-40B4-BE49-F238E27FC236}">
                    <a16:creationId xmlns="" xmlns:a16="http://schemas.microsoft.com/office/drawing/2014/main" id="{42D372FE-8AB9-4643-B6D6-9CA692C98B2E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8" name="iṡḷiḋè">
                <a:extLst>
                  <a:ext uri="{FF2B5EF4-FFF2-40B4-BE49-F238E27FC236}">
                    <a16:creationId xmlns="" xmlns:a16="http://schemas.microsoft.com/office/drawing/2014/main" id="{410E7491-F7DF-4039-9B3A-A81657F2E6E9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9" name="iṩ1îdé">
                <a:extLst>
                  <a:ext uri="{FF2B5EF4-FFF2-40B4-BE49-F238E27FC236}">
                    <a16:creationId xmlns="" xmlns:a16="http://schemas.microsoft.com/office/drawing/2014/main" id="{2D89458D-6A4F-4D5C-AA44-8E485CAE3BF1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0" name="ïṥḻîḋe">
                <a:extLst>
                  <a:ext uri="{FF2B5EF4-FFF2-40B4-BE49-F238E27FC236}">
                    <a16:creationId xmlns="" xmlns:a16="http://schemas.microsoft.com/office/drawing/2014/main" id="{A0EA4548-3189-438A-A121-8FE0439F4C37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1" name="ïsļîḑe">
                <a:extLst>
                  <a:ext uri="{FF2B5EF4-FFF2-40B4-BE49-F238E27FC236}">
                    <a16:creationId xmlns="" xmlns:a16="http://schemas.microsoft.com/office/drawing/2014/main" id="{D0F0B318-FFEB-4599-991F-0409B4799552}"/>
                  </a:ext>
                </a:extLst>
              </p:cNvPr>
              <p:cNvSpPr/>
              <p:nvPr/>
            </p:nvSpPr>
            <p:spPr bwMode="auto">
              <a:xfrm>
                <a:off x="2061" y="2481"/>
                <a:ext cx="24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2" name="ïSḷïdê">
                <a:extLst>
                  <a:ext uri="{FF2B5EF4-FFF2-40B4-BE49-F238E27FC236}">
                    <a16:creationId xmlns="" xmlns:a16="http://schemas.microsoft.com/office/drawing/2014/main" id="{44D9483A-DFA5-4AA5-A887-E9DA93853F21}"/>
                  </a:ext>
                </a:extLst>
              </p:cNvPr>
              <p:cNvSpPr/>
              <p:nvPr/>
            </p:nvSpPr>
            <p:spPr bwMode="auto">
              <a:xfrm>
                <a:off x="2129" y="2481"/>
                <a:ext cx="23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3" name="iṣľidè">
                <a:extLst>
                  <a:ext uri="{FF2B5EF4-FFF2-40B4-BE49-F238E27FC236}">
                    <a16:creationId xmlns="" xmlns:a16="http://schemas.microsoft.com/office/drawing/2014/main" id="{EE913B67-E8F7-45C6-A63B-700B994DBCE2}"/>
                  </a:ext>
                </a:extLst>
              </p:cNvPr>
              <p:cNvSpPr/>
              <p:nvPr/>
            </p:nvSpPr>
            <p:spPr bwMode="auto">
              <a:xfrm>
                <a:off x="2628" y="2459"/>
                <a:ext cx="67" cy="68"/>
              </a:xfrm>
              <a:custGeom>
                <a:avLst/>
                <a:gdLst>
                  <a:gd name="T0" fmla="*/ 41 w 49"/>
                  <a:gd name="T1" fmla="*/ 0 h 49"/>
                  <a:gd name="T2" fmla="*/ 7 w 49"/>
                  <a:gd name="T3" fmla="*/ 0 h 49"/>
                  <a:gd name="T4" fmla="*/ 0 w 49"/>
                  <a:gd name="T5" fmla="*/ 7 h 49"/>
                  <a:gd name="T6" fmla="*/ 0 w 49"/>
                  <a:gd name="T7" fmla="*/ 41 h 49"/>
                  <a:gd name="T8" fmla="*/ 7 w 49"/>
                  <a:gd name="T9" fmla="*/ 49 h 49"/>
                  <a:gd name="T10" fmla="*/ 41 w 49"/>
                  <a:gd name="T11" fmla="*/ 49 h 49"/>
                  <a:gd name="T12" fmla="*/ 49 w 49"/>
                  <a:gd name="T13" fmla="*/ 41 h 49"/>
                  <a:gd name="T14" fmla="*/ 49 w 49"/>
                  <a:gd name="T15" fmla="*/ 7 h 49"/>
                  <a:gd name="T16" fmla="*/ 41 w 49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5"/>
                      <a:pt x="3" y="49"/>
                      <a:pt x="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5" y="49"/>
                      <a:pt x="49" y="45"/>
                      <a:pt x="49" y="4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3"/>
                      <a:pt x="45" y="0"/>
                      <a:pt x="4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4" name="išļíďê">
                <a:extLst>
                  <a:ext uri="{FF2B5EF4-FFF2-40B4-BE49-F238E27FC236}">
                    <a16:creationId xmlns="" xmlns:a16="http://schemas.microsoft.com/office/drawing/2014/main" id="{893C7C09-1DE9-4C1A-A33D-88C17AB6C9B3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5" name="îṥľîḓê">
                <a:extLst>
                  <a:ext uri="{FF2B5EF4-FFF2-40B4-BE49-F238E27FC236}">
                    <a16:creationId xmlns="" xmlns:a16="http://schemas.microsoft.com/office/drawing/2014/main" id="{4615BF58-92C3-401D-8D9B-AE1960A95257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6" name="îslîďè">
                <a:extLst>
                  <a:ext uri="{FF2B5EF4-FFF2-40B4-BE49-F238E27FC236}">
                    <a16:creationId xmlns="" xmlns:a16="http://schemas.microsoft.com/office/drawing/2014/main" id="{49018C05-1C09-489D-B5F5-DFC8CB130BE3}"/>
                  </a:ext>
                </a:extLst>
              </p:cNvPr>
              <p:cNvSpPr/>
              <p:nvPr/>
            </p:nvSpPr>
            <p:spPr bwMode="auto">
              <a:xfrm>
                <a:off x="2068" y="2825"/>
                <a:ext cx="537" cy="538"/>
              </a:xfrm>
              <a:custGeom>
                <a:avLst/>
                <a:gdLst>
                  <a:gd name="T0" fmla="*/ 147 w 391"/>
                  <a:gd name="T1" fmla="*/ 369 h 392"/>
                  <a:gd name="T2" fmla="*/ 280 w 391"/>
                  <a:gd name="T3" fmla="*/ 362 h 392"/>
                  <a:gd name="T4" fmla="*/ 199 w 391"/>
                  <a:gd name="T5" fmla="*/ 347 h 392"/>
                  <a:gd name="T6" fmla="*/ 81 w 391"/>
                  <a:gd name="T7" fmla="*/ 340 h 392"/>
                  <a:gd name="T8" fmla="*/ 199 w 391"/>
                  <a:gd name="T9" fmla="*/ 340 h 392"/>
                  <a:gd name="T10" fmla="*/ 59 w 391"/>
                  <a:gd name="T11" fmla="*/ 325 h 392"/>
                  <a:gd name="T12" fmla="*/ 192 w 391"/>
                  <a:gd name="T13" fmla="*/ 318 h 392"/>
                  <a:gd name="T14" fmla="*/ 317 w 391"/>
                  <a:gd name="T15" fmla="*/ 318 h 392"/>
                  <a:gd name="T16" fmla="*/ 140 w 391"/>
                  <a:gd name="T17" fmla="*/ 310 h 392"/>
                  <a:gd name="T18" fmla="*/ 258 w 391"/>
                  <a:gd name="T19" fmla="*/ 310 h 392"/>
                  <a:gd name="T20" fmla="*/ 74 w 391"/>
                  <a:gd name="T21" fmla="*/ 295 h 392"/>
                  <a:gd name="T22" fmla="*/ 206 w 391"/>
                  <a:gd name="T23" fmla="*/ 288 h 392"/>
                  <a:gd name="T24" fmla="*/ 332 w 391"/>
                  <a:gd name="T25" fmla="*/ 288 h 392"/>
                  <a:gd name="T26" fmla="*/ 126 w 391"/>
                  <a:gd name="T27" fmla="*/ 281 h 392"/>
                  <a:gd name="T28" fmla="*/ 244 w 391"/>
                  <a:gd name="T29" fmla="*/ 281 h 392"/>
                  <a:gd name="T30" fmla="*/ 29 w 391"/>
                  <a:gd name="T31" fmla="*/ 266 h 392"/>
                  <a:gd name="T32" fmla="*/ 162 w 391"/>
                  <a:gd name="T33" fmla="*/ 259 h 392"/>
                  <a:gd name="T34" fmla="*/ 288 w 391"/>
                  <a:gd name="T35" fmla="*/ 259 h 392"/>
                  <a:gd name="T36" fmla="*/ 67 w 391"/>
                  <a:gd name="T37" fmla="*/ 251 h 392"/>
                  <a:gd name="T38" fmla="*/ 185 w 391"/>
                  <a:gd name="T39" fmla="*/ 251 h 392"/>
                  <a:gd name="T40" fmla="*/ 324 w 391"/>
                  <a:gd name="T41" fmla="*/ 251 h 392"/>
                  <a:gd name="T42" fmla="*/ 88 w 391"/>
                  <a:gd name="T43" fmla="*/ 229 h 392"/>
                  <a:gd name="T44" fmla="*/ 214 w 391"/>
                  <a:gd name="T45" fmla="*/ 229 h 392"/>
                  <a:gd name="T46" fmla="*/ 347 w 391"/>
                  <a:gd name="T47" fmla="*/ 236 h 392"/>
                  <a:gd name="T48" fmla="*/ 81 w 391"/>
                  <a:gd name="T49" fmla="*/ 222 h 392"/>
                  <a:gd name="T50" fmla="*/ 221 w 391"/>
                  <a:gd name="T51" fmla="*/ 222 h 392"/>
                  <a:gd name="T52" fmla="*/ 354 w 391"/>
                  <a:gd name="T53" fmla="*/ 215 h 392"/>
                  <a:gd name="T54" fmla="*/ 96 w 391"/>
                  <a:gd name="T55" fmla="*/ 200 h 392"/>
                  <a:gd name="T56" fmla="*/ 229 w 391"/>
                  <a:gd name="T57" fmla="*/ 207 h 392"/>
                  <a:gd name="T58" fmla="*/ 347 w 391"/>
                  <a:gd name="T59" fmla="*/ 207 h 392"/>
                  <a:gd name="T60" fmla="*/ 103 w 391"/>
                  <a:gd name="T61" fmla="*/ 192 h 392"/>
                  <a:gd name="T62" fmla="*/ 236 w 391"/>
                  <a:gd name="T63" fmla="*/ 185 h 392"/>
                  <a:gd name="T64" fmla="*/ 362 w 391"/>
                  <a:gd name="T65" fmla="*/ 185 h 392"/>
                  <a:gd name="T66" fmla="*/ 111 w 391"/>
                  <a:gd name="T67" fmla="*/ 177 h 392"/>
                  <a:gd name="T68" fmla="*/ 229 w 391"/>
                  <a:gd name="T69" fmla="*/ 177 h 392"/>
                  <a:gd name="T70" fmla="*/ 369 w 391"/>
                  <a:gd name="T71" fmla="*/ 177 h 392"/>
                  <a:gd name="T72" fmla="*/ 118 w 391"/>
                  <a:gd name="T73" fmla="*/ 156 h 392"/>
                  <a:gd name="T74" fmla="*/ 244 w 391"/>
                  <a:gd name="T75" fmla="*/ 156 h 392"/>
                  <a:gd name="T76" fmla="*/ 376 w 391"/>
                  <a:gd name="T77" fmla="*/ 163 h 392"/>
                  <a:gd name="T78" fmla="*/ 126 w 391"/>
                  <a:gd name="T79" fmla="*/ 148 h 392"/>
                  <a:gd name="T80" fmla="*/ 265 w 391"/>
                  <a:gd name="T81" fmla="*/ 148 h 392"/>
                  <a:gd name="T82" fmla="*/ 44 w 391"/>
                  <a:gd name="T83" fmla="*/ 126 h 392"/>
                  <a:gd name="T84" fmla="*/ 170 w 391"/>
                  <a:gd name="T85" fmla="*/ 126 h 392"/>
                  <a:gd name="T86" fmla="*/ 303 w 391"/>
                  <a:gd name="T87" fmla="*/ 133 h 392"/>
                  <a:gd name="T88" fmla="*/ 67 w 391"/>
                  <a:gd name="T89" fmla="*/ 118 h 392"/>
                  <a:gd name="T90" fmla="*/ 206 w 391"/>
                  <a:gd name="T91" fmla="*/ 118 h 392"/>
                  <a:gd name="T92" fmla="*/ 339 w 391"/>
                  <a:gd name="T93" fmla="*/ 111 h 392"/>
                  <a:gd name="T94" fmla="*/ 126 w 391"/>
                  <a:gd name="T95" fmla="*/ 97 h 392"/>
                  <a:gd name="T96" fmla="*/ 258 w 391"/>
                  <a:gd name="T97" fmla="*/ 104 h 392"/>
                  <a:gd name="T98" fmla="*/ 52 w 391"/>
                  <a:gd name="T99" fmla="*/ 89 h 392"/>
                  <a:gd name="T100" fmla="*/ 192 w 391"/>
                  <a:gd name="T101" fmla="*/ 89 h 392"/>
                  <a:gd name="T102" fmla="*/ 324 w 391"/>
                  <a:gd name="T103" fmla="*/ 82 h 392"/>
                  <a:gd name="T104" fmla="*/ 140 w 391"/>
                  <a:gd name="T105" fmla="*/ 67 h 392"/>
                  <a:gd name="T106" fmla="*/ 273 w 391"/>
                  <a:gd name="T107" fmla="*/ 74 h 392"/>
                  <a:gd name="T108" fmla="*/ 111 w 391"/>
                  <a:gd name="T109" fmla="*/ 59 h 392"/>
                  <a:gd name="T110" fmla="*/ 251 w 391"/>
                  <a:gd name="T111" fmla="*/ 59 h 392"/>
                  <a:gd name="T112" fmla="*/ 133 w 391"/>
                  <a:gd name="T113" fmla="*/ 38 h 392"/>
                  <a:gd name="T114" fmla="*/ 258 w 391"/>
                  <a:gd name="T115" fmla="*/ 38 h 392"/>
                  <a:gd name="T116" fmla="*/ 185 w 391"/>
                  <a:gd name="T117" fmla="*/ 30 h 392"/>
                  <a:gd name="T118" fmla="*/ 170 w 391"/>
                  <a:gd name="T119" fmla="*/ 15 h 392"/>
                  <a:gd name="T120" fmla="*/ 27 w 391"/>
                  <a:gd name="T121" fmla="*/ 97 h 392"/>
                  <a:gd name="T122" fmla="*/ 140 w 391"/>
                  <a:gd name="T123" fmla="*/ 384 h 392"/>
                  <a:gd name="T124" fmla="*/ 376 w 391"/>
                  <a:gd name="T125" fmla="*/ 14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1" h="392">
                    <a:moveTo>
                      <a:pt x="155" y="384"/>
                    </a:moveTo>
                    <a:cubicBezTo>
                      <a:pt x="155" y="377"/>
                      <a:pt x="155" y="377"/>
                      <a:pt x="155" y="377"/>
                    </a:cubicBezTo>
                    <a:cubicBezTo>
                      <a:pt x="162" y="377"/>
                      <a:pt x="162" y="377"/>
                      <a:pt x="162" y="377"/>
                    </a:cubicBezTo>
                    <a:cubicBezTo>
                      <a:pt x="162" y="384"/>
                      <a:pt x="162" y="384"/>
                      <a:pt x="162" y="384"/>
                    </a:cubicBezTo>
                    <a:cubicBezTo>
                      <a:pt x="155" y="384"/>
                      <a:pt x="155" y="384"/>
                      <a:pt x="155" y="384"/>
                    </a:cubicBezTo>
                    <a:moveTo>
                      <a:pt x="170" y="384"/>
                    </a:moveTo>
                    <a:cubicBezTo>
                      <a:pt x="170" y="377"/>
                      <a:pt x="170" y="377"/>
                      <a:pt x="170" y="377"/>
                    </a:cubicBezTo>
                    <a:cubicBezTo>
                      <a:pt x="177" y="377"/>
                      <a:pt x="177" y="377"/>
                      <a:pt x="177" y="377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70" y="384"/>
                      <a:pt x="170" y="384"/>
                      <a:pt x="170" y="384"/>
                    </a:cubicBezTo>
                    <a:moveTo>
                      <a:pt x="185" y="384"/>
                    </a:moveTo>
                    <a:cubicBezTo>
                      <a:pt x="185" y="377"/>
                      <a:pt x="185" y="377"/>
                      <a:pt x="185" y="377"/>
                    </a:cubicBezTo>
                    <a:cubicBezTo>
                      <a:pt x="192" y="377"/>
                      <a:pt x="192" y="377"/>
                      <a:pt x="192" y="377"/>
                    </a:cubicBezTo>
                    <a:cubicBezTo>
                      <a:pt x="192" y="384"/>
                      <a:pt x="192" y="384"/>
                      <a:pt x="192" y="384"/>
                    </a:cubicBezTo>
                    <a:cubicBezTo>
                      <a:pt x="185" y="384"/>
                      <a:pt x="185" y="384"/>
                      <a:pt x="185" y="384"/>
                    </a:cubicBezTo>
                    <a:moveTo>
                      <a:pt x="199" y="384"/>
                    </a:moveTo>
                    <a:cubicBezTo>
                      <a:pt x="199" y="377"/>
                      <a:pt x="199" y="377"/>
                      <a:pt x="199" y="377"/>
                    </a:cubicBezTo>
                    <a:cubicBezTo>
                      <a:pt x="206" y="377"/>
                      <a:pt x="206" y="377"/>
                      <a:pt x="206" y="377"/>
                    </a:cubicBezTo>
                    <a:cubicBezTo>
                      <a:pt x="206" y="384"/>
                      <a:pt x="206" y="384"/>
                      <a:pt x="206" y="384"/>
                    </a:cubicBezTo>
                    <a:cubicBezTo>
                      <a:pt x="199" y="384"/>
                      <a:pt x="199" y="384"/>
                      <a:pt x="199" y="384"/>
                    </a:cubicBezTo>
                    <a:moveTo>
                      <a:pt x="214" y="384"/>
                    </a:moveTo>
                    <a:cubicBezTo>
                      <a:pt x="214" y="377"/>
                      <a:pt x="214" y="377"/>
                      <a:pt x="214" y="377"/>
                    </a:cubicBezTo>
                    <a:cubicBezTo>
                      <a:pt x="221" y="377"/>
                      <a:pt x="221" y="377"/>
                      <a:pt x="221" y="377"/>
                    </a:cubicBezTo>
                    <a:cubicBezTo>
                      <a:pt x="221" y="384"/>
                      <a:pt x="221" y="384"/>
                      <a:pt x="221" y="384"/>
                    </a:cubicBezTo>
                    <a:cubicBezTo>
                      <a:pt x="214" y="384"/>
                      <a:pt x="214" y="384"/>
                      <a:pt x="214" y="384"/>
                    </a:cubicBezTo>
                    <a:moveTo>
                      <a:pt x="229" y="384"/>
                    </a:moveTo>
                    <a:cubicBezTo>
                      <a:pt x="229" y="377"/>
                      <a:pt x="229" y="377"/>
                      <a:pt x="229" y="377"/>
                    </a:cubicBezTo>
                    <a:cubicBezTo>
                      <a:pt x="236" y="377"/>
                      <a:pt x="236" y="377"/>
                      <a:pt x="236" y="377"/>
                    </a:cubicBezTo>
                    <a:cubicBezTo>
                      <a:pt x="236" y="384"/>
                      <a:pt x="236" y="384"/>
                      <a:pt x="236" y="384"/>
                    </a:cubicBezTo>
                    <a:cubicBezTo>
                      <a:pt x="229" y="384"/>
                      <a:pt x="229" y="384"/>
                      <a:pt x="229" y="384"/>
                    </a:cubicBezTo>
                    <a:moveTo>
                      <a:pt x="111" y="369"/>
                    </a:moveTo>
                    <a:cubicBezTo>
                      <a:pt x="111" y="362"/>
                      <a:pt x="111" y="362"/>
                      <a:pt x="111" y="362"/>
                    </a:cubicBezTo>
                    <a:cubicBezTo>
                      <a:pt x="118" y="362"/>
                      <a:pt x="118" y="362"/>
                      <a:pt x="118" y="362"/>
                    </a:cubicBezTo>
                    <a:cubicBezTo>
                      <a:pt x="118" y="369"/>
                      <a:pt x="118" y="369"/>
                      <a:pt x="118" y="369"/>
                    </a:cubicBezTo>
                    <a:cubicBezTo>
                      <a:pt x="111" y="369"/>
                      <a:pt x="111" y="369"/>
                      <a:pt x="111" y="369"/>
                    </a:cubicBezTo>
                    <a:moveTo>
                      <a:pt x="126" y="369"/>
                    </a:moveTo>
                    <a:cubicBezTo>
                      <a:pt x="126" y="362"/>
                      <a:pt x="126" y="362"/>
                      <a:pt x="126" y="362"/>
                    </a:cubicBezTo>
                    <a:cubicBezTo>
                      <a:pt x="133" y="362"/>
                      <a:pt x="133" y="362"/>
                      <a:pt x="133" y="362"/>
                    </a:cubicBezTo>
                    <a:cubicBezTo>
                      <a:pt x="133" y="369"/>
                      <a:pt x="133" y="369"/>
                      <a:pt x="133" y="369"/>
                    </a:cubicBezTo>
                    <a:cubicBezTo>
                      <a:pt x="126" y="369"/>
                      <a:pt x="126" y="369"/>
                      <a:pt x="126" y="369"/>
                    </a:cubicBezTo>
                    <a:moveTo>
                      <a:pt x="140" y="369"/>
                    </a:moveTo>
                    <a:cubicBezTo>
                      <a:pt x="140" y="362"/>
                      <a:pt x="140" y="362"/>
                      <a:pt x="140" y="362"/>
                    </a:cubicBezTo>
                    <a:cubicBezTo>
                      <a:pt x="147" y="362"/>
                      <a:pt x="147" y="362"/>
                      <a:pt x="147" y="362"/>
                    </a:cubicBezTo>
                    <a:cubicBezTo>
                      <a:pt x="147" y="369"/>
                      <a:pt x="147" y="369"/>
                      <a:pt x="147" y="369"/>
                    </a:cubicBezTo>
                    <a:cubicBezTo>
                      <a:pt x="140" y="369"/>
                      <a:pt x="140" y="369"/>
                      <a:pt x="140" y="369"/>
                    </a:cubicBezTo>
                    <a:moveTo>
                      <a:pt x="155" y="369"/>
                    </a:moveTo>
                    <a:cubicBezTo>
                      <a:pt x="155" y="362"/>
                      <a:pt x="155" y="362"/>
                      <a:pt x="155" y="362"/>
                    </a:cubicBezTo>
                    <a:cubicBezTo>
                      <a:pt x="162" y="362"/>
                      <a:pt x="162" y="362"/>
                      <a:pt x="162" y="362"/>
                    </a:cubicBezTo>
                    <a:cubicBezTo>
                      <a:pt x="162" y="369"/>
                      <a:pt x="162" y="369"/>
                      <a:pt x="162" y="369"/>
                    </a:cubicBezTo>
                    <a:cubicBezTo>
                      <a:pt x="155" y="369"/>
                      <a:pt x="155" y="369"/>
                      <a:pt x="155" y="369"/>
                    </a:cubicBezTo>
                    <a:moveTo>
                      <a:pt x="170" y="369"/>
                    </a:moveTo>
                    <a:cubicBezTo>
                      <a:pt x="170" y="362"/>
                      <a:pt x="170" y="362"/>
                      <a:pt x="170" y="362"/>
                    </a:cubicBezTo>
                    <a:cubicBezTo>
                      <a:pt x="177" y="362"/>
                      <a:pt x="177" y="362"/>
                      <a:pt x="177" y="362"/>
                    </a:cubicBezTo>
                    <a:cubicBezTo>
                      <a:pt x="177" y="369"/>
                      <a:pt x="177" y="369"/>
                      <a:pt x="177" y="369"/>
                    </a:cubicBezTo>
                    <a:cubicBezTo>
                      <a:pt x="170" y="369"/>
                      <a:pt x="170" y="369"/>
                      <a:pt x="170" y="369"/>
                    </a:cubicBezTo>
                    <a:moveTo>
                      <a:pt x="185" y="369"/>
                    </a:moveTo>
                    <a:cubicBezTo>
                      <a:pt x="185" y="362"/>
                      <a:pt x="185" y="362"/>
                      <a:pt x="185" y="362"/>
                    </a:cubicBezTo>
                    <a:cubicBezTo>
                      <a:pt x="192" y="362"/>
                      <a:pt x="192" y="362"/>
                      <a:pt x="192" y="362"/>
                    </a:cubicBezTo>
                    <a:cubicBezTo>
                      <a:pt x="192" y="369"/>
                      <a:pt x="192" y="369"/>
                      <a:pt x="192" y="369"/>
                    </a:cubicBezTo>
                    <a:cubicBezTo>
                      <a:pt x="185" y="369"/>
                      <a:pt x="185" y="369"/>
                      <a:pt x="185" y="369"/>
                    </a:cubicBezTo>
                    <a:moveTo>
                      <a:pt x="199" y="369"/>
                    </a:moveTo>
                    <a:cubicBezTo>
                      <a:pt x="199" y="362"/>
                      <a:pt x="199" y="362"/>
                      <a:pt x="199" y="362"/>
                    </a:cubicBezTo>
                    <a:cubicBezTo>
                      <a:pt x="206" y="362"/>
                      <a:pt x="206" y="362"/>
                      <a:pt x="206" y="362"/>
                    </a:cubicBezTo>
                    <a:cubicBezTo>
                      <a:pt x="206" y="369"/>
                      <a:pt x="206" y="369"/>
                      <a:pt x="206" y="369"/>
                    </a:cubicBezTo>
                    <a:cubicBezTo>
                      <a:pt x="199" y="369"/>
                      <a:pt x="199" y="369"/>
                      <a:pt x="199" y="369"/>
                    </a:cubicBezTo>
                    <a:moveTo>
                      <a:pt x="214" y="369"/>
                    </a:moveTo>
                    <a:cubicBezTo>
                      <a:pt x="214" y="362"/>
                      <a:pt x="214" y="362"/>
                      <a:pt x="214" y="362"/>
                    </a:cubicBezTo>
                    <a:cubicBezTo>
                      <a:pt x="221" y="362"/>
                      <a:pt x="221" y="362"/>
                      <a:pt x="221" y="362"/>
                    </a:cubicBezTo>
                    <a:cubicBezTo>
                      <a:pt x="221" y="369"/>
                      <a:pt x="221" y="369"/>
                      <a:pt x="221" y="369"/>
                    </a:cubicBezTo>
                    <a:cubicBezTo>
                      <a:pt x="214" y="369"/>
                      <a:pt x="214" y="369"/>
                      <a:pt x="214" y="369"/>
                    </a:cubicBezTo>
                    <a:moveTo>
                      <a:pt x="229" y="369"/>
                    </a:moveTo>
                    <a:cubicBezTo>
                      <a:pt x="229" y="362"/>
                      <a:pt x="229" y="362"/>
                      <a:pt x="229" y="362"/>
                    </a:cubicBezTo>
                    <a:cubicBezTo>
                      <a:pt x="236" y="362"/>
                      <a:pt x="236" y="362"/>
                      <a:pt x="236" y="362"/>
                    </a:cubicBezTo>
                    <a:cubicBezTo>
                      <a:pt x="236" y="369"/>
                      <a:pt x="236" y="369"/>
                      <a:pt x="236" y="369"/>
                    </a:cubicBezTo>
                    <a:cubicBezTo>
                      <a:pt x="229" y="369"/>
                      <a:pt x="229" y="369"/>
                      <a:pt x="229" y="369"/>
                    </a:cubicBezTo>
                    <a:moveTo>
                      <a:pt x="244" y="369"/>
                    </a:moveTo>
                    <a:cubicBezTo>
                      <a:pt x="244" y="362"/>
                      <a:pt x="244" y="362"/>
                      <a:pt x="244" y="362"/>
                    </a:cubicBezTo>
                    <a:cubicBezTo>
                      <a:pt x="251" y="362"/>
                      <a:pt x="251" y="362"/>
                      <a:pt x="251" y="362"/>
                    </a:cubicBezTo>
                    <a:cubicBezTo>
                      <a:pt x="251" y="369"/>
                      <a:pt x="251" y="369"/>
                      <a:pt x="251" y="369"/>
                    </a:cubicBezTo>
                    <a:cubicBezTo>
                      <a:pt x="244" y="369"/>
                      <a:pt x="244" y="369"/>
                      <a:pt x="244" y="369"/>
                    </a:cubicBezTo>
                    <a:moveTo>
                      <a:pt x="258" y="369"/>
                    </a:moveTo>
                    <a:cubicBezTo>
                      <a:pt x="258" y="362"/>
                      <a:pt x="258" y="362"/>
                      <a:pt x="258" y="362"/>
                    </a:cubicBezTo>
                    <a:cubicBezTo>
                      <a:pt x="265" y="362"/>
                      <a:pt x="265" y="362"/>
                      <a:pt x="265" y="362"/>
                    </a:cubicBezTo>
                    <a:cubicBezTo>
                      <a:pt x="265" y="369"/>
                      <a:pt x="265" y="369"/>
                      <a:pt x="265" y="369"/>
                    </a:cubicBezTo>
                    <a:cubicBezTo>
                      <a:pt x="258" y="369"/>
                      <a:pt x="258" y="369"/>
                      <a:pt x="258" y="369"/>
                    </a:cubicBezTo>
                    <a:moveTo>
                      <a:pt x="273" y="369"/>
                    </a:moveTo>
                    <a:cubicBezTo>
                      <a:pt x="273" y="362"/>
                      <a:pt x="273" y="362"/>
                      <a:pt x="273" y="362"/>
                    </a:cubicBezTo>
                    <a:cubicBezTo>
                      <a:pt x="280" y="362"/>
                      <a:pt x="280" y="362"/>
                      <a:pt x="280" y="362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73" y="369"/>
                      <a:pt x="273" y="369"/>
                      <a:pt x="273" y="369"/>
                    </a:cubicBezTo>
                    <a:moveTo>
                      <a:pt x="81" y="354"/>
                    </a:moveTo>
                    <a:cubicBezTo>
                      <a:pt x="81" y="347"/>
                      <a:pt x="81" y="347"/>
                      <a:pt x="81" y="347"/>
                    </a:cubicBezTo>
                    <a:cubicBezTo>
                      <a:pt x="88" y="347"/>
                      <a:pt x="88" y="347"/>
                      <a:pt x="88" y="347"/>
                    </a:cubicBezTo>
                    <a:cubicBezTo>
                      <a:pt x="88" y="354"/>
                      <a:pt x="88" y="354"/>
                      <a:pt x="88" y="354"/>
                    </a:cubicBezTo>
                    <a:cubicBezTo>
                      <a:pt x="81" y="354"/>
                      <a:pt x="81" y="354"/>
                      <a:pt x="81" y="354"/>
                    </a:cubicBezTo>
                    <a:moveTo>
                      <a:pt x="96" y="354"/>
                    </a:moveTo>
                    <a:cubicBezTo>
                      <a:pt x="96" y="347"/>
                      <a:pt x="96" y="347"/>
                      <a:pt x="96" y="347"/>
                    </a:cubicBezTo>
                    <a:cubicBezTo>
                      <a:pt x="103" y="347"/>
                      <a:pt x="103" y="347"/>
                      <a:pt x="103" y="347"/>
                    </a:cubicBezTo>
                    <a:cubicBezTo>
                      <a:pt x="103" y="354"/>
                      <a:pt x="103" y="354"/>
                      <a:pt x="103" y="354"/>
                    </a:cubicBezTo>
                    <a:cubicBezTo>
                      <a:pt x="96" y="354"/>
                      <a:pt x="96" y="354"/>
                      <a:pt x="96" y="354"/>
                    </a:cubicBezTo>
                    <a:moveTo>
                      <a:pt x="111" y="354"/>
                    </a:moveTo>
                    <a:cubicBezTo>
                      <a:pt x="111" y="347"/>
                      <a:pt x="111" y="347"/>
                      <a:pt x="111" y="347"/>
                    </a:cubicBezTo>
                    <a:cubicBezTo>
                      <a:pt x="118" y="347"/>
                      <a:pt x="118" y="347"/>
                      <a:pt x="118" y="347"/>
                    </a:cubicBezTo>
                    <a:cubicBezTo>
                      <a:pt x="118" y="354"/>
                      <a:pt x="118" y="354"/>
                      <a:pt x="118" y="354"/>
                    </a:cubicBezTo>
                    <a:cubicBezTo>
                      <a:pt x="111" y="354"/>
                      <a:pt x="111" y="354"/>
                      <a:pt x="111" y="354"/>
                    </a:cubicBezTo>
                    <a:moveTo>
                      <a:pt x="126" y="354"/>
                    </a:moveTo>
                    <a:cubicBezTo>
                      <a:pt x="126" y="347"/>
                      <a:pt x="126" y="347"/>
                      <a:pt x="126" y="347"/>
                    </a:cubicBezTo>
                    <a:cubicBezTo>
                      <a:pt x="133" y="347"/>
                      <a:pt x="133" y="347"/>
                      <a:pt x="133" y="347"/>
                    </a:cubicBezTo>
                    <a:cubicBezTo>
                      <a:pt x="133" y="354"/>
                      <a:pt x="133" y="354"/>
                      <a:pt x="133" y="354"/>
                    </a:cubicBezTo>
                    <a:cubicBezTo>
                      <a:pt x="126" y="354"/>
                      <a:pt x="126" y="354"/>
                      <a:pt x="126" y="354"/>
                    </a:cubicBezTo>
                    <a:moveTo>
                      <a:pt x="140" y="354"/>
                    </a:moveTo>
                    <a:cubicBezTo>
                      <a:pt x="140" y="347"/>
                      <a:pt x="140" y="347"/>
                      <a:pt x="140" y="347"/>
                    </a:cubicBezTo>
                    <a:cubicBezTo>
                      <a:pt x="147" y="347"/>
                      <a:pt x="147" y="347"/>
                      <a:pt x="147" y="347"/>
                    </a:cubicBezTo>
                    <a:cubicBezTo>
                      <a:pt x="147" y="354"/>
                      <a:pt x="147" y="354"/>
                      <a:pt x="147" y="354"/>
                    </a:cubicBezTo>
                    <a:cubicBezTo>
                      <a:pt x="140" y="354"/>
                      <a:pt x="140" y="354"/>
                      <a:pt x="140" y="354"/>
                    </a:cubicBezTo>
                    <a:moveTo>
                      <a:pt x="155" y="354"/>
                    </a:moveTo>
                    <a:cubicBezTo>
                      <a:pt x="155" y="347"/>
                      <a:pt x="155" y="347"/>
                      <a:pt x="155" y="347"/>
                    </a:cubicBezTo>
                    <a:cubicBezTo>
                      <a:pt x="162" y="347"/>
                      <a:pt x="162" y="347"/>
                      <a:pt x="162" y="347"/>
                    </a:cubicBezTo>
                    <a:cubicBezTo>
                      <a:pt x="162" y="354"/>
                      <a:pt x="162" y="354"/>
                      <a:pt x="162" y="354"/>
                    </a:cubicBezTo>
                    <a:cubicBezTo>
                      <a:pt x="155" y="354"/>
                      <a:pt x="155" y="354"/>
                      <a:pt x="155" y="354"/>
                    </a:cubicBezTo>
                    <a:moveTo>
                      <a:pt x="170" y="354"/>
                    </a:moveTo>
                    <a:cubicBezTo>
                      <a:pt x="170" y="347"/>
                      <a:pt x="170" y="347"/>
                      <a:pt x="170" y="347"/>
                    </a:cubicBezTo>
                    <a:cubicBezTo>
                      <a:pt x="177" y="347"/>
                      <a:pt x="177" y="347"/>
                      <a:pt x="177" y="347"/>
                    </a:cubicBezTo>
                    <a:cubicBezTo>
                      <a:pt x="177" y="354"/>
                      <a:pt x="177" y="354"/>
                      <a:pt x="177" y="354"/>
                    </a:cubicBezTo>
                    <a:cubicBezTo>
                      <a:pt x="170" y="354"/>
                      <a:pt x="170" y="354"/>
                      <a:pt x="170" y="354"/>
                    </a:cubicBezTo>
                    <a:moveTo>
                      <a:pt x="185" y="354"/>
                    </a:moveTo>
                    <a:cubicBezTo>
                      <a:pt x="185" y="347"/>
                      <a:pt x="185" y="347"/>
                      <a:pt x="185" y="347"/>
                    </a:cubicBezTo>
                    <a:cubicBezTo>
                      <a:pt x="192" y="347"/>
                      <a:pt x="192" y="347"/>
                      <a:pt x="192" y="347"/>
                    </a:cubicBezTo>
                    <a:cubicBezTo>
                      <a:pt x="192" y="354"/>
                      <a:pt x="192" y="354"/>
                      <a:pt x="192" y="354"/>
                    </a:cubicBezTo>
                    <a:cubicBezTo>
                      <a:pt x="185" y="354"/>
                      <a:pt x="185" y="354"/>
                      <a:pt x="185" y="354"/>
                    </a:cubicBezTo>
                    <a:moveTo>
                      <a:pt x="199" y="354"/>
                    </a:move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6" y="347"/>
                      <a:pt x="206" y="347"/>
                      <a:pt x="206" y="347"/>
                    </a:cubicBezTo>
                    <a:cubicBezTo>
                      <a:pt x="206" y="354"/>
                      <a:pt x="206" y="354"/>
                      <a:pt x="206" y="354"/>
                    </a:cubicBezTo>
                    <a:cubicBezTo>
                      <a:pt x="199" y="354"/>
                      <a:pt x="199" y="354"/>
                      <a:pt x="199" y="354"/>
                    </a:cubicBezTo>
                    <a:moveTo>
                      <a:pt x="214" y="354"/>
                    </a:moveTo>
                    <a:cubicBezTo>
                      <a:pt x="214" y="347"/>
                      <a:pt x="214" y="347"/>
                      <a:pt x="214" y="347"/>
                    </a:cubicBezTo>
                    <a:cubicBezTo>
                      <a:pt x="221" y="347"/>
                      <a:pt x="221" y="347"/>
                      <a:pt x="221" y="347"/>
                    </a:cubicBezTo>
                    <a:cubicBezTo>
                      <a:pt x="221" y="354"/>
                      <a:pt x="221" y="354"/>
                      <a:pt x="221" y="354"/>
                    </a:cubicBezTo>
                    <a:cubicBezTo>
                      <a:pt x="214" y="354"/>
                      <a:pt x="214" y="354"/>
                      <a:pt x="214" y="354"/>
                    </a:cubicBezTo>
                    <a:moveTo>
                      <a:pt x="229" y="354"/>
                    </a:moveTo>
                    <a:cubicBezTo>
                      <a:pt x="229" y="347"/>
                      <a:pt x="229" y="347"/>
                      <a:pt x="229" y="347"/>
                    </a:cubicBezTo>
                    <a:cubicBezTo>
                      <a:pt x="236" y="347"/>
                      <a:pt x="236" y="347"/>
                      <a:pt x="236" y="347"/>
                    </a:cubicBezTo>
                    <a:cubicBezTo>
                      <a:pt x="236" y="354"/>
                      <a:pt x="236" y="354"/>
                      <a:pt x="236" y="354"/>
                    </a:cubicBezTo>
                    <a:cubicBezTo>
                      <a:pt x="229" y="354"/>
                      <a:pt x="229" y="354"/>
                      <a:pt x="229" y="354"/>
                    </a:cubicBezTo>
                    <a:moveTo>
                      <a:pt x="244" y="354"/>
                    </a:moveTo>
                    <a:cubicBezTo>
                      <a:pt x="244" y="347"/>
                      <a:pt x="244" y="347"/>
                      <a:pt x="244" y="347"/>
                    </a:cubicBezTo>
                    <a:cubicBezTo>
                      <a:pt x="251" y="347"/>
                      <a:pt x="251" y="347"/>
                      <a:pt x="251" y="347"/>
                    </a:cubicBezTo>
                    <a:cubicBezTo>
                      <a:pt x="251" y="354"/>
                      <a:pt x="251" y="354"/>
                      <a:pt x="251" y="354"/>
                    </a:cubicBezTo>
                    <a:cubicBezTo>
                      <a:pt x="244" y="354"/>
                      <a:pt x="244" y="354"/>
                      <a:pt x="244" y="354"/>
                    </a:cubicBezTo>
                    <a:moveTo>
                      <a:pt x="258" y="354"/>
                    </a:moveTo>
                    <a:cubicBezTo>
                      <a:pt x="258" y="347"/>
                      <a:pt x="258" y="347"/>
                      <a:pt x="258" y="347"/>
                    </a:cubicBezTo>
                    <a:cubicBezTo>
                      <a:pt x="265" y="347"/>
                      <a:pt x="265" y="347"/>
                      <a:pt x="265" y="347"/>
                    </a:cubicBezTo>
                    <a:cubicBezTo>
                      <a:pt x="265" y="354"/>
                      <a:pt x="265" y="354"/>
                      <a:pt x="265" y="354"/>
                    </a:cubicBezTo>
                    <a:cubicBezTo>
                      <a:pt x="258" y="354"/>
                      <a:pt x="258" y="354"/>
                      <a:pt x="258" y="354"/>
                    </a:cubicBezTo>
                    <a:moveTo>
                      <a:pt x="273" y="354"/>
                    </a:moveTo>
                    <a:cubicBezTo>
                      <a:pt x="273" y="347"/>
                      <a:pt x="273" y="347"/>
                      <a:pt x="273" y="347"/>
                    </a:cubicBezTo>
                    <a:cubicBezTo>
                      <a:pt x="280" y="347"/>
                      <a:pt x="280" y="347"/>
                      <a:pt x="280" y="347"/>
                    </a:cubicBezTo>
                    <a:cubicBezTo>
                      <a:pt x="280" y="354"/>
                      <a:pt x="280" y="354"/>
                      <a:pt x="280" y="354"/>
                    </a:cubicBezTo>
                    <a:cubicBezTo>
                      <a:pt x="273" y="354"/>
                      <a:pt x="273" y="354"/>
                      <a:pt x="273" y="354"/>
                    </a:cubicBezTo>
                    <a:moveTo>
                      <a:pt x="288" y="354"/>
                    </a:moveTo>
                    <a:cubicBezTo>
                      <a:pt x="288" y="347"/>
                      <a:pt x="288" y="347"/>
                      <a:pt x="288" y="347"/>
                    </a:cubicBezTo>
                    <a:cubicBezTo>
                      <a:pt x="295" y="347"/>
                      <a:pt x="295" y="347"/>
                      <a:pt x="295" y="347"/>
                    </a:cubicBezTo>
                    <a:cubicBezTo>
                      <a:pt x="295" y="354"/>
                      <a:pt x="295" y="354"/>
                      <a:pt x="295" y="354"/>
                    </a:cubicBezTo>
                    <a:cubicBezTo>
                      <a:pt x="288" y="354"/>
                      <a:pt x="288" y="354"/>
                      <a:pt x="288" y="354"/>
                    </a:cubicBezTo>
                    <a:moveTo>
                      <a:pt x="303" y="354"/>
                    </a:moveTo>
                    <a:cubicBezTo>
                      <a:pt x="303" y="347"/>
                      <a:pt x="303" y="347"/>
                      <a:pt x="303" y="347"/>
                    </a:cubicBezTo>
                    <a:cubicBezTo>
                      <a:pt x="310" y="347"/>
                      <a:pt x="310" y="347"/>
                      <a:pt x="310" y="347"/>
                    </a:cubicBezTo>
                    <a:cubicBezTo>
                      <a:pt x="310" y="354"/>
                      <a:pt x="310" y="354"/>
                      <a:pt x="310" y="354"/>
                    </a:cubicBezTo>
                    <a:cubicBezTo>
                      <a:pt x="303" y="354"/>
                      <a:pt x="303" y="354"/>
                      <a:pt x="303" y="354"/>
                    </a:cubicBezTo>
                    <a:moveTo>
                      <a:pt x="67" y="340"/>
                    </a:moveTo>
                    <a:cubicBezTo>
                      <a:pt x="67" y="333"/>
                      <a:pt x="67" y="333"/>
                      <a:pt x="67" y="333"/>
                    </a:cubicBezTo>
                    <a:cubicBezTo>
                      <a:pt x="74" y="333"/>
                      <a:pt x="74" y="333"/>
                      <a:pt x="74" y="333"/>
                    </a:cubicBezTo>
                    <a:cubicBezTo>
                      <a:pt x="74" y="340"/>
                      <a:pt x="74" y="340"/>
                      <a:pt x="74" y="340"/>
                    </a:cubicBezTo>
                    <a:cubicBezTo>
                      <a:pt x="67" y="340"/>
                      <a:pt x="67" y="340"/>
                      <a:pt x="67" y="340"/>
                    </a:cubicBezTo>
                    <a:moveTo>
                      <a:pt x="81" y="340"/>
                    </a:moveTo>
                    <a:cubicBezTo>
                      <a:pt x="81" y="333"/>
                      <a:pt x="81" y="333"/>
                      <a:pt x="81" y="333"/>
                    </a:cubicBezTo>
                    <a:cubicBezTo>
                      <a:pt x="88" y="333"/>
                      <a:pt x="88" y="333"/>
                      <a:pt x="88" y="333"/>
                    </a:cubicBezTo>
                    <a:cubicBezTo>
                      <a:pt x="88" y="340"/>
                      <a:pt x="88" y="340"/>
                      <a:pt x="88" y="340"/>
                    </a:cubicBezTo>
                    <a:cubicBezTo>
                      <a:pt x="81" y="340"/>
                      <a:pt x="81" y="340"/>
                      <a:pt x="81" y="340"/>
                    </a:cubicBezTo>
                    <a:moveTo>
                      <a:pt x="96" y="340"/>
                    </a:moveTo>
                    <a:cubicBezTo>
                      <a:pt x="96" y="333"/>
                      <a:pt x="96" y="333"/>
                      <a:pt x="96" y="333"/>
                    </a:cubicBezTo>
                    <a:cubicBezTo>
                      <a:pt x="103" y="333"/>
                      <a:pt x="103" y="333"/>
                      <a:pt x="103" y="333"/>
                    </a:cubicBezTo>
                    <a:cubicBezTo>
                      <a:pt x="103" y="340"/>
                      <a:pt x="103" y="340"/>
                      <a:pt x="103" y="340"/>
                    </a:cubicBezTo>
                    <a:cubicBezTo>
                      <a:pt x="96" y="340"/>
                      <a:pt x="96" y="340"/>
                      <a:pt x="96" y="340"/>
                    </a:cubicBezTo>
                    <a:moveTo>
                      <a:pt x="111" y="340"/>
                    </a:moveTo>
                    <a:cubicBezTo>
                      <a:pt x="111" y="333"/>
                      <a:pt x="111" y="333"/>
                      <a:pt x="111" y="333"/>
                    </a:cubicBezTo>
                    <a:cubicBezTo>
                      <a:pt x="118" y="333"/>
                      <a:pt x="118" y="333"/>
                      <a:pt x="118" y="333"/>
                    </a:cubicBezTo>
                    <a:cubicBezTo>
                      <a:pt x="118" y="340"/>
                      <a:pt x="118" y="340"/>
                      <a:pt x="118" y="340"/>
                    </a:cubicBezTo>
                    <a:cubicBezTo>
                      <a:pt x="111" y="340"/>
                      <a:pt x="111" y="340"/>
                      <a:pt x="111" y="340"/>
                    </a:cubicBezTo>
                    <a:moveTo>
                      <a:pt x="126" y="340"/>
                    </a:moveTo>
                    <a:cubicBezTo>
                      <a:pt x="126" y="333"/>
                      <a:pt x="126" y="333"/>
                      <a:pt x="126" y="333"/>
                    </a:cubicBezTo>
                    <a:cubicBezTo>
                      <a:pt x="133" y="333"/>
                      <a:pt x="133" y="333"/>
                      <a:pt x="133" y="333"/>
                    </a:cubicBezTo>
                    <a:cubicBezTo>
                      <a:pt x="133" y="340"/>
                      <a:pt x="133" y="340"/>
                      <a:pt x="133" y="340"/>
                    </a:cubicBezTo>
                    <a:cubicBezTo>
                      <a:pt x="126" y="340"/>
                      <a:pt x="126" y="340"/>
                      <a:pt x="126" y="340"/>
                    </a:cubicBezTo>
                    <a:moveTo>
                      <a:pt x="140" y="340"/>
                    </a:moveTo>
                    <a:cubicBezTo>
                      <a:pt x="140" y="333"/>
                      <a:pt x="140" y="333"/>
                      <a:pt x="140" y="333"/>
                    </a:cubicBezTo>
                    <a:cubicBezTo>
                      <a:pt x="147" y="333"/>
                      <a:pt x="147" y="333"/>
                      <a:pt x="147" y="333"/>
                    </a:cubicBezTo>
                    <a:cubicBezTo>
                      <a:pt x="147" y="340"/>
                      <a:pt x="147" y="340"/>
                      <a:pt x="147" y="340"/>
                    </a:cubicBezTo>
                    <a:cubicBezTo>
                      <a:pt x="140" y="340"/>
                      <a:pt x="140" y="340"/>
                      <a:pt x="140" y="340"/>
                    </a:cubicBezTo>
                    <a:moveTo>
                      <a:pt x="155" y="340"/>
                    </a:moveTo>
                    <a:cubicBezTo>
                      <a:pt x="155" y="333"/>
                      <a:pt x="155" y="333"/>
                      <a:pt x="155" y="333"/>
                    </a:cubicBezTo>
                    <a:cubicBezTo>
                      <a:pt x="162" y="333"/>
                      <a:pt x="162" y="333"/>
                      <a:pt x="162" y="333"/>
                    </a:cubicBezTo>
                    <a:cubicBezTo>
                      <a:pt x="162" y="340"/>
                      <a:pt x="162" y="340"/>
                      <a:pt x="162" y="340"/>
                    </a:cubicBezTo>
                    <a:cubicBezTo>
                      <a:pt x="155" y="340"/>
                      <a:pt x="155" y="340"/>
                      <a:pt x="155" y="340"/>
                    </a:cubicBezTo>
                    <a:moveTo>
                      <a:pt x="170" y="340"/>
                    </a:moveTo>
                    <a:cubicBezTo>
                      <a:pt x="170" y="333"/>
                      <a:pt x="170" y="333"/>
                      <a:pt x="170" y="333"/>
                    </a:cubicBezTo>
                    <a:cubicBezTo>
                      <a:pt x="177" y="333"/>
                      <a:pt x="177" y="333"/>
                      <a:pt x="177" y="333"/>
                    </a:cubicBezTo>
                    <a:cubicBezTo>
                      <a:pt x="177" y="340"/>
                      <a:pt x="177" y="340"/>
                      <a:pt x="177" y="340"/>
                    </a:cubicBezTo>
                    <a:cubicBezTo>
                      <a:pt x="170" y="340"/>
                      <a:pt x="170" y="340"/>
                      <a:pt x="170" y="340"/>
                    </a:cubicBezTo>
                    <a:moveTo>
                      <a:pt x="185" y="340"/>
                    </a:moveTo>
                    <a:cubicBezTo>
                      <a:pt x="185" y="333"/>
                      <a:pt x="185" y="333"/>
                      <a:pt x="185" y="333"/>
                    </a:cubicBezTo>
                    <a:cubicBezTo>
                      <a:pt x="192" y="333"/>
                      <a:pt x="192" y="333"/>
                      <a:pt x="192" y="333"/>
                    </a:cubicBezTo>
                    <a:cubicBezTo>
                      <a:pt x="192" y="340"/>
                      <a:pt x="192" y="340"/>
                      <a:pt x="192" y="340"/>
                    </a:cubicBezTo>
                    <a:cubicBezTo>
                      <a:pt x="185" y="340"/>
                      <a:pt x="185" y="340"/>
                      <a:pt x="185" y="340"/>
                    </a:cubicBezTo>
                    <a:moveTo>
                      <a:pt x="199" y="340"/>
                    </a:moveTo>
                    <a:cubicBezTo>
                      <a:pt x="199" y="333"/>
                      <a:pt x="199" y="333"/>
                      <a:pt x="199" y="333"/>
                    </a:cubicBezTo>
                    <a:cubicBezTo>
                      <a:pt x="206" y="333"/>
                      <a:pt x="206" y="333"/>
                      <a:pt x="206" y="333"/>
                    </a:cubicBezTo>
                    <a:cubicBezTo>
                      <a:pt x="206" y="340"/>
                      <a:pt x="206" y="340"/>
                      <a:pt x="206" y="340"/>
                    </a:cubicBezTo>
                    <a:cubicBezTo>
                      <a:pt x="199" y="340"/>
                      <a:pt x="199" y="340"/>
                      <a:pt x="199" y="340"/>
                    </a:cubicBezTo>
                    <a:moveTo>
                      <a:pt x="214" y="340"/>
                    </a:moveTo>
                    <a:cubicBezTo>
                      <a:pt x="214" y="333"/>
                      <a:pt x="214" y="333"/>
                      <a:pt x="214" y="333"/>
                    </a:cubicBezTo>
                    <a:cubicBezTo>
                      <a:pt x="221" y="333"/>
                      <a:pt x="221" y="333"/>
                      <a:pt x="221" y="333"/>
                    </a:cubicBezTo>
                    <a:cubicBezTo>
                      <a:pt x="221" y="340"/>
                      <a:pt x="221" y="340"/>
                      <a:pt x="221" y="340"/>
                    </a:cubicBezTo>
                    <a:cubicBezTo>
                      <a:pt x="214" y="340"/>
                      <a:pt x="214" y="340"/>
                      <a:pt x="214" y="340"/>
                    </a:cubicBezTo>
                    <a:moveTo>
                      <a:pt x="229" y="340"/>
                    </a:moveTo>
                    <a:cubicBezTo>
                      <a:pt x="229" y="333"/>
                      <a:pt x="229" y="333"/>
                      <a:pt x="229" y="333"/>
                    </a:cubicBezTo>
                    <a:cubicBezTo>
                      <a:pt x="236" y="333"/>
                      <a:pt x="236" y="333"/>
                      <a:pt x="236" y="333"/>
                    </a:cubicBezTo>
                    <a:cubicBezTo>
                      <a:pt x="236" y="340"/>
                      <a:pt x="236" y="340"/>
                      <a:pt x="236" y="340"/>
                    </a:cubicBezTo>
                    <a:cubicBezTo>
                      <a:pt x="229" y="340"/>
                      <a:pt x="229" y="340"/>
                      <a:pt x="229" y="340"/>
                    </a:cubicBezTo>
                    <a:moveTo>
                      <a:pt x="244" y="340"/>
                    </a:moveTo>
                    <a:cubicBezTo>
                      <a:pt x="244" y="333"/>
                      <a:pt x="244" y="333"/>
                      <a:pt x="244" y="333"/>
                    </a:cubicBezTo>
                    <a:cubicBezTo>
                      <a:pt x="251" y="333"/>
                      <a:pt x="251" y="333"/>
                      <a:pt x="251" y="333"/>
                    </a:cubicBezTo>
                    <a:cubicBezTo>
                      <a:pt x="251" y="340"/>
                      <a:pt x="251" y="340"/>
                      <a:pt x="251" y="340"/>
                    </a:cubicBezTo>
                    <a:cubicBezTo>
                      <a:pt x="244" y="340"/>
                      <a:pt x="244" y="340"/>
                      <a:pt x="244" y="340"/>
                    </a:cubicBezTo>
                    <a:moveTo>
                      <a:pt x="258" y="340"/>
                    </a:moveTo>
                    <a:cubicBezTo>
                      <a:pt x="258" y="333"/>
                      <a:pt x="258" y="333"/>
                      <a:pt x="258" y="333"/>
                    </a:cubicBezTo>
                    <a:cubicBezTo>
                      <a:pt x="265" y="333"/>
                      <a:pt x="265" y="333"/>
                      <a:pt x="265" y="333"/>
                    </a:cubicBezTo>
                    <a:cubicBezTo>
                      <a:pt x="265" y="340"/>
                      <a:pt x="265" y="340"/>
                      <a:pt x="265" y="340"/>
                    </a:cubicBezTo>
                    <a:cubicBezTo>
                      <a:pt x="258" y="340"/>
                      <a:pt x="258" y="340"/>
                      <a:pt x="258" y="340"/>
                    </a:cubicBezTo>
                    <a:moveTo>
                      <a:pt x="273" y="340"/>
                    </a:moveTo>
                    <a:cubicBezTo>
                      <a:pt x="273" y="333"/>
                      <a:pt x="273" y="333"/>
                      <a:pt x="273" y="333"/>
                    </a:cubicBezTo>
                    <a:cubicBezTo>
                      <a:pt x="280" y="333"/>
                      <a:pt x="280" y="333"/>
                      <a:pt x="280" y="333"/>
                    </a:cubicBezTo>
                    <a:cubicBezTo>
                      <a:pt x="280" y="340"/>
                      <a:pt x="280" y="340"/>
                      <a:pt x="280" y="340"/>
                    </a:cubicBezTo>
                    <a:cubicBezTo>
                      <a:pt x="273" y="340"/>
                      <a:pt x="273" y="340"/>
                      <a:pt x="273" y="340"/>
                    </a:cubicBezTo>
                    <a:moveTo>
                      <a:pt x="288" y="340"/>
                    </a:moveTo>
                    <a:cubicBezTo>
                      <a:pt x="288" y="333"/>
                      <a:pt x="288" y="333"/>
                      <a:pt x="288" y="333"/>
                    </a:cubicBezTo>
                    <a:cubicBezTo>
                      <a:pt x="295" y="333"/>
                      <a:pt x="295" y="333"/>
                      <a:pt x="295" y="333"/>
                    </a:cubicBezTo>
                    <a:cubicBezTo>
                      <a:pt x="295" y="340"/>
                      <a:pt x="295" y="340"/>
                      <a:pt x="295" y="340"/>
                    </a:cubicBezTo>
                    <a:cubicBezTo>
                      <a:pt x="288" y="340"/>
                      <a:pt x="288" y="340"/>
                      <a:pt x="288" y="340"/>
                    </a:cubicBezTo>
                    <a:moveTo>
                      <a:pt x="303" y="340"/>
                    </a:moveTo>
                    <a:cubicBezTo>
                      <a:pt x="303" y="333"/>
                      <a:pt x="303" y="333"/>
                      <a:pt x="303" y="333"/>
                    </a:cubicBezTo>
                    <a:cubicBezTo>
                      <a:pt x="310" y="333"/>
                      <a:pt x="310" y="333"/>
                      <a:pt x="310" y="333"/>
                    </a:cubicBezTo>
                    <a:cubicBezTo>
                      <a:pt x="310" y="340"/>
                      <a:pt x="310" y="340"/>
                      <a:pt x="310" y="340"/>
                    </a:cubicBezTo>
                    <a:cubicBezTo>
                      <a:pt x="303" y="340"/>
                      <a:pt x="303" y="340"/>
                      <a:pt x="303" y="340"/>
                    </a:cubicBezTo>
                    <a:moveTo>
                      <a:pt x="317" y="340"/>
                    </a:moveTo>
                    <a:cubicBezTo>
                      <a:pt x="317" y="333"/>
                      <a:pt x="317" y="333"/>
                      <a:pt x="317" y="333"/>
                    </a:cubicBezTo>
                    <a:cubicBezTo>
                      <a:pt x="324" y="333"/>
                      <a:pt x="324" y="333"/>
                      <a:pt x="324" y="333"/>
                    </a:cubicBezTo>
                    <a:cubicBezTo>
                      <a:pt x="324" y="340"/>
                      <a:pt x="324" y="340"/>
                      <a:pt x="324" y="340"/>
                    </a:cubicBezTo>
                    <a:cubicBezTo>
                      <a:pt x="317" y="340"/>
                      <a:pt x="317" y="340"/>
                      <a:pt x="317" y="340"/>
                    </a:cubicBezTo>
                    <a:moveTo>
                      <a:pt x="52" y="325"/>
                    </a:moveTo>
                    <a:cubicBezTo>
                      <a:pt x="52" y="318"/>
                      <a:pt x="52" y="318"/>
                      <a:pt x="52" y="318"/>
                    </a:cubicBezTo>
                    <a:cubicBezTo>
                      <a:pt x="59" y="318"/>
                      <a:pt x="59" y="318"/>
                      <a:pt x="59" y="318"/>
                    </a:cubicBezTo>
                    <a:cubicBezTo>
                      <a:pt x="59" y="325"/>
                      <a:pt x="59" y="325"/>
                      <a:pt x="59" y="325"/>
                    </a:cubicBezTo>
                    <a:cubicBezTo>
                      <a:pt x="52" y="325"/>
                      <a:pt x="52" y="325"/>
                      <a:pt x="52" y="325"/>
                    </a:cubicBezTo>
                    <a:moveTo>
                      <a:pt x="67" y="325"/>
                    </a:moveTo>
                    <a:cubicBezTo>
                      <a:pt x="67" y="318"/>
                      <a:pt x="67" y="318"/>
                      <a:pt x="67" y="318"/>
                    </a:cubicBezTo>
                    <a:cubicBezTo>
                      <a:pt x="74" y="318"/>
                      <a:pt x="74" y="318"/>
                      <a:pt x="74" y="318"/>
                    </a:cubicBezTo>
                    <a:cubicBezTo>
                      <a:pt x="74" y="325"/>
                      <a:pt x="74" y="325"/>
                      <a:pt x="74" y="325"/>
                    </a:cubicBezTo>
                    <a:cubicBezTo>
                      <a:pt x="67" y="325"/>
                      <a:pt x="67" y="325"/>
                      <a:pt x="67" y="325"/>
                    </a:cubicBezTo>
                    <a:moveTo>
                      <a:pt x="81" y="325"/>
                    </a:moveTo>
                    <a:cubicBezTo>
                      <a:pt x="81" y="318"/>
                      <a:pt x="81" y="318"/>
                      <a:pt x="81" y="318"/>
                    </a:cubicBezTo>
                    <a:cubicBezTo>
                      <a:pt x="88" y="318"/>
                      <a:pt x="88" y="318"/>
                      <a:pt x="88" y="318"/>
                    </a:cubicBezTo>
                    <a:cubicBezTo>
                      <a:pt x="88" y="325"/>
                      <a:pt x="88" y="325"/>
                      <a:pt x="88" y="325"/>
                    </a:cubicBezTo>
                    <a:cubicBezTo>
                      <a:pt x="81" y="325"/>
                      <a:pt x="81" y="325"/>
                      <a:pt x="81" y="325"/>
                    </a:cubicBezTo>
                    <a:moveTo>
                      <a:pt x="96" y="325"/>
                    </a:moveTo>
                    <a:cubicBezTo>
                      <a:pt x="96" y="318"/>
                      <a:pt x="96" y="318"/>
                      <a:pt x="96" y="318"/>
                    </a:cubicBezTo>
                    <a:cubicBezTo>
                      <a:pt x="103" y="318"/>
                      <a:pt x="103" y="318"/>
                      <a:pt x="103" y="318"/>
                    </a:cubicBezTo>
                    <a:cubicBezTo>
                      <a:pt x="103" y="325"/>
                      <a:pt x="103" y="325"/>
                      <a:pt x="103" y="325"/>
                    </a:cubicBezTo>
                    <a:cubicBezTo>
                      <a:pt x="96" y="325"/>
                      <a:pt x="96" y="325"/>
                      <a:pt x="96" y="325"/>
                    </a:cubicBezTo>
                    <a:moveTo>
                      <a:pt x="111" y="325"/>
                    </a:moveTo>
                    <a:cubicBezTo>
                      <a:pt x="111" y="318"/>
                      <a:pt x="111" y="318"/>
                      <a:pt x="111" y="318"/>
                    </a:cubicBezTo>
                    <a:cubicBezTo>
                      <a:pt x="118" y="318"/>
                      <a:pt x="118" y="318"/>
                      <a:pt x="118" y="318"/>
                    </a:cubicBez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1" y="325"/>
                      <a:pt x="111" y="325"/>
                      <a:pt x="111" y="325"/>
                    </a:cubicBezTo>
                    <a:moveTo>
                      <a:pt x="126" y="325"/>
                    </a:moveTo>
                    <a:cubicBezTo>
                      <a:pt x="126" y="318"/>
                      <a:pt x="126" y="318"/>
                      <a:pt x="126" y="318"/>
                    </a:cubicBezTo>
                    <a:cubicBezTo>
                      <a:pt x="133" y="318"/>
                      <a:pt x="133" y="318"/>
                      <a:pt x="133" y="318"/>
                    </a:cubicBezTo>
                    <a:cubicBezTo>
                      <a:pt x="133" y="325"/>
                      <a:pt x="133" y="325"/>
                      <a:pt x="133" y="325"/>
                    </a:cubicBezTo>
                    <a:cubicBezTo>
                      <a:pt x="126" y="325"/>
                      <a:pt x="126" y="325"/>
                      <a:pt x="126" y="325"/>
                    </a:cubicBezTo>
                    <a:moveTo>
                      <a:pt x="140" y="325"/>
                    </a:moveTo>
                    <a:cubicBezTo>
                      <a:pt x="140" y="318"/>
                      <a:pt x="140" y="318"/>
                      <a:pt x="140" y="318"/>
                    </a:cubicBezTo>
                    <a:cubicBezTo>
                      <a:pt x="147" y="318"/>
                      <a:pt x="147" y="318"/>
                      <a:pt x="147" y="318"/>
                    </a:cubicBezTo>
                    <a:cubicBezTo>
                      <a:pt x="147" y="325"/>
                      <a:pt x="147" y="325"/>
                      <a:pt x="147" y="325"/>
                    </a:cubicBezTo>
                    <a:cubicBezTo>
                      <a:pt x="140" y="325"/>
                      <a:pt x="140" y="325"/>
                      <a:pt x="140" y="325"/>
                    </a:cubicBezTo>
                    <a:moveTo>
                      <a:pt x="155" y="325"/>
                    </a:moveTo>
                    <a:cubicBezTo>
                      <a:pt x="155" y="318"/>
                      <a:pt x="155" y="318"/>
                      <a:pt x="155" y="318"/>
                    </a:cubicBezTo>
                    <a:cubicBezTo>
                      <a:pt x="162" y="318"/>
                      <a:pt x="162" y="318"/>
                      <a:pt x="162" y="318"/>
                    </a:cubicBezTo>
                    <a:cubicBezTo>
                      <a:pt x="162" y="325"/>
                      <a:pt x="162" y="325"/>
                      <a:pt x="162" y="325"/>
                    </a:cubicBezTo>
                    <a:cubicBezTo>
                      <a:pt x="155" y="325"/>
                      <a:pt x="155" y="325"/>
                      <a:pt x="155" y="325"/>
                    </a:cubicBezTo>
                    <a:moveTo>
                      <a:pt x="170" y="325"/>
                    </a:moveTo>
                    <a:cubicBezTo>
                      <a:pt x="170" y="318"/>
                      <a:pt x="170" y="318"/>
                      <a:pt x="170" y="318"/>
                    </a:cubicBezTo>
                    <a:cubicBezTo>
                      <a:pt x="177" y="318"/>
                      <a:pt x="177" y="318"/>
                      <a:pt x="177" y="318"/>
                    </a:cubicBezTo>
                    <a:cubicBezTo>
                      <a:pt x="177" y="325"/>
                      <a:pt x="177" y="325"/>
                      <a:pt x="177" y="325"/>
                    </a:cubicBezTo>
                    <a:cubicBezTo>
                      <a:pt x="170" y="325"/>
                      <a:pt x="170" y="325"/>
                      <a:pt x="170" y="325"/>
                    </a:cubicBezTo>
                    <a:moveTo>
                      <a:pt x="185" y="325"/>
                    </a:moveTo>
                    <a:cubicBezTo>
                      <a:pt x="185" y="318"/>
                      <a:pt x="185" y="318"/>
                      <a:pt x="185" y="318"/>
                    </a:cubicBezTo>
                    <a:cubicBezTo>
                      <a:pt x="192" y="318"/>
                      <a:pt x="192" y="318"/>
                      <a:pt x="192" y="318"/>
                    </a:cubicBezTo>
                    <a:cubicBezTo>
                      <a:pt x="192" y="325"/>
                      <a:pt x="192" y="325"/>
                      <a:pt x="192" y="325"/>
                    </a:cubicBezTo>
                    <a:cubicBezTo>
                      <a:pt x="185" y="325"/>
                      <a:pt x="185" y="325"/>
                      <a:pt x="185" y="325"/>
                    </a:cubicBezTo>
                    <a:moveTo>
                      <a:pt x="199" y="325"/>
                    </a:moveTo>
                    <a:cubicBezTo>
                      <a:pt x="199" y="318"/>
                      <a:pt x="199" y="318"/>
                      <a:pt x="199" y="318"/>
                    </a:cubicBezTo>
                    <a:cubicBezTo>
                      <a:pt x="206" y="318"/>
                      <a:pt x="206" y="318"/>
                      <a:pt x="206" y="318"/>
                    </a:cubicBezTo>
                    <a:cubicBezTo>
                      <a:pt x="206" y="325"/>
                      <a:pt x="206" y="325"/>
                      <a:pt x="206" y="325"/>
                    </a:cubicBezTo>
                    <a:cubicBezTo>
                      <a:pt x="199" y="325"/>
                      <a:pt x="199" y="325"/>
                      <a:pt x="199" y="325"/>
                    </a:cubicBezTo>
                    <a:moveTo>
                      <a:pt x="214" y="325"/>
                    </a:moveTo>
                    <a:cubicBezTo>
                      <a:pt x="214" y="318"/>
                      <a:pt x="214" y="318"/>
                      <a:pt x="214" y="318"/>
                    </a:cubicBezTo>
                    <a:cubicBezTo>
                      <a:pt x="221" y="318"/>
                      <a:pt x="221" y="318"/>
                      <a:pt x="221" y="318"/>
                    </a:cubicBezTo>
                    <a:cubicBezTo>
                      <a:pt x="221" y="325"/>
                      <a:pt x="221" y="325"/>
                      <a:pt x="221" y="325"/>
                    </a:cubicBezTo>
                    <a:cubicBezTo>
                      <a:pt x="214" y="325"/>
                      <a:pt x="214" y="325"/>
                      <a:pt x="214" y="325"/>
                    </a:cubicBezTo>
                    <a:moveTo>
                      <a:pt x="229" y="325"/>
                    </a:moveTo>
                    <a:cubicBezTo>
                      <a:pt x="229" y="318"/>
                      <a:pt x="229" y="318"/>
                      <a:pt x="229" y="318"/>
                    </a:cubicBezTo>
                    <a:cubicBezTo>
                      <a:pt x="236" y="318"/>
                      <a:pt x="236" y="318"/>
                      <a:pt x="236" y="318"/>
                    </a:cubicBezTo>
                    <a:cubicBezTo>
                      <a:pt x="236" y="325"/>
                      <a:pt x="236" y="325"/>
                      <a:pt x="236" y="325"/>
                    </a:cubicBezTo>
                    <a:cubicBezTo>
                      <a:pt x="229" y="325"/>
                      <a:pt x="229" y="325"/>
                      <a:pt x="229" y="325"/>
                    </a:cubicBezTo>
                    <a:moveTo>
                      <a:pt x="244" y="325"/>
                    </a:moveTo>
                    <a:cubicBezTo>
                      <a:pt x="244" y="318"/>
                      <a:pt x="244" y="318"/>
                      <a:pt x="244" y="318"/>
                    </a:cubicBezTo>
                    <a:cubicBezTo>
                      <a:pt x="251" y="318"/>
                      <a:pt x="251" y="318"/>
                      <a:pt x="251" y="318"/>
                    </a:cubicBezTo>
                    <a:cubicBezTo>
                      <a:pt x="251" y="325"/>
                      <a:pt x="251" y="325"/>
                      <a:pt x="251" y="325"/>
                    </a:cubicBezTo>
                    <a:cubicBezTo>
                      <a:pt x="244" y="325"/>
                      <a:pt x="244" y="325"/>
                      <a:pt x="244" y="325"/>
                    </a:cubicBezTo>
                    <a:moveTo>
                      <a:pt x="258" y="325"/>
                    </a:moveTo>
                    <a:cubicBezTo>
                      <a:pt x="258" y="318"/>
                      <a:pt x="258" y="318"/>
                      <a:pt x="258" y="318"/>
                    </a:cubicBezTo>
                    <a:cubicBezTo>
                      <a:pt x="265" y="318"/>
                      <a:pt x="265" y="318"/>
                      <a:pt x="265" y="318"/>
                    </a:cubicBezTo>
                    <a:cubicBezTo>
                      <a:pt x="265" y="325"/>
                      <a:pt x="265" y="325"/>
                      <a:pt x="265" y="325"/>
                    </a:cubicBezTo>
                    <a:cubicBezTo>
                      <a:pt x="258" y="325"/>
                      <a:pt x="258" y="325"/>
                      <a:pt x="258" y="325"/>
                    </a:cubicBezTo>
                    <a:moveTo>
                      <a:pt x="273" y="325"/>
                    </a:moveTo>
                    <a:cubicBezTo>
                      <a:pt x="273" y="318"/>
                      <a:pt x="273" y="318"/>
                      <a:pt x="273" y="318"/>
                    </a:cubicBezTo>
                    <a:cubicBezTo>
                      <a:pt x="280" y="318"/>
                      <a:pt x="280" y="318"/>
                      <a:pt x="280" y="318"/>
                    </a:cubicBezTo>
                    <a:cubicBezTo>
                      <a:pt x="280" y="325"/>
                      <a:pt x="280" y="325"/>
                      <a:pt x="280" y="325"/>
                    </a:cubicBezTo>
                    <a:cubicBezTo>
                      <a:pt x="273" y="325"/>
                      <a:pt x="273" y="325"/>
                      <a:pt x="273" y="325"/>
                    </a:cubicBezTo>
                    <a:moveTo>
                      <a:pt x="288" y="325"/>
                    </a:moveTo>
                    <a:cubicBezTo>
                      <a:pt x="288" y="318"/>
                      <a:pt x="288" y="318"/>
                      <a:pt x="288" y="318"/>
                    </a:cubicBezTo>
                    <a:cubicBezTo>
                      <a:pt x="295" y="318"/>
                      <a:pt x="295" y="318"/>
                      <a:pt x="295" y="318"/>
                    </a:cubicBezTo>
                    <a:cubicBezTo>
                      <a:pt x="295" y="325"/>
                      <a:pt x="295" y="325"/>
                      <a:pt x="295" y="325"/>
                    </a:cubicBezTo>
                    <a:cubicBezTo>
                      <a:pt x="288" y="325"/>
                      <a:pt x="288" y="325"/>
                      <a:pt x="288" y="325"/>
                    </a:cubicBezTo>
                    <a:moveTo>
                      <a:pt x="303" y="325"/>
                    </a:moveTo>
                    <a:cubicBezTo>
                      <a:pt x="303" y="318"/>
                      <a:pt x="303" y="318"/>
                      <a:pt x="303" y="318"/>
                    </a:cubicBezTo>
                    <a:cubicBezTo>
                      <a:pt x="310" y="318"/>
                      <a:pt x="310" y="318"/>
                      <a:pt x="310" y="318"/>
                    </a:cubicBezTo>
                    <a:cubicBezTo>
                      <a:pt x="310" y="325"/>
                      <a:pt x="310" y="325"/>
                      <a:pt x="310" y="325"/>
                    </a:cubicBezTo>
                    <a:cubicBezTo>
                      <a:pt x="303" y="325"/>
                      <a:pt x="303" y="325"/>
                      <a:pt x="303" y="325"/>
                    </a:cubicBezTo>
                    <a:moveTo>
                      <a:pt x="317" y="325"/>
                    </a:moveTo>
                    <a:cubicBezTo>
                      <a:pt x="317" y="318"/>
                      <a:pt x="317" y="318"/>
                      <a:pt x="317" y="318"/>
                    </a:cubicBezTo>
                    <a:cubicBezTo>
                      <a:pt x="324" y="318"/>
                      <a:pt x="324" y="318"/>
                      <a:pt x="324" y="318"/>
                    </a:cubicBezTo>
                    <a:cubicBezTo>
                      <a:pt x="324" y="325"/>
                      <a:pt x="324" y="325"/>
                      <a:pt x="324" y="325"/>
                    </a:cubicBezTo>
                    <a:cubicBezTo>
                      <a:pt x="317" y="325"/>
                      <a:pt x="317" y="325"/>
                      <a:pt x="317" y="325"/>
                    </a:cubicBezTo>
                    <a:moveTo>
                      <a:pt x="332" y="325"/>
                    </a:moveTo>
                    <a:cubicBezTo>
                      <a:pt x="332" y="318"/>
                      <a:pt x="332" y="318"/>
                      <a:pt x="332" y="318"/>
                    </a:cubicBezTo>
                    <a:cubicBezTo>
                      <a:pt x="339" y="318"/>
                      <a:pt x="339" y="318"/>
                      <a:pt x="339" y="318"/>
                    </a:cubicBezTo>
                    <a:cubicBezTo>
                      <a:pt x="339" y="325"/>
                      <a:pt x="339" y="325"/>
                      <a:pt x="339" y="325"/>
                    </a:cubicBezTo>
                    <a:cubicBezTo>
                      <a:pt x="332" y="325"/>
                      <a:pt x="332" y="325"/>
                      <a:pt x="332" y="325"/>
                    </a:cubicBezTo>
                    <a:moveTo>
                      <a:pt x="37" y="310"/>
                    </a:moveTo>
                    <a:cubicBezTo>
                      <a:pt x="37" y="303"/>
                      <a:pt x="37" y="303"/>
                      <a:pt x="37" y="303"/>
                    </a:cubicBezTo>
                    <a:cubicBezTo>
                      <a:pt x="44" y="303"/>
                      <a:pt x="44" y="303"/>
                      <a:pt x="44" y="303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37" y="310"/>
                      <a:pt x="37" y="310"/>
                      <a:pt x="37" y="310"/>
                    </a:cubicBezTo>
                    <a:moveTo>
                      <a:pt x="52" y="310"/>
                    </a:moveTo>
                    <a:cubicBezTo>
                      <a:pt x="52" y="303"/>
                      <a:pt x="52" y="303"/>
                      <a:pt x="52" y="303"/>
                    </a:cubicBezTo>
                    <a:cubicBezTo>
                      <a:pt x="59" y="303"/>
                      <a:pt x="59" y="303"/>
                      <a:pt x="59" y="303"/>
                    </a:cubicBezTo>
                    <a:cubicBezTo>
                      <a:pt x="59" y="310"/>
                      <a:pt x="59" y="310"/>
                      <a:pt x="59" y="310"/>
                    </a:cubicBezTo>
                    <a:cubicBezTo>
                      <a:pt x="52" y="310"/>
                      <a:pt x="52" y="310"/>
                      <a:pt x="52" y="310"/>
                    </a:cubicBezTo>
                    <a:moveTo>
                      <a:pt x="67" y="310"/>
                    </a:moveTo>
                    <a:cubicBezTo>
                      <a:pt x="67" y="303"/>
                      <a:pt x="67" y="303"/>
                      <a:pt x="67" y="303"/>
                    </a:cubicBezTo>
                    <a:cubicBezTo>
                      <a:pt x="74" y="303"/>
                      <a:pt x="74" y="303"/>
                      <a:pt x="74" y="303"/>
                    </a:cubicBezTo>
                    <a:cubicBezTo>
                      <a:pt x="74" y="310"/>
                      <a:pt x="74" y="310"/>
                      <a:pt x="74" y="310"/>
                    </a:cubicBezTo>
                    <a:cubicBezTo>
                      <a:pt x="67" y="310"/>
                      <a:pt x="67" y="310"/>
                      <a:pt x="67" y="310"/>
                    </a:cubicBezTo>
                    <a:moveTo>
                      <a:pt x="81" y="310"/>
                    </a:moveTo>
                    <a:cubicBezTo>
                      <a:pt x="81" y="303"/>
                      <a:pt x="81" y="303"/>
                      <a:pt x="81" y="303"/>
                    </a:cubicBezTo>
                    <a:cubicBezTo>
                      <a:pt x="88" y="303"/>
                      <a:pt x="88" y="303"/>
                      <a:pt x="88" y="303"/>
                    </a:cubicBezTo>
                    <a:cubicBezTo>
                      <a:pt x="88" y="310"/>
                      <a:pt x="88" y="310"/>
                      <a:pt x="88" y="310"/>
                    </a:cubicBezTo>
                    <a:cubicBezTo>
                      <a:pt x="81" y="310"/>
                      <a:pt x="81" y="310"/>
                      <a:pt x="81" y="310"/>
                    </a:cubicBezTo>
                    <a:moveTo>
                      <a:pt x="96" y="310"/>
                    </a:moveTo>
                    <a:cubicBezTo>
                      <a:pt x="96" y="303"/>
                      <a:pt x="96" y="303"/>
                      <a:pt x="96" y="303"/>
                    </a:cubicBezTo>
                    <a:cubicBezTo>
                      <a:pt x="103" y="303"/>
                      <a:pt x="103" y="303"/>
                      <a:pt x="103" y="303"/>
                    </a:cubicBezTo>
                    <a:cubicBezTo>
                      <a:pt x="103" y="310"/>
                      <a:pt x="103" y="310"/>
                      <a:pt x="103" y="310"/>
                    </a:cubicBezTo>
                    <a:cubicBezTo>
                      <a:pt x="96" y="310"/>
                      <a:pt x="96" y="310"/>
                      <a:pt x="96" y="310"/>
                    </a:cubicBezTo>
                    <a:moveTo>
                      <a:pt x="111" y="310"/>
                    </a:moveTo>
                    <a:cubicBezTo>
                      <a:pt x="111" y="303"/>
                      <a:pt x="111" y="303"/>
                      <a:pt x="111" y="303"/>
                    </a:cubicBezTo>
                    <a:cubicBezTo>
                      <a:pt x="118" y="303"/>
                      <a:pt x="118" y="303"/>
                      <a:pt x="118" y="303"/>
                    </a:cubicBezTo>
                    <a:cubicBezTo>
                      <a:pt x="118" y="310"/>
                      <a:pt x="118" y="310"/>
                      <a:pt x="118" y="310"/>
                    </a:cubicBezTo>
                    <a:cubicBezTo>
                      <a:pt x="111" y="310"/>
                      <a:pt x="111" y="310"/>
                      <a:pt x="111" y="310"/>
                    </a:cubicBezTo>
                    <a:moveTo>
                      <a:pt x="126" y="310"/>
                    </a:move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33" y="303"/>
                      <a:pt x="133" y="303"/>
                      <a:pt x="133" y="303"/>
                    </a:cubicBezTo>
                    <a:cubicBezTo>
                      <a:pt x="133" y="310"/>
                      <a:pt x="133" y="310"/>
                      <a:pt x="133" y="310"/>
                    </a:cubicBezTo>
                    <a:cubicBezTo>
                      <a:pt x="126" y="310"/>
                      <a:pt x="126" y="310"/>
                      <a:pt x="126" y="310"/>
                    </a:cubicBezTo>
                    <a:moveTo>
                      <a:pt x="140" y="310"/>
                    </a:moveTo>
                    <a:cubicBezTo>
                      <a:pt x="140" y="303"/>
                      <a:pt x="140" y="303"/>
                      <a:pt x="140" y="303"/>
                    </a:cubicBezTo>
                    <a:cubicBezTo>
                      <a:pt x="147" y="303"/>
                      <a:pt x="147" y="303"/>
                      <a:pt x="147" y="303"/>
                    </a:cubicBezTo>
                    <a:cubicBezTo>
                      <a:pt x="147" y="310"/>
                      <a:pt x="147" y="310"/>
                      <a:pt x="147" y="310"/>
                    </a:cubicBezTo>
                    <a:cubicBezTo>
                      <a:pt x="140" y="310"/>
                      <a:pt x="140" y="310"/>
                      <a:pt x="140" y="310"/>
                    </a:cubicBezTo>
                    <a:moveTo>
                      <a:pt x="155" y="310"/>
                    </a:moveTo>
                    <a:cubicBezTo>
                      <a:pt x="155" y="303"/>
                      <a:pt x="155" y="303"/>
                      <a:pt x="155" y="303"/>
                    </a:cubicBezTo>
                    <a:cubicBezTo>
                      <a:pt x="162" y="303"/>
                      <a:pt x="162" y="303"/>
                      <a:pt x="162" y="303"/>
                    </a:cubicBezTo>
                    <a:cubicBezTo>
                      <a:pt x="162" y="310"/>
                      <a:pt x="162" y="310"/>
                      <a:pt x="162" y="310"/>
                    </a:cubicBezTo>
                    <a:cubicBezTo>
                      <a:pt x="155" y="310"/>
                      <a:pt x="155" y="310"/>
                      <a:pt x="155" y="310"/>
                    </a:cubicBezTo>
                    <a:moveTo>
                      <a:pt x="170" y="310"/>
                    </a:moveTo>
                    <a:cubicBezTo>
                      <a:pt x="170" y="303"/>
                      <a:pt x="170" y="303"/>
                      <a:pt x="170" y="303"/>
                    </a:cubicBezTo>
                    <a:cubicBezTo>
                      <a:pt x="177" y="303"/>
                      <a:pt x="177" y="303"/>
                      <a:pt x="177" y="303"/>
                    </a:cubicBezTo>
                    <a:cubicBezTo>
                      <a:pt x="177" y="310"/>
                      <a:pt x="177" y="310"/>
                      <a:pt x="177" y="310"/>
                    </a:cubicBezTo>
                    <a:cubicBezTo>
                      <a:pt x="170" y="310"/>
                      <a:pt x="170" y="310"/>
                      <a:pt x="170" y="310"/>
                    </a:cubicBezTo>
                    <a:moveTo>
                      <a:pt x="185" y="310"/>
                    </a:moveTo>
                    <a:cubicBezTo>
                      <a:pt x="185" y="303"/>
                      <a:pt x="185" y="303"/>
                      <a:pt x="185" y="303"/>
                    </a:cubicBezTo>
                    <a:cubicBezTo>
                      <a:pt x="192" y="303"/>
                      <a:pt x="192" y="303"/>
                      <a:pt x="192" y="303"/>
                    </a:cubicBezTo>
                    <a:cubicBezTo>
                      <a:pt x="192" y="310"/>
                      <a:pt x="192" y="310"/>
                      <a:pt x="192" y="310"/>
                    </a:cubicBezTo>
                    <a:cubicBezTo>
                      <a:pt x="185" y="310"/>
                      <a:pt x="185" y="310"/>
                      <a:pt x="185" y="310"/>
                    </a:cubicBezTo>
                    <a:moveTo>
                      <a:pt x="199" y="310"/>
                    </a:moveTo>
                    <a:cubicBezTo>
                      <a:pt x="199" y="303"/>
                      <a:pt x="199" y="303"/>
                      <a:pt x="199" y="303"/>
                    </a:cubicBezTo>
                    <a:cubicBezTo>
                      <a:pt x="206" y="303"/>
                      <a:pt x="206" y="303"/>
                      <a:pt x="206" y="303"/>
                    </a:cubicBezTo>
                    <a:cubicBezTo>
                      <a:pt x="206" y="310"/>
                      <a:pt x="206" y="310"/>
                      <a:pt x="206" y="310"/>
                    </a:cubicBezTo>
                    <a:cubicBezTo>
                      <a:pt x="199" y="310"/>
                      <a:pt x="199" y="310"/>
                      <a:pt x="199" y="310"/>
                    </a:cubicBezTo>
                    <a:moveTo>
                      <a:pt x="214" y="310"/>
                    </a:moveTo>
                    <a:cubicBezTo>
                      <a:pt x="214" y="303"/>
                      <a:pt x="214" y="303"/>
                      <a:pt x="214" y="303"/>
                    </a:cubicBezTo>
                    <a:cubicBezTo>
                      <a:pt x="221" y="303"/>
                      <a:pt x="221" y="303"/>
                      <a:pt x="221" y="303"/>
                    </a:cubicBezTo>
                    <a:cubicBezTo>
                      <a:pt x="221" y="310"/>
                      <a:pt x="221" y="310"/>
                      <a:pt x="221" y="310"/>
                    </a:cubicBezTo>
                    <a:cubicBezTo>
                      <a:pt x="214" y="310"/>
                      <a:pt x="214" y="310"/>
                      <a:pt x="214" y="310"/>
                    </a:cubicBezTo>
                    <a:moveTo>
                      <a:pt x="229" y="310"/>
                    </a:moveTo>
                    <a:cubicBezTo>
                      <a:pt x="229" y="303"/>
                      <a:pt x="229" y="303"/>
                      <a:pt x="229" y="303"/>
                    </a:cubicBezTo>
                    <a:cubicBezTo>
                      <a:pt x="236" y="303"/>
                      <a:pt x="236" y="303"/>
                      <a:pt x="236" y="303"/>
                    </a:cubicBezTo>
                    <a:cubicBezTo>
                      <a:pt x="236" y="310"/>
                      <a:pt x="236" y="310"/>
                      <a:pt x="236" y="310"/>
                    </a:cubicBezTo>
                    <a:cubicBezTo>
                      <a:pt x="229" y="310"/>
                      <a:pt x="229" y="310"/>
                      <a:pt x="229" y="310"/>
                    </a:cubicBezTo>
                    <a:moveTo>
                      <a:pt x="244" y="310"/>
                    </a:moveTo>
                    <a:cubicBezTo>
                      <a:pt x="244" y="303"/>
                      <a:pt x="244" y="303"/>
                      <a:pt x="244" y="303"/>
                    </a:cubicBezTo>
                    <a:cubicBezTo>
                      <a:pt x="251" y="303"/>
                      <a:pt x="251" y="303"/>
                      <a:pt x="251" y="303"/>
                    </a:cubicBezTo>
                    <a:cubicBezTo>
                      <a:pt x="251" y="310"/>
                      <a:pt x="251" y="310"/>
                      <a:pt x="251" y="310"/>
                    </a:cubicBezTo>
                    <a:cubicBezTo>
                      <a:pt x="244" y="310"/>
                      <a:pt x="244" y="310"/>
                      <a:pt x="244" y="310"/>
                    </a:cubicBezTo>
                    <a:moveTo>
                      <a:pt x="258" y="310"/>
                    </a:moveTo>
                    <a:cubicBezTo>
                      <a:pt x="258" y="303"/>
                      <a:pt x="258" y="303"/>
                      <a:pt x="258" y="303"/>
                    </a:cubicBezTo>
                    <a:cubicBezTo>
                      <a:pt x="265" y="303"/>
                      <a:pt x="265" y="303"/>
                      <a:pt x="265" y="303"/>
                    </a:cubicBezTo>
                    <a:cubicBezTo>
                      <a:pt x="265" y="310"/>
                      <a:pt x="265" y="310"/>
                      <a:pt x="265" y="310"/>
                    </a:cubicBezTo>
                    <a:cubicBezTo>
                      <a:pt x="258" y="310"/>
                      <a:pt x="258" y="310"/>
                      <a:pt x="258" y="310"/>
                    </a:cubicBezTo>
                    <a:moveTo>
                      <a:pt x="273" y="310"/>
                    </a:moveTo>
                    <a:cubicBezTo>
                      <a:pt x="273" y="303"/>
                      <a:pt x="273" y="303"/>
                      <a:pt x="273" y="303"/>
                    </a:cubicBezTo>
                    <a:cubicBezTo>
                      <a:pt x="280" y="303"/>
                      <a:pt x="280" y="303"/>
                      <a:pt x="280" y="303"/>
                    </a:cubicBezTo>
                    <a:cubicBezTo>
                      <a:pt x="280" y="310"/>
                      <a:pt x="280" y="310"/>
                      <a:pt x="280" y="310"/>
                    </a:cubicBezTo>
                    <a:cubicBezTo>
                      <a:pt x="273" y="310"/>
                      <a:pt x="273" y="310"/>
                      <a:pt x="273" y="310"/>
                    </a:cubicBezTo>
                    <a:moveTo>
                      <a:pt x="288" y="310"/>
                    </a:moveTo>
                    <a:cubicBezTo>
                      <a:pt x="288" y="303"/>
                      <a:pt x="288" y="303"/>
                      <a:pt x="288" y="303"/>
                    </a:cubicBezTo>
                    <a:cubicBezTo>
                      <a:pt x="295" y="303"/>
                      <a:pt x="295" y="303"/>
                      <a:pt x="295" y="303"/>
                    </a:cubicBezTo>
                    <a:cubicBezTo>
                      <a:pt x="295" y="310"/>
                      <a:pt x="295" y="310"/>
                      <a:pt x="295" y="310"/>
                    </a:cubicBezTo>
                    <a:cubicBezTo>
                      <a:pt x="288" y="310"/>
                      <a:pt x="288" y="310"/>
                      <a:pt x="288" y="310"/>
                    </a:cubicBezTo>
                    <a:moveTo>
                      <a:pt x="303" y="310"/>
                    </a:moveTo>
                    <a:cubicBezTo>
                      <a:pt x="303" y="303"/>
                      <a:pt x="303" y="303"/>
                      <a:pt x="303" y="303"/>
                    </a:cubicBezTo>
                    <a:cubicBezTo>
                      <a:pt x="310" y="303"/>
                      <a:pt x="310" y="303"/>
                      <a:pt x="310" y="303"/>
                    </a:cubicBezTo>
                    <a:cubicBezTo>
                      <a:pt x="310" y="310"/>
                      <a:pt x="310" y="310"/>
                      <a:pt x="310" y="310"/>
                    </a:cubicBezTo>
                    <a:cubicBezTo>
                      <a:pt x="303" y="310"/>
                      <a:pt x="303" y="310"/>
                      <a:pt x="303" y="310"/>
                    </a:cubicBezTo>
                    <a:moveTo>
                      <a:pt x="317" y="310"/>
                    </a:moveTo>
                    <a:cubicBezTo>
                      <a:pt x="317" y="303"/>
                      <a:pt x="317" y="303"/>
                      <a:pt x="317" y="303"/>
                    </a:cubicBezTo>
                    <a:cubicBezTo>
                      <a:pt x="324" y="303"/>
                      <a:pt x="324" y="303"/>
                      <a:pt x="324" y="303"/>
                    </a:cubicBezTo>
                    <a:cubicBezTo>
                      <a:pt x="324" y="310"/>
                      <a:pt x="324" y="310"/>
                      <a:pt x="324" y="310"/>
                    </a:cubicBezTo>
                    <a:cubicBezTo>
                      <a:pt x="317" y="310"/>
                      <a:pt x="317" y="310"/>
                      <a:pt x="317" y="310"/>
                    </a:cubicBezTo>
                    <a:moveTo>
                      <a:pt x="332" y="310"/>
                    </a:moveTo>
                    <a:cubicBezTo>
                      <a:pt x="332" y="303"/>
                      <a:pt x="332" y="303"/>
                      <a:pt x="332" y="303"/>
                    </a:cubicBezTo>
                    <a:cubicBezTo>
                      <a:pt x="339" y="303"/>
                      <a:pt x="339" y="303"/>
                      <a:pt x="339" y="303"/>
                    </a:cubicBezTo>
                    <a:cubicBezTo>
                      <a:pt x="339" y="310"/>
                      <a:pt x="339" y="310"/>
                      <a:pt x="339" y="310"/>
                    </a:cubicBezTo>
                    <a:cubicBezTo>
                      <a:pt x="332" y="310"/>
                      <a:pt x="332" y="310"/>
                      <a:pt x="332" y="310"/>
                    </a:cubicBezTo>
                    <a:moveTo>
                      <a:pt x="347" y="310"/>
                    </a:moveTo>
                    <a:cubicBezTo>
                      <a:pt x="347" y="303"/>
                      <a:pt x="347" y="303"/>
                      <a:pt x="347" y="303"/>
                    </a:cubicBezTo>
                    <a:cubicBezTo>
                      <a:pt x="354" y="303"/>
                      <a:pt x="354" y="303"/>
                      <a:pt x="354" y="303"/>
                    </a:cubicBezTo>
                    <a:cubicBezTo>
                      <a:pt x="354" y="310"/>
                      <a:pt x="354" y="310"/>
                      <a:pt x="354" y="310"/>
                    </a:cubicBezTo>
                    <a:cubicBezTo>
                      <a:pt x="347" y="310"/>
                      <a:pt x="347" y="310"/>
                      <a:pt x="347" y="310"/>
                    </a:cubicBezTo>
                    <a:moveTo>
                      <a:pt x="37" y="295"/>
                    </a:moveTo>
                    <a:cubicBezTo>
                      <a:pt x="37" y="288"/>
                      <a:pt x="37" y="288"/>
                      <a:pt x="37" y="288"/>
                    </a:cubicBezTo>
                    <a:cubicBezTo>
                      <a:pt x="44" y="288"/>
                      <a:pt x="44" y="288"/>
                      <a:pt x="44" y="288"/>
                    </a:cubicBezTo>
                    <a:cubicBezTo>
                      <a:pt x="44" y="295"/>
                      <a:pt x="44" y="295"/>
                      <a:pt x="44" y="295"/>
                    </a:cubicBezTo>
                    <a:cubicBezTo>
                      <a:pt x="37" y="295"/>
                      <a:pt x="37" y="295"/>
                      <a:pt x="37" y="295"/>
                    </a:cubicBezTo>
                    <a:moveTo>
                      <a:pt x="52" y="295"/>
                    </a:moveTo>
                    <a:cubicBezTo>
                      <a:pt x="52" y="288"/>
                      <a:pt x="52" y="288"/>
                      <a:pt x="52" y="288"/>
                    </a:cubicBezTo>
                    <a:cubicBezTo>
                      <a:pt x="59" y="288"/>
                      <a:pt x="59" y="288"/>
                      <a:pt x="59" y="288"/>
                    </a:cubicBezTo>
                    <a:cubicBezTo>
                      <a:pt x="59" y="295"/>
                      <a:pt x="59" y="295"/>
                      <a:pt x="59" y="295"/>
                    </a:cubicBezTo>
                    <a:cubicBezTo>
                      <a:pt x="52" y="295"/>
                      <a:pt x="52" y="295"/>
                      <a:pt x="52" y="295"/>
                    </a:cubicBezTo>
                    <a:moveTo>
                      <a:pt x="67" y="295"/>
                    </a:moveTo>
                    <a:cubicBezTo>
                      <a:pt x="67" y="288"/>
                      <a:pt x="67" y="288"/>
                      <a:pt x="67" y="288"/>
                    </a:cubicBezTo>
                    <a:cubicBezTo>
                      <a:pt x="74" y="288"/>
                      <a:pt x="74" y="288"/>
                      <a:pt x="74" y="288"/>
                    </a:cubicBezTo>
                    <a:cubicBezTo>
                      <a:pt x="74" y="295"/>
                      <a:pt x="74" y="295"/>
                      <a:pt x="74" y="295"/>
                    </a:cubicBezTo>
                    <a:cubicBezTo>
                      <a:pt x="67" y="295"/>
                      <a:pt x="67" y="295"/>
                      <a:pt x="67" y="295"/>
                    </a:cubicBezTo>
                    <a:moveTo>
                      <a:pt x="81" y="295"/>
                    </a:moveTo>
                    <a:cubicBezTo>
                      <a:pt x="81" y="288"/>
                      <a:pt x="81" y="288"/>
                      <a:pt x="81" y="288"/>
                    </a:cubicBezTo>
                    <a:cubicBezTo>
                      <a:pt x="88" y="288"/>
                      <a:pt x="88" y="288"/>
                      <a:pt x="88" y="288"/>
                    </a:cubicBezTo>
                    <a:cubicBezTo>
                      <a:pt x="88" y="295"/>
                      <a:pt x="88" y="295"/>
                      <a:pt x="88" y="295"/>
                    </a:cubicBezTo>
                    <a:cubicBezTo>
                      <a:pt x="81" y="295"/>
                      <a:pt x="81" y="295"/>
                      <a:pt x="81" y="295"/>
                    </a:cubicBezTo>
                    <a:moveTo>
                      <a:pt x="96" y="295"/>
                    </a:moveTo>
                    <a:cubicBezTo>
                      <a:pt x="96" y="288"/>
                      <a:pt x="96" y="288"/>
                      <a:pt x="96" y="288"/>
                    </a:cubicBezTo>
                    <a:cubicBezTo>
                      <a:pt x="103" y="288"/>
                      <a:pt x="103" y="288"/>
                      <a:pt x="103" y="288"/>
                    </a:cubicBezTo>
                    <a:cubicBezTo>
                      <a:pt x="103" y="295"/>
                      <a:pt x="103" y="295"/>
                      <a:pt x="103" y="295"/>
                    </a:cubicBezTo>
                    <a:cubicBezTo>
                      <a:pt x="96" y="295"/>
                      <a:pt x="96" y="295"/>
                      <a:pt x="96" y="295"/>
                    </a:cubicBezTo>
                    <a:moveTo>
                      <a:pt x="111" y="295"/>
                    </a:moveTo>
                    <a:cubicBezTo>
                      <a:pt x="111" y="288"/>
                      <a:pt x="111" y="288"/>
                      <a:pt x="111" y="288"/>
                    </a:cubicBezTo>
                    <a:cubicBezTo>
                      <a:pt x="118" y="288"/>
                      <a:pt x="118" y="288"/>
                      <a:pt x="118" y="288"/>
                    </a:cubicBezTo>
                    <a:cubicBezTo>
                      <a:pt x="118" y="295"/>
                      <a:pt x="118" y="295"/>
                      <a:pt x="118" y="295"/>
                    </a:cubicBezTo>
                    <a:cubicBezTo>
                      <a:pt x="111" y="295"/>
                      <a:pt x="111" y="295"/>
                      <a:pt x="111" y="295"/>
                    </a:cubicBezTo>
                    <a:moveTo>
                      <a:pt x="126" y="295"/>
                    </a:moveTo>
                    <a:cubicBezTo>
                      <a:pt x="126" y="288"/>
                      <a:pt x="126" y="288"/>
                      <a:pt x="126" y="288"/>
                    </a:cubicBezTo>
                    <a:cubicBezTo>
                      <a:pt x="133" y="288"/>
                      <a:pt x="133" y="288"/>
                      <a:pt x="133" y="288"/>
                    </a:cubicBezTo>
                    <a:cubicBezTo>
                      <a:pt x="133" y="295"/>
                      <a:pt x="133" y="295"/>
                      <a:pt x="133" y="295"/>
                    </a:cubicBezTo>
                    <a:cubicBezTo>
                      <a:pt x="126" y="295"/>
                      <a:pt x="126" y="295"/>
                      <a:pt x="126" y="295"/>
                    </a:cubicBezTo>
                    <a:moveTo>
                      <a:pt x="140" y="295"/>
                    </a:moveTo>
                    <a:cubicBezTo>
                      <a:pt x="140" y="288"/>
                      <a:pt x="140" y="288"/>
                      <a:pt x="140" y="288"/>
                    </a:cubicBezTo>
                    <a:cubicBezTo>
                      <a:pt x="147" y="288"/>
                      <a:pt x="147" y="288"/>
                      <a:pt x="147" y="288"/>
                    </a:cubicBezTo>
                    <a:cubicBezTo>
                      <a:pt x="147" y="295"/>
                      <a:pt x="147" y="295"/>
                      <a:pt x="147" y="295"/>
                    </a:cubicBezTo>
                    <a:cubicBezTo>
                      <a:pt x="140" y="295"/>
                      <a:pt x="140" y="295"/>
                      <a:pt x="140" y="295"/>
                    </a:cubicBezTo>
                    <a:moveTo>
                      <a:pt x="155" y="295"/>
                    </a:moveTo>
                    <a:cubicBezTo>
                      <a:pt x="155" y="288"/>
                      <a:pt x="155" y="288"/>
                      <a:pt x="155" y="288"/>
                    </a:cubicBezTo>
                    <a:cubicBezTo>
                      <a:pt x="162" y="288"/>
                      <a:pt x="162" y="288"/>
                      <a:pt x="162" y="288"/>
                    </a:cubicBezTo>
                    <a:cubicBezTo>
                      <a:pt x="162" y="295"/>
                      <a:pt x="162" y="295"/>
                      <a:pt x="162" y="295"/>
                    </a:cubicBezTo>
                    <a:cubicBezTo>
                      <a:pt x="155" y="295"/>
                      <a:pt x="155" y="295"/>
                      <a:pt x="155" y="295"/>
                    </a:cubicBezTo>
                    <a:moveTo>
                      <a:pt x="170" y="295"/>
                    </a:moveTo>
                    <a:cubicBezTo>
                      <a:pt x="170" y="288"/>
                      <a:pt x="170" y="288"/>
                      <a:pt x="170" y="288"/>
                    </a:cubicBezTo>
                    <a:cubicBezTo>
                      <a:pt x="177" y="288"/>
                      <a:pt x="177" y="288"/>
                      <a:pt x="177" y="288"/>
                    </a:cubicBezTo>
                    <a:cubicBezTo>
                      <a:pt x="177" y="295"/>
                      <a:pt x="177" y="295"/>
                      <a:pt x="177" y="295"/>
                    </a:cubicBezTo>
                    <a:cubicBezTo>
                      <a:pt x="170" y="295"/>
                      <a:pt x="170" y="295"/>
                      <a:pt x="170" y="295"/>
                    </a:cubicBezTo>
                    <a:moveTo>
                      <a:pt x="185" y="295"/>
                    </a:moveTo>
                    <a:cubicBezTo>
                      <a:pt x="185" y="288"/>
                      <a:pt x="185" y="288"/>
                      <a:pt x="185" y="288"/>
                    </a:cubicBezTo>
                    <a:cubicBezTo>
                      <a:pt x="192" y="288"/>
                      <a:pt x="192" y="288"/>
                      <a:pt x="192" y="288"/>
                    </a:cubicBezTo>
                    <a:cubicBezTo>
                      <a:pt x="192" y="295"/>
                      <a:pt x="192" y="295"/>
                      <a:pt x="192" y="295"/>
                    </a:cubicBezTo>
                    <a:cubicBezTo>
                      <a:pt x="185" y="295"/>
                      <a:pt x="185" y="295"/>
                      <a:pt x="185" y="295"/>
                    </a:cubicBezTo>
                    <a:moveTo>
                      <a:pt x="199" y="295"/>
                    </a:moveTo>
                    <a:cubicBezTo>
                      <a:pt x="199" y="288"/>
                      <a:pt x="199" y="288"/>
                      <a:pt x="199" y="288"/>
                    </a:cubicBezTo>
                    <a:cubicBezTo>
                      <a:pt x="206" y="288"/>
                      <a:pt x="206" y="288"/>
                      <a:pt x="206" y="288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199" y="295"/>
                      <a:pt x="199" y="295"/>
                      <a:pt x="199" y="295"/>
                    </a:cubicBezTo>
                    <a:moveTo>
                      <a:pt x="214" y="295"/>
                    </a:moveTo>
                    <a:cubicBezTo>
                      <a:pt x="214" y="288"/>
                      <a:pt x="214" y="288"/>
                      <a:pt x="214" y="288"/>
                    </a:cubicBezTo>
                    <a:cubicBezTo>
                      <a:pt x="221" y="288"/>
                      <a:pt x="221" y="288"/>
                      <a:pt x="221" y="288"/>
                    </a:cubicBezTo>
                    <a:cubicBezTo>
                      <a:pt x="221" y="295"/>
                      <a:pt x="221" y="295"/>
                      <a:pt x="221" y="295"/>
                    </a:cubicBezTo>
                    <a:cubicBezTo>
                      <a:pt x="214" y="295"/>
                      <a:pt x="214" y="295"/>
                      <a:pt x="214" y="295"/>
                    </a:cubicBezTo>
                    <a:moveTo>
                      <a:pt x="229" y="295"/>
                    </a:moveTo>
                    <a:cubicBezTo>
                      <a:pt x="229" y="288"/>
                      <a:pt x="229" y="288"/>
                      <a:pt x="229" y="288"/>
                    </a:cubicBezTo>
                    <a:cubicBezTo>
                      <a:pt x="236" y="288"/>
                      <a:pt x="236" y="288"/>
                      <a:pt x="236" y="288"/>
                    </a:cubicBezTo>
                    <a:cubicBezTo>
                      <a:pt x="236" y="295"/>
                      <a:pt x="236" y="295"/>
                      <a:pt x="236" y="295"/>
                    </a:cubicBezTo>
                    <a:cubicBezTo>
                      <a:pt x="229" y="295"/>
                      <a:pt x="229" y="295"/>
                      <a:pt x="229" y="295"/>
                    </a:cubicBezTo>
                    <a:moveTo>
                      <a:pt x="244" y="295"/>
                    </a:moveTo>
                    <a:cubicBezTo>
                      <a:pt x="244" y="288"/>
                      <a:pt x="244" y="288"/>
                      <a:pt x="244" y="288"/>
                    </a:cubicBezTo>
                    <a:cubicBezTo>
                      <a:pt x="251" y="288"/>
                      <a:pt x="251" y="288"/>
                      <a:pt x="251" y="288"/>
                    </a:cubicBezTo>
                    <a:cubicBezTo>
                      <a:pt x="251" y="295"/>
                      <a:pt x="251" y="295"/>
                      <a:pt x="251" y="295"/>
                    </a:cubicBezTo>
                    <a:cubicBezTo>
                      <a:pt x="244" y="295"/>
                      <a:pt x="244" y="295"/>
                      <a:pt x="244" y="295"/>
                    </a:cubicBezTo>
                    <a:moveTo>
                      <a:pt x="258" y="295"/>
                    </a:moveTo>
                    <a:cubicBezTo>
                      <a:pt x="258" y="288"/>
                      <a:pt x="258" y="288"/>
                      <a:pt x="258" y="288"/>
                    </a:cubicBezTo>
                    <a:cubicBezTo>
                      <a:pt x="265" y="288"/>
                      <a:pt x="265" y="288"/>
                      <a:pt x="265" y="288"/>
                    </a:cubicBezTo>
                    <a:cubicBezTo>
                      <a:pt x="265" y="295"/>
                      <a:pt x="265" y="295"/>
                      <a:pt x="265" y="295"/>
                    </a:cubicBezTo>
                    <a:cubicBezTo>
                      <a:pt x="258" y="295"/>
                      <a:pt x="258" y="295"/>
                      <a:pt x="258" y="295"/>
                    </a:cubicBezTo>
                    <a:moveTo>
                      <a:pt x="273" y="295"/>
                    </a:moveTo>
                    <a:cubicBezTo>
                      <a:pt x="273" y="288"/>
                      <a:pt x="273" y="288"/>
                      <a:pt x="273" y="288"/>
                    </a:cubicBezTo>
                    <a:cubicBezTo>
                      <a:pt x="280" y="288"/>
                      <a:pt x="280" y="288"/>
                      <a:pt x="280" y="288"/>
                    </a:cubicBezTo>
                    <a:cubicBezTo>
                      <a:pt x="280" y="295"/>
                      <a:pt x="280" y="295"/>
                      <a:pt x="280" y="295"/>
                    </a:cubicBezTo>
                    <a:cubicBezTo>
                      <a:pt x="273" y="295"/>
                      <a:pt x="273" y="295"/>
                      <a:pt x="273" y="295"/>
                    </a:cubicBezTo>
                    <a:moveTo>
                      <a:pt x="288" y="295"/>
                    </a:move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95" y="288"/>
                      <a:pt x="295" y="288"/>
                      <a:pt x="295" y="288"/>
                    </a:cubicBezTo>
                    <a:cubicBezTo>
                      <a:pt x="295" y="295"/>
                      <a:pt x="295" y="295"/>
                      <a:pt x="295" y="295"/>
                    </a:cubicBezTo>
                    <a:cubicBezTo>
                      <a:pt x="288" y="295"/>
                      <a:pt x="288" y="295"/>
                      <a:pt x="288" y="295"/>
                    </a:cubicBezTo>
                    <a:moveTo>
                      <a:pt x="303" y="295"/>
                    </a:moveTo>
                    <a:cubicBezTo>
                      <a:pt x="303" y="288"/>
                      <a:pt x="303" y="288"/>
                      <a:pt x="303" y="288"/>
                    </a:cubicBezTo>
                    <a:cubicBezTo>
                      <a:pt x="310" y="288"/>
                      <a:pt x="310" y="288"/>
                      <a:pt x="310" y="288"/>
                    </a:cubicBezTo>
                    <a:cubicBezTo>
                      <a:pt x="310" y="295"/>
                      <a:pt x="310" y="295"/>
                      <a:pt x="310" y="295"/>
                    </a:cubicBezTo>
                    <a:cubicBezTo>
                      <a:pt x="303" y="295"/>
                      <a:pt x="303" y="295"/>
                      <a:pt x="303" y="295"/>
                    </a:cubicBezTo>
                    <a:moveTo>
                      <a:pt x="317" y="295"/>
                    </a:moveTo>
                    <a:cubicBezTo>
                      <a:pt x="317" y="288"/>
                      <a:pt x="317" y="288"/>
                      <a:pt x="317" y="288"/>
                    </a:cubicBezTo>
                    <a:cubicBezTo>
                      <a:pt x="324" y="288"/>
                      <a:pt x="324" y="288"/>
                      <a:pt x="324" y="288"/>
                    </a:cubicBezTo>
                    <a:cubicBezTo>
                      <a:pt x="324" y="295"/>
                      <a:pt x="324" y="295"/>
                      <a:pt x="324" y="295"/>
                    </a:cubicBezTo>
                    <a:cubicBezTo>
                      <a:pt x="317" y="295"/>
                      <a:pt x="317" y="295"/>
                      <a:pt x="317" y="295"/>
                    </a:cubicBezTo>
                    <a:moveTo>
                      <a:pt x="332" y="295"/>
                    </a:moveTo>
                    <a:cubicBezTo>
                      <a:pt x="332" y="288"/>
                      <a:pt x="332" y="288"/>
                      <a:pt x="332" y="288"/>
                    </a:cubicBezTo>
                    <a:cubicBezTo>
                      <a:pt x="339" y="288"/>
                      <a:pt x="339" y="288"/>
                      <a:pt x="339" y="288"/>
                    </a:cubicBezTo>
                    <a:cubicBezTo>
                      <a:pt x="339" y="295"/>
                      <a:pt x="339" y="295"/>
                      <a:pt x="339" y="295"/>
                    </a:cubicBezTo>
                    <a:cubicBezTo>
                      <a:pt x="332" y="295"/>
                      <a:pt x="332" y="295"/>
                      <a:pt x="332" y="295"/>
                    </a:cubicBezTo>
                    <a:moveTo>
                      <a:pt x="347" y="295"/>
                    </a:moveTo>
                    <a:cubicBezTo>
                      <a:pt x="347" y="288"/>
                      <a:pt x="347" y="288"/>
                      <a:pt x="347" y="288"/>
                    </a:cubicBezTo>
                    <a:cubicBezTo>
                      <a:pt x="354" y="288"/>
                      <a:pt x="354" y="288"/>
                      <a:pt x="354" y="288"/>
                    </a:cubicBezTo>
                    <a:cubicBezTo>
                      <a:pt x="354" y="295"/>
                      <a:pt x="354" y="295"/>
                      <a:pt x="354" y="295"/>
                    </a:cubicBezTo>
                    <a:cubicBezTo>
                      <a:pt x="347" y="295"/>
                      <a:pt x="347" y="295"/>
                      <a:pt x="347" y="295"/>
                    </a:cubicBezTo>
                    <a:moveTo>
                      <a:pt x="22" y="281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29" y="274"/>
                      <a:pt x="29" y="274"/>
                      <a:pt x="29" y="274"/>
                    </a:cubicBezTo>
                    <a:cubicBezTo>
                      <a:pt x="29" y="281"/>
                      <a:pt x="29" y="281"/>
                      <a:pt x="29" y="281"/>
                    </a:cubicBezTo>
                    <a:cubicBezTo>
                      <a:pt x="22" y="281"/>
                      <a:pt x="22" y="281"/>
                      <a:pt x="22" y="281"/>
                    </a:cubicBezTo>
                    <a:moveTo>
                      <a:pt x="37" y="281"/>
                    </a:moveTo>
                    <a:cubicBezTo>
                      <a:pt x="37" y="274"/>
                      <a:pt x="37" y="274"/>
                      <a:pt x="37" y="274"/>
                    </a:cubicBezTo>
                    <a:cubicBezTo>
                      <a:pt x="44" y="274"/>
                      <a:pt x="44" y="274"/>
                      <a:pt x="44" y="274"/>
                    </a:cubicBezTo>
                    <a:cubicBezTo>
                      <a:pt x="44" y="281"/>
                      <a:pt x="44" y="281"/>
                      <a:pt x="44" y="281"/>
                    </a:cubicBezTo>
                    <a:cubicBezTo>
                      <a:pt x="37" y="281"/>
                      <a:pt x="37" y="281"/>
                      <a:pt x="37" y="281"/>
                    </a:cubicBezTo>
                    <a:moveTo>
                      <a:pt x="52" y="281"/>
                    </a:moveTo>
                    <a:cubicBezTo>
                      <a:pt x="52" y="274"/>
                      <a:pt x="52" y="274"/>
                      <a:pt x="52" y="274"/>
                    </a:cubicBezTo>
                    <a:cubicBezTo>
                      <a:pt x="59" y="274"/>
                      <a:pt x="59" y="274"/>
                      <a:pt x="59" y="274"/>
                    </a:cubicBezTo>
                    <a:cubicBezTo>
                      <a:pt x="59" y="281"/>
                      <a:pt x="59" y="281"/>
                      <a:pt x="59" y="281"/>
                    </a:cubicBezTo>
                    <a:cubicBezTo>
                      <a:pt x="52" y="281"/>
                      <a:pt x="52" y="281"/>
                      <a:pt x="52" y="281"/>
                    </a:cubicBezTo>
                    <a:moveTo>
                      <a:pt x="67" y="281"/>
                    </a:moveTo>
                    <a:cubicBezTo>
                      <a:pt x="67" y="274"/>
                      <a:pt x="67" y="274"/>
                      <a:pt x="67" y="274"/>
                    </a:cubicBezTo>
                    <a:cubicBezTo>
                      <a:pt x="74" y="274"/>
                      <a:pt x="74" y="274"/>
                      <a:pt x="74" y="274"/>
                    </a:cubicBezTo>
                    <a:cubicBezTo>
                      <a:pt x="74" y="281"/>
                      <a:pt x="74" y="281"/>
                      <a:pt x="74" y="281"/>
                    </a:cubicBezTo>
                    <a:cubicBezTo>
                      <a:pt x="67" y="281"/>
                      <a:pt x="67" y="281"/>
                      <a:pt x="67" y="281"/>
                    </a:cubicBezTo>
                    <a:moveTo>
                      <a:pt x="81" y="281"/>
                    </a:moveTo>
                    <a:cubicBezTo>
                      <a:pt x="81" y="274"/>
                      <a:pt x="81" y="274"/>
                      <a:pt x="81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81"/>
                      <a:pt x="88" y="281"/>
                      <a:pt x="88" y="281"/>
                    </a:cubicBezTo>
                    <a:cubicBezTo>
                      <a:pt x="81" y="281"/>
                      <a:pt x="81" y="281"/>
                      <a:pt x="81" y="281"/>
                    </a:cubicBezTo>
                    <a:moveTo>
                      <a:pt x="96" y="281"/>
                    </a:moveTo>
                    <a:cubicBezTo>
                      <a:pt x="96" y="274"/>
                      <a:pt x="96" y="274"/>
                      <a:pt x="96" y="274"/>
                    </a:cubicBezTo>
                    <a:cubicBezTo>
                      <a:pt x="103" y="274"/>
                      <a:pt x="103" y="274"/>
                      <a:pt x="103" y="274"/>
                    </a:cubicBezTo>
                    <a:cubicBezTo>
                      <a:pt x="103" y="281"/>
                      <a:pt x="103" y="281"/>
                      <a:pt x="103" y="281"/>
                    </a:cubicBezTo>
                    <a:cubicBezTo>
                      <a:pt x="96" y="281"/>
                      <a:pt x="96" y="281"/>
                      <a:pt x="96" y="281"/>
                    </a:cubicBezTo>
                    <a:moveTo>
                      <a:pt x="111" y="281"/>
                    </a:moveTo>
                    <a:cubicBezTo>
                      <a:pt x="111" y="274"/>
                      <a:pt x="111" y="274"/>
                      <a:pt x="111" y="274"/>
                    </a:cubicBezTo>
                    <a:cubicBezTo>
                      <a:pt x="118" y="274"/>
                      <a:pt x="118" y="274"/>
                      <a:pt x="118" y="274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1" y="281"/>
                      <a:pt x="111" y="281"/>
                      <a:pt x="111" y="281"/>
                    </a:cubicBezTo>
                    <a:moveTo>
                      <a:pt x="126" y="281"/>
                    </a:moveTo>
                    <a:cubicBezTo>
                      <a:pt x="126" y="274"/>
                      <a:pt x="126" y="274"/>
                      <a:pt x="126" y="274"/>
                    </a:cubicBezTo>
                    <a:cubicBezTo>
                      <a:pt x="133" y="274"/>
                      <a:pt x="133" y="274"/>
                      <a:pt x="133" y="274"/>
                    </a:cubicBezTo>
                    <a:cubicBezTo>
                      <a:pt x="133" y="281"/>
                      <a:pt x="133" y="281"/>
                      <a:pt x="133" y="281"/>
                    </a:cubicBezTo>
                    <a:cubicBezTo>
                      <a:pt x="126" y="281"/>
                      <a:pt x="126" y="281"/>
                      <a:pt x="126" y="281"/>
                    </a:cubicBezTo>
                    <a:moveTo>
                      <a:pt x="140" y="281"/>
                    </a:moveTo>
                    <a:cubicBezTo>
                      <a:pt x="140" y="274"/>
                      <a:pt x="140" y="274"/>
                      <a:pt x="140" y="274"/>
                    </a:cubicBezTo>
                    <a:cubicBezTo>
                      <a:pt x="147" y="274"/>
                      <a:pt x="147" y="274"/>
                      <a:pt x="147" y="274"/>
                    </a:cubicBezTo>
                    <a:cubicBezTo>
                      <a:pt x="147" y="281"/>
                      <a:pt x="147" y="281"/>
                      <a:pt x="147" y="281"/>
                    </a:cubicBezTo>
                    <a:cubicBezTo>
                      <a:pt x="140" y="281"/>
                      <a:pt x="140" y="281"/>
                      <a:pt x="140" y="281"/>
                    </a:cubicBezTo>
                    <a:moveTo>
                      <a:pt x="155" y="281"/>
                    </a:moveTo>
                    <a:cubicBezTo>
                      <a:pt x="155" y="274"/>
                      <a:pt x="155" y="274"/>
                      <a:pt x="155" y="274"/>
                    </a:cubicBezTo>
                    <a:cubicBezTo>
                      <a:pt x="162" y="274"/>
                      <a:pt x="162" y="274"/>
                      <a:pt x="162" y="274"/>
                    </a:cubicBezTo>
                    <a:cubicBezTo>
                      <a:pt x="162" y="281"/>
                      <a:pt x="162" y="281"/>
                      <a:pt x="162" y="281"/>
                    </a:cubicBezTo>
                    <a:cubicBezTo>
                      <a:pt x="155" y="281"/>
                      <a:pt x="155" y="281"/>
                      <a:pt x="155" y="281"/>
                    </a:cubicBezTo>
                    <a:moveTo>
                      <a:pt x="170" y="281"/>
                    </a:moveTo>
                    <a:cubicBezTo>
                      <a:pt x="170" y="274"/>
                      <a:pt x="170" y="274"/>
                      <a:pt x="170" y="274"/>
                    </a:cubicBezTo>
                    <a:cubicBezTo>
                      <a:pt x="177" y="274"/>
                      <a:pt x="177" y="274"/>
                      <a:pt x="177" y="274"/>
                    </a:cubicBezTo>
                    <a:cubicBezTo>
                      <a:pt x="177" y="281"/>
                      <a:pt x="177" y="281"/>
                      <a:pt x="177" y="281"/>
                    </a:cubicBezTo>
                    <a:cubicBezTo>
                      <a:pt x="170" y="281"/>
                      <a:pt x="170" y="281"/>
                      <a:pt x="170" y="281"/>
                    </a:cubicBezTo>
                    <a:moveTo>
                      <a:pt x="185" y="281"/>
                    </a:move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92" y="274"/>
                      <a:pt x="192" y="274"/>
                      <a:pt x="192" y="274"/>
                    </a:cubicBezTo>
                    <a:cubicBezTo>
                      <a:pt x="192" y="281"/>
                      <a:pt x="192" y="281"/>
                      <a:pt x="192" y="281"/>
                    </a:cubicBezTo>
                    <a:cubicBezTo>
                      <a:pt x="185" y="281"/>
                      <a:pt x="185" y="281"/>
                      <a:pt x="185" y="281"/>
                    </a:cubicBezTo>
                    <a:moveTo>
                      <a:pt x="199" y="281"/>
                    </a:moveTo>
                    <a:cubicBezTo>
                      <a:pt x="199" y="274"/>
                      <a:pt x="199" y="274"/>
                      <a:pt x="199" y="274"/>
                    </a:cubicBezTo>
                    <a:cubicBezTo>
                      <a:pt x="206" y="274"/>
                      <a:pt x="206" y="274"/>
                      <a:pt x="206" y="274"/>
                    </a:cubicBezTo>
                    <a:cubicBezTo>
                      <a:pt x="206" y="281"/>
                      <a:pt x="206" y="281"/>
                      <a:pt x="206" y="281"/>
                    </a:cubicBezTo>
                    <a:cubicBezTo>
                      <a:pt x="199" y="281"/>
                      <a:pt x="199" y="281"/>
                      <a:pt x="199" y="281"/>
                    </a:cubicBezTo>
                    <a:moveTo>
                      <a:pt x="214" y="281"/>
                    </a:moveTo>
                    <a:cubicBezTo>
                      <a:pt x="214" y="274"/>
                      <a:pt x="214" y="274"/>
                      <a:pt x="214" y="274"/>
                    </a:cubicBezTo>
                    <a:cubicBezTo>
                      <a:pt x="221" y="274"/>
                      <a:pt x="221" y="274"/>
                      <a:pt x="221" y="274"/>
                    </a:cubicBezTo>
                    <a:cubicBezTo>
                      <a:pt x="221" y="281"/>
                      <a:pt x="221" y="281"/>
                      <a:pt x="221" y="281"/>
                    </a:cubicBezTo>
                    <a:cubicBezTo>
                      <a:pt x="214" y="281"/>
                      <a:pt x="214" y="281"/>
                      <a:pt x="214" y="281"/>
                    </a:cubicBezTo>
                    <a:moveTo>
                      <a:pt x="229" y="281"/>
                    </a:moveTo>
                    <a:cubicBezTo>
                      <a:pt x="229" y="274"/>
                      <a:pt x="229" y="274"/>
                      <a:pt x="229" y="274"/>
                    </a:cubicBezTo>
                    <a:cubicBezTo>
                      <a:pt x="236" y="274"/>
                      <a:pt x="236" y="274"/>
                      <a:pt x="236" y="274"/>
                    </a:cubicBezTo>
                    <a:cubicBezTo>
                      <a:pt x="236" y="281"/>
                      <a:pt x="236" y="281"/>
                      <a:pt x="236" y="281"/>
                    </a:cubicBezTo>
                    <a:cubicBezTo>
                      <a:pt x="229" y="281"/>
                      <a:pt x="229" y="281"/>
                      <a:pt x="229" y="281"/>
                    </a:cubicBezTo>
                    <a:moveTo>
                      <a:pt x="244" y="281"/>
                    </a:moveTo>
                    <a:cubicBezTo>
                      <a:pt x="244" y="274"/>
                      <a:pt x="244" y="274"/>
                      <a:pt x="244" y="274"/>
                    </a:cubicBezTo>
                    <a:cubicBezTo>
                      <a:pt x="251" y="274"/>
                      <a:pt x="251" y="274"/>
                      <a:pt x="251" y="274"/>
                    </a:cubicBezTo>
                    <a:cubicBezTo>
                      <a:pt x="251" y="281"/>
                      <a:pt x="251" y="281"/>
                      <a:pt x="251" y="281"/>
                    </a:cubicBezTo>
                    <a:cubicBezTo>
                      <a:pt x="244" y="281"/>
                      <a:pt x="244" y="281"/>
                      <a:pt x="244" y="281"/>
                    </a:cubicBezTo>
                    <a:moveTo>
                      <a:pt x="258" y="281"/>
                    </a:moveTo>
                    <a:cubicBezTo>
                      <a:pt x="258" y="274"/>
                      <a:pt x="258" y="274"/>
                      <a:pt x="258" y="274"/>
                    </a:cubicBezTo>
                    <a:cubicBezTo>
                      <a:pt x="265" y="274"/>
                      <a:pt x="265" y="274"/>
                      <a:pt x="265" y="274"/>
                    </a:cubicBezTo>
                    <a:cubicBezTo>
                      <a:pt x="265" y="281"/>
                      <a:pt x="265" y="281"/>
                      <a:pt x="265" y="281"/>
                    </a:cubicBezTo>
                    <a:cubicBezTo>
                      <a:pt x="258" y="281"/>
                      <a:pt x="258" y="281"/>
                      <a:pt x="258" y="281"/>
                    </a:cubicBezTo>
                    <a:moveTo>
                      <a:pt x="273" y="281"/>
                    </a:moveTo>
                    <a:cubicBezTo>
                      <a:pt x="273" y="274"/>
                      <a:pt x="273" y="274"/>
                      <a:pt x="273" y="274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80" y="281"/>
                      <a:pt x="280" y="281"/>
                      <a:pt x="280" y="281"/>
                    </a:cubicBezTo>
                    <a:cubicBezTo>
                      <a:pt x="273" y="281"/>
                      <a:pt x="273" y="281"/>
                      <a:pt x="273" y="281"/>
                    </a:cubicBezTo>
                    <a:moveTo>
                      <a:pt x="288" y="281"/>
                    </a:moveTo>
                    <a:cubicBezTo>
                      <a:pt x="288" y="274"/>
                      <a:pt x="288" y="274"/>
                      <a:pt x="288" y="274"/>
                    </a:cubicBezTo>
                    <a:cubicBezTo>
                      <a:pt x="295" y="274"/>
                      <a:pt x="295" y="274"/>
                      <a:pt x="295" y="274"/>
                    </a:cubicBezTo>
                    <a:cubicBezTo>
                      <a:pt x="295" y="281"/>
                      <a:pt x="295" y="281"/>
                      <a:pt x="295" y="281"/>
                    </a:cubicBezTo>
                    <a:cubicBezTo>
                      <a:pt x="288" y="281"/>
                      <a:pt x="288" y="281"/>
                      <a:pt x="288" y="281"/>
                    </a:cubicBezTo>
                    <a:moveTo>
                      <a:pt x="303" y="281"/>
                    </a:moveTo>
                    <a:cubicBezTo>
                      <a:pt x="303" y="274"/>
                      <a:pt x="303" y="274"/>
                      <a:pt x="303" y="274"/>
                    </a:cubicBezTo>
                    <a:cubicBezTo>
                      <a:pt x="310" y="274"/>
                      <a:pt x="310" y="274"/>
                      <a:pt x="310" y="274"/>
                    </a:cubicBezTo>
                    <a:cubicBezTo>
                      <a:pt x="310" y="281"/>
                      <a:pt x="310" y="281"/>
                      <a:pt x="310" y="281"/>
                    </a:cubicBezTo>
                    <a:cubicBezTo>
                      <a:pt x="303" y="281"/>
                      <a:pt x="303" y="281"/>
                      <a:pt x="303" y="281"/>
                    </a:cubicBezTo>
                    <a:moveTo>
                      <a:pt x="317" y="281"/>
                    </a:moveTo>
                    <a:cubicBezTo>
                      <a:pt x="317" y="274"/>
                      <a:pt x="317" y="274"/>
                      <a:pt x="317" y="274"/>
                    </a:cubicBezTo>
                    <a:cubicBezTo>
                      <a:pt x="324" y="274"/>
                      <a:pt x="324" y="274"/>
                      <a:pt x="324" y="274"/>
                    </a:cubicBezTo>
                    <a:cubicBezTo>
                      <a:pt x="324" y="281"/>
                      <a:pt x="324" y="281"/>
                      <a:pt x="324" y="281"/>
                    </a:cubicBezTo>
                    <a:cubicBezTo>
                      <a:pt x="317" y="281"/>
                      <a:pt x="317" y="281"/>
                      <a:pt x="317" y="281"/>
                    </a:cubicBezTo>
                    <a:moveTo>
                      <a:pt x="332" y="281"/>
                    </a:moveTo>
                    <a:cubicBezTo>
                      <a:pt x="332" y="274"/>
                      <a:pt x="332" y="274"/>
                      <a:pt x="332" y="274"/>
                    </a:cubicBezTo>
                    <a:cubicBezTo>
                      <a:pt x="339" y="274"/>
                      <a:pt x="339" y="274"/>
                      <a:pt x="339" y="274"/>
                    </a:cubicBezTo>
                    <a:cubicBezTo>
                      <a:pt x="339" y="281"/>
                      <a:pt x="339" y="281"/>
                      <a:pt x="339" y="281"/>
                    </a:cubicBezTo>
                    <a:cubicBezTo>
                      <a:pt x="332" y="281"/>
                      <a:pt x="332" y="281"/>
                      <a:pt x="332" y="281"/>
                    </a:cubicBezTo>
                    <a:moveTo>
                      <a:pt x="347" y="281"/>
                    </a:moveTo>
                    <a:cubicBezTo>
                      <a:pt x="347" y="274"/>
                      <a:pt x="347" y="274"/>
                      <a:pt x="347" y="274"/>
                    </a:cubicBezTo>
                    <a:cubicBezTo>
                      <a:pt x="354" y="274"/>
                      <a:pt x="354" y="274"/>
                      <a:pt x="354" y="274"/>
                    </a:cubicBezTo>
                    <a:cubicBezTo>
                      <a:pt x="354" y="281"/>
                      <a:pt x="354" y="281"/>
                      <a:pt x="354" y="281"/>
                    </a:cubicBezTo>
                    <a:cubicBezTo>
                      <a:pt x="347" y="281"/>
                      <a:pt x="347" y="281"/>
                      <a:pt x="347" y="281"/>
                    </a:cubicBezTo>
                    <a:moveTo>
                      <a:pt x="362" y="281"/>
                    </a:moveTo>
                    <a:cubicBezTo>
                      <a:pt x="362" y="274"/>
                      <a:pt x="362" y="274"/>
                      <a:pt x="362" y="274"/>
                    </a:cubicBezTo>
                    <a:cubicBezTo>
                      <a:pt x="369" y="274"/>
                      <a:pt x="369" y="274"/>
                      <a:pt x="369" y="274"/>
                    </a:cubicBezTo>
                    <a:cubicBezTo>
                      <a:pt x="369" y="281"/>
                      <a:pt x="369" y="281"/>
                      <a:pt x="369" y="281"/>
                    </a:cubicBezTo>
                    <a:cubicBezTo>
                      <a:pt x="362" y="281"/>
                      <a:pt x="362" y="281"/>
                      <a:pt x="362" y="281"/>
                    </a:cubicBezTo>
                    <a:moveTo>
                      <a:pt x="22" y="266"/>
                    </a:moveTo>
                    <a:cubicBezTo>
                      <a:pt x="22" y="259"/>
                      <a:pt x="22" y="259"/>
                      <a:pt x="22" y="259"/>
                    </a:cubicBezTo>
                    <a:cubicBezTo>
                      <a:pt x="29" y="259"/>
                      <a:pt x="29" y="259"/>
                      <a:pt x="29" y="259"/>
                    </a:cubicBezTo>
                    <a:cubicBezTo>
                      <a:pt x="29" y="266"/>
                      <a:pt x="29" y="266"/>
                      <a:pt x="29" y="266"/>
                    </a:cubicBezTo>
                    <a:cubicBezTo>
                      <a:pt x="22" y="266"/>
                      <a:pt x="22" y="266"/>
                      <a:pt x="22" y="266"/>
                    </a:cubicBezTo>
                    <a:moveTo>
                      <a:pt x="37" y="266"/>
                    </a:moveTo>
                    <a:cubicBezTo>
                      <a:pt x="37" y="259"/>
                      <a:pt x="37" y="259"/>
                      <a:pt x="37" y="259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44" y="266"/>
                      <a:pt x="44" y="266"/>
                      <a:pt x="44" y="266"/>
                    </a:cubicBezTo>
                    <a:cubicBezTo>
                      <a:pt x="37" y="266"/>
                      <a:pt x="37" y="266"/>
                      <a:pt x="37" y="266"/>
                    </a:cubicBezTo>
                    <a:moveTo>
                      <a:pt x="52" y="266"/>
                    </a:moveTo>
                    <a:cubicBezTo>
                      <a:pt x="52" y="259"/>
                      <a:pt x="52" y="259"/>
                      <a:pt x="52" y="259"/>
                    </a:cubicBezTo>
                    <a:cubicBezTo>
                      <a:pt x="59" y="259"/>
                      <a:pt x="59" y="259"/>
                      <a:pt x="59" y="259"/>
                    </a:cubicBezTo>
                    <a:cubicBezTo>
                      <a:pt x="59" y="266"/>
                      <a:pt x="59" y="266"/>
                      <a:pt x="59" y="266"/>
                    </a:cubicBezTo>
                    <a:cubicBezTo>
                      <a:pt x="52" y="266"/>
                      <a:pt x="52" y="266"/>
                      <a:pt x="52" y="266"/>
                    </a:cubicBezTo>
                    <a:moveTo>
                      <a:pt x="67" y="266"/>
                    </a:moveTo>
                    <a:cubicBezTo>
                      <a:pt x="67" y="259"/>
                      <a:pt x="67" y="259"/>
                      <a:pt x="67" y="259"/>
                    </a:cubicBezTo>
                    <a:cubicBezTo>
                      <a:pt x="74" y="259"/>
                      <a:pt x="74" y="259"/>
                      <a:pt x="74" y="259"/>
                    </a:cubicBezTo>
                    <a:cubicBezTo>
                      <a:pt x="74" y="266"/>
                      <a:pt x="74" y="266"/>
                      <a:pt x="74" y="266"/>
                    </a:cubicBezTo>
                    <a:cubicBezTo>
                      <a:pt x="67" y="266"/>
                      <a:pt x="67" y="266"/>
                      <a:pt x="67" y="266"/>
                    </a:cubicBezTo>
                    <a:moveTo>
                      <a:pt x="81" y="266"/>
                    </a:moveTo>
                    <a:cubicBezTo>
                      <a:pt x="81" y="259"/>
                      <a:pt x="81" y="259"/>
                      <a:pt x="81" y="259"/>
                    </a:cubicBezTo>
                    <a:cubicBezTo>
                      <a:pt x="88" y="259"/>
                      <a:pt x="88" y="259"/>
                      <a:pt x="88" y="259"/>
                    </a:cubicBezTo>
                    <a:cubicBezTo>
                      <a:pt x="88" y="266"/>
                      <a:pt x="88" y="266"/>
                      <a:pt x="88" y="266"/>
                    </a:cubicBezTo>
                    <a:cubicBezTo>
                      <a:pt x="81" y="266"/>
                      <a:pt x="81" y="266"/>
                      <a:pt x="81" y="266"/>
                    </a:cubicBezTo>
                    <a:moveTo>
                      <a:pt x="96" y="266"/>
                    </a:moveTo>
                    <a:cubicBezTo>
                      <a:pt x="96" y="259"/>
                      <a:pt x="96" y="259"/>
                      <a:pt x="96" y="259"/>
                    </a:cubicBezTo>
                    <a:cubicBezTo>
                      <a:pt x="103" y="259"/>
                      <a:pt x="103" y="259"/>
                      <a:pt x="103" y="259"/>
                    </a:cubicBezTo>
                    <a:cubicBezTo>
                      <a:pt x="103" y="266"/>
                      <a:pt x="103" y="266"/>
                      <a:pt x="103" y="266"/>
                    </a:cubicBezTo>
                    <a:cubicBezTo>
                      <a:pt x="96" y="266"/>
                      <a:pt x="96" y="266"/>
                      <a:pt x="96" y="266"/>
                    </a:cubicBezTo>
                    <a:moveTo>
                      <a:pt x="111" y="266"/>
                    </a:moveTo>
                    <a:cubicBezTo>
                      <a:pt x="111" y="259"/>
                      <a:pt x="111" y="259"/>
                      <a:pt x="111" y="259"/>
                    </a:cubicBezTo>
                    <a:cubicBezTo>
                      <a:pt x="118" y="259"/>
                      <a:pt x="118" y="259"/>
                      <a:pt x="118" y="259"/>
                    </a:cubicBezTo>
                    <a:cubicBezTo>
                      <a:pt x="118" y="266"/>
                      <a:pt x="118" y="266"/>
                      <a:pt x="118" y="266"/>
                    </a:cubicBezTo>
                    <a:cubicBezTo>
                      <a:pt x="111" y="266"/>
                      <a:pt x="111" y="266"/>
                      <a:pt x="111" y="266"/>
                    </a:cubicBezTo>
                    <a:moveTo>
                      <a:pt x="126" y="266"/>
                    </a:moveTo>
                    <a:cubicBezTo>
                      <a:pt x="126" y="259"/>
                      <a:pt x="126" y="259"/>
                      <a:pt x="126" y="259"/>
                    </a:cubicBezTo>
                    <a:cubicBezTo>
                      <a:pt x="133" y="259"/>
                      <a:pt x="133" y="259"/>
                      <a:pt x="133" y="259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26" y="266"/>
                      <a:pt x="126" y="266"/>
                      <a:pt x="126" y="266"/>
                    </a:cubicBezTo>
                    <a:moveTo>
                      <a:pt x="140" y="266"/>
                    </a:moveTo>
                    <a:cubicBezTo>
                      <a:pt x="140" y="259"/>
                      <a:pt x="140" y="259"/>
                      <a:pt x="140" y="259"/>
                    </a:cubicBezTo>
                    <a:cubicBezTo>
                      <a:pt x="147" y="259"/>
                      <a:pt x="147" y="259"/>
                      <a:pt x="147" y="259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0" y="266"/>
                      <a:pt x="140" y="266"/>
                      <a:pt x="140" y="266"/>
                    </a:cubicBezTo>
                    <a:moveTo>
                      <a:pt x="155" y="266"/>
                    </a:move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2" y="259"/>
                      <a:pt x="162" y="259"/>
                      <a:pt x="162" y="259"/>
                    </a:cubicBezTo>
                    <a:cubicBezTo>
                      <a:pt x="162" y="266"/>
                      <a:pt x="162" y="266"/>
                      <a:pt x="162" y="266"/>
                    </a:cubicBezTo>
                    <a:cubicBezTo>
                      <a:pt x="155" y="266"/>
                      <a:pt x="155" y="266"/>
                      <a:pt x="155" y="266"/>
                    </a:cubicBezTo>
                    <a:moveTo>
                      <a:pt x="170" y="266"/>
                    </a:moveTo>
                    <a:cubicBezTo>
                      <a:pt x="170" y="259"/>
                      <a:pt x="170" y="259"/>
                      <a:pt x="170" y="259"/>
                    </a:cubicBezTo>
                    <a:cubicBezTo>
                      <a:pt x="177" y="259"/>
                      <a:pt x="177" y="259"/>
                      <a:pt x="177" y="259"/>
                    </a:cubicBezTo>
                    <a:cubicBezTo>
                      <a:pt x="177" y="266"/>
                      <a:pt x="177" y="266"/>
                      <a:pt x="177" y="266"/>
                    </a:cubicBezTo>
                    <a:cubicBezTo>
                      <a:pt x="170" y="266"/>
                      <a:pt x="170" y="266"/>
                      <a:pt x="170" y="266"/>
                    </a:cubicBezTo>
                    <a:moveTo>
                      <a:pt x="185" y="266"/>
                    </a:moveTo>
                    <a:cubicBezTo>
                      <a:pt x="185" y="259"/>
                      <a:pt x="185" y="259"/>
                      <a:pt x="185" y="259"/>
                    </a:cubicBezTo>
                    <a:cubicBezTo>
                      <a:pt x="192" y="259"/>
                      <a:pt x="192" y="259"/>
                      <a:pt x="192" y="259"/>
                    </a:cubicBezTo>
                    <a:cubicBezTo>
                      <a:pt x="192" y="266"/>
                      <a:pt x="192" y="266"/>
                      <a:pt x="192" y="266"/>
                    </a:cubicBezTo>
                    <a:cubicBezTo>
                      <a:pt x="185" y="266"/>
                      <a:pt x="185" y="266"/>
                      <a:pt x="185" y="266"/>
                    </a:cubicBezTo>
                    <a:moveTo>
                      <a:pt x="199" y="266"/>
                    </a:moveTo>
                    <a:cubicBezTo>
                      <a:pt x="199" y="259"/>
                      <a:pt x="199" y="259"/>
                      <a:pt x="199" y="259"/>
                    </a:cubicBezTo>
                    <a:cubicBezTo>
                      <a:pt x="206" y="259"/>
                      <a:pt x="206" y="259"/>
                      <a:pt x="206" y="259"/>
                    </a:cubicBezTo>
                    <a:cubicBezTo>
                      <a:pt x="206" y="266"/>
                      <a:pt x="206" y="266"/>
                      <a:pt x="206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moveTo>
                      <a:pt x="214" y="266"/>
                    </a:moveTo>
                    <a:cubicBezTo>
                      <a:pt x="214" y="259"/>
                      <a:pt x="214" y="259"/>
                      <a:pt x="214" y="259"/>
                    </a:cubicBezTo>
                    <a:cubicBezTo>
                      <a:pt x="221" y="259"/>
                      <a:pt x="221" y="259"/>
                      <a:pt x="221" y="259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14" y="266"/>
                      <a:pt x="214" y="266"/>
                      <a:pt x="214" y="266"/>
                    </a:cubicBezTo>
                    <a:moveTo>
                      <a:pt x="229" y="266"/>
                    </a:moveTo>
                    <a:cubicBezTo>
                      <a:pt x="229" y="259"/>
                      <a:pt x="229" y="259"/>
                      <a:pt x="229" y="259"/>
                    </a:cubicBezTo>
                    <a:cubicBezTo>
                      <a:pt x="236" y="259"/>
                      <a:pt x="236" y="259"/>
                      <a:pt x="236" y="259"/>
                    </a:cubicBezTo>
                    <a:cubicBezTo>
                      <a:pt x="236" y="266"/>
                      <a:pt x="236" y="266"/>
                      <a:pt x="236" y="266"/>
                    </a:cubicBezTo>
                    <a:cubicBezTo>
                      <a:pt x="229" y="266"/>
                      <a:pt x="229" y="266"/>
                      <a:pt x="229" y="266"/>
                    </a:cubicBezTo>
                    <a:moveTo>
                      <a:pt x="244" y="266"/>
                    </a:moveTo>
                    <a:cubicBezTo>
                      <a:pt x="244" y="259"/>
                      <a:pt x="244" y="259"/>
                      <a:pt x="244" y="259"/>
                    </a:cubicBezTo>
                    <a:cubicBezTo>
                      <a:pt x="251" y="259"/>
                      <a:pt x="251" y="259"/>
                      <a:pt x="251" y="259"/>
                    </a:cubicBezTo>
                    <a:cubicBezTo>
                      <a:pt x="251" y="266"/>
                      <a:pt x="251" y="266"/>
                      <a:pt x="251" y="266"/>
                    </a:cubicBezTo>
                    <a:cubicBezTo>
                      <a:pt x="244" y="266"/>
                      <a:pt x="244" y="266"/>
                      <a:pt x="244" y="266"/>
                    </a:cubicBezTo>
                    <a:moveTo>
                      <a:pt x="258" y="266"/>
                    </a:moveTo>
                    <a:cubicBezTo>
                      <a:pt x="258" y="259"/>
                      <a:pt x="258" y="259"/>
                      <a:pt x="258" y="259"/>
                    </a:cubicBezTo>
                    <a:cubicBezTo>
                      <a:pt x="265" y="259"/>
                      <a:pt x="265" y="259"/>
                      <a:pt x="265" y="259"/>
                    </a:cubicBezTo>
                    <a:cubicBezTo>
                      <a:pt x="265" y="266"/>
                      <a:pt x="265" y="266"/>
                      <a:pt x="265" y="266"/>
                    </a:cubicBezTo>
                    <a:cubicBezTo>
                      <a:pt x="258" y="266"/>
                      <a:pt x="258" y="266"/>
                      <a:pt x="258" y="266"/>
                    </a:cubicBezTo>
                    <a:moveTo>
                      <a:pt x="273" y="266"/>
                    </a:moveTo>
                    <a:cubicBezTo>
                      <a:pt x="273" y="259"/>
                      <a:pt x="273" y="259"/>
                      <a:pt x="273" y="259"/>
                    </a:cubicBezTo>
                    <a:cubicBezTo>
                      <a:pt x="280" y="259"/>
                      <a:pt x="280" y="259"/>
                      <a:pt x="280" y="259"/>
                    </a:cubicBezTo>
                    <a:cubicBezTo>
                      <a:pt x="280" y="266"/>
                      <a:pt x="280" y="266"/>
                      <a:pt x="280" y="266"/>
                    </a:cubicBezTo>
                    <a:cubicBezTo>
                      <a:pt x="273" y="266"/>
                      <a:pt x="273" y="266"/>
                      <a:pt x="273" y="266"/>
                    </a:cubicBezTo>
                    <a:moveTo>
                      <a:pt x="288" y="266"/>
                    </a:moveTo>
                    <a:cubicBezTo>
                      <a:pt x="288" y="259"/>
                      <a:pt x="288" y="259"/>
                      <a:pt x="288" y="259"/>
                    </a:cubicBezTo>
                    <a:cubicBezTo>
                      <a:pt x="295" y="259"/>
                      <a:pt x="295" y="259"/>
                      <a:pt x="295" y="259"/>
                    </a:cubicBezTo>
                    <a:cubicBezTo>
                      <a:pt x="295" y="266"/>
                      <a:pt x="295" y="266"/>
                      <a:pt x="295" y="266"/>
                    </a:cubicBezTo>
                    <a:cubicBezTo>
                      <a:pt x="288" y="266"/>
                      <a:pt x="288" y="266"/>
                      <a:pt x="288" y="266"/>
                    </a:cubicBezTo>
                    <a:moveTo>
                      <a:pt x="303" y="266"/>
                    </a:moveTo>
                    <a:cubicBezTo>
                      <a:pt x="303" y="259"/>
                      <a:pt x="303" y="259"/>
                      <a:pt x="303" y="259"/>
                    </a:cubicBezTo>
                    <a:cubicBezTo>
                      <a:pt x="310" y="259"/>
                      <a:pt x="310" y="259"/>
                      <a:pt x="310" y="259"/>
                    </a:cubicBezTo>
                    <a:cubicBezTo>
                      <a:pt x="310" y="266"/>
                      <a:pt x="310" y="266"/>
                      <a:pt x="310" y="266"/>
                    </a:cubicBezTo>
                    <a:cubicBezTo>
                      <a:pt x="303" y="266"/>
                      <a:pt x="303" y="266"/>
                      <a:pt x="303" y="266"/>
                    </a:cubicBezTo>
                    <a:moveTo>
                      <a:pt x="317" y="266"/>
                    </a:moveTo>
                    <a:cubicBezTo>
                      <a:pt x="317" y="259"/>
                      <a:pt x="317" y="259"/>
                      <a:pt x="317" y="259"/>
                    </a:cubicBezTo>
                    <a:cubicBezTo>
                      <a:pt x="324" y="259"/>
                      <a:pt x="324" y="259"/>
                      <a:pt x="324" y="259"/>
                    </a:cubicBezTo>
                    <a:cubicBezTo>
                      <a:pt x="324" y="266"/>
                      <a:pt x="324" y="266"/>
                      <a:pt x="324" y="266"/>
                    </a:cubicBezTo>
                    <a:cubicBezTo>
                      <a:pt x="317" y="266"/>
                      <a:pt x="317" y="266"/>
                      <a:pt x="317" y="266"/>
                    </a:cubicBezTo>
                    <a:moveTo>
                      <a:pt x="332" y="266"/>
                    </a:move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39" y="259"/>
                      <a:pt x="339" y="259"/>
                      <a:pt x="339" y="259"/>
                    </a:cubicBezTo>
                    <a:cubicBezTo>
                      <a:pt x="339" y="266"/>
                      <a:pt x="339" y="266"/>
                      <a:pt x="339" y="266"/>
                    </a:cubicBezTo>
                    <a:cubicBezTo>
                      <a:pt x="332" y="266"/>
                      <a:pt x="332" y="266"/>
                      <a:pt x="332" y="266"/>
                    </a:cubicBezTo>
                    <a:moveTo>
                      <a:pt x="347" y="266"/>
                    </a:moveTo>
                    <a:cubicBezTo>
                      <a:pt x="347" y="259"/>
                      <a:pt x="347" y="259"/>
                      <a:pt x="347" y="259"/>
                    </a:cubicBezTo>
                    <a:cubicBezTo>
                      <a:pt x="354" y="259"/>
                      <a:pt x="354" y="259"/>
                      <a:pt x="354" y="259"/>
                    </a:cubicBezTo>
                    <a:cubicBezTo>
                      <a:pt x="354" y="266"/>
                      <a:pt x="354" y="266"/>
                      <a:pt x="354" y="266"/>
                    </a:cubicBezTo>
                    <a:cubicBezTo>
                      <a:pt x="347" y="266"/>
                      <a:pt x="347" y="266"/>
                      <a:pt x="347" y="266"/>
                    </a:cubicBezTo>
                    <a:moveTo>
                      <a:pt x="362" y="266"/>
                    </a:moveTo>
                    <a:cubicBezTo>
                      <a:pt x="362" y="259"/>
                      <a:pt x="362" y="259"/>
                      <a:pt x="362" y="259"/>
                    </a:cubicBezTo>
                    <a:cubicBezTo>
                      <a:pt x="369" y="259"/>
                      <a:pt x="369" y="259"/>
                      <a:pt x="369" y="259"/>
                    </a:cubicBezTo>
                    <a:cubicBezTo>
                      <a:pt x="369" y="266"/>
                      <a:pt x="369" y="266"/>
                      <a:pt x="369" y="266"/>
                    </a:cubicBezTo>
                    <a:cubicBezTo>
                      <a:pt x="362" y="266"/>
                      <a:pt x="362" y="266"/>
                      <a:pt x="362" y="266"/>
                    </a:cubicBezTo>
                    <a:moveTo>
                      <a:pt x="22" y="251"/>
                    </a:moveTo>
                    <a:cubicBezTo>
                      <a:pt x="22" y="244"/>
                      <a:pt x="22" y="244"/>
                      <a:pt x="22" y="244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29" y="251"/>
                      <a:pt x="29" y="251"/>
                      <a:pt x="29" y="251"/>
                    </a:cubicBezTo>
                    <a:cubicBezTo>
                      <a:pt x="22" y="251"/>
                      <a:pt x="22" y="251"/>
                      <a:pt x="22" y="251"/>
                    </a:cubicBezTo>
                    <a:moveTo>
                      <a:pt x="37" y="251"/>
                    </a:moveTo>
                    <a:cubicBezTo>
                      <a:pt x="37" y="244"/>
                      <a:pt x="37" y="244"/>
                      <a:pt x="37" y="244"/>
                    </a:cubicBezTo>
                    <a:cubicBezTo>
                      <a:pt x="44" y="244"/>
                      <a:pt x="44" y="244"/>
                      <a:pt x="44" y="244"/>
                    </a:cubicBezTo>
                    <a:cubicBezTo>
                      <a:pt x="44" y="251"/>
                      <a:pt x="44" y="251"/>
                      <a:pt x="44" y="251"/>
                    </a:cubicBezTo>
                    <a:cubicBezTo>
                      <a:pt x="37" y="251"/>
                      <a:pt x="37" y="251"/>
                      <a:pt x="37" y="251"/>
                    </a:cubicBezTo>
                    <a:moveTo>
                      <a:pt x="52" y="251"/>
                    </a:moveTo>
                    <a:cubicBezTo>
                      <a:pt x="52" y="244"/>
                      <a:pt x="52" y="244"/>
                      <a:pt x="52" y="244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9" y="251"/>
                      <a:pt x="59" y="251"/>
                      <a:pt x="59" y="251"/>
                    </a:cubicBezTo>
                    <a:cubicBezTo>
                      <a:pt x="52" y="251"/>
                      <a:pt x="52" y="251"/>
                      <a:pt x="52" y="251"/>
                    </a:cubicBezTo>
                    <a:moveTo>
                      <a:pt x="67" y="251"/>
                    </a:moveTo>
                    <a:cubicBezTo>
                      <a:pt x="67" y="244"/>
                      <a:pt x="67" y="244"/>
                      <a:pt x="67" y="244"/>
                    </a:cubicBezTo>
                    <a:cubicBezTo>
                      <a:pt x="74" y="244"/>
                      <a:pt x="74" y="244"/>
                      <a:pt x="74" y="244"/>
                    </a:cubicBezTo>
                    <a:cubicBezTo>
                      <a:pt x="74" y="251"/>
                      <a:pt x="74" y="251"/>
                      <a:pt x="74" y="251"/>
                    </a:cubicBezTo>
                    <a:cubicBezTo>
                      <a:pt x="67" y="251"/>
                      <a:pt x="67" y="251"/>
                      <a:pt x="67" y="251"/>
                    </a:cubicBezTo>
                    <a:moveTo>
                      <a:pt x="81" y="251"/>
                    </a:moveTo>
                    <a:cubicBezTo>
                      <a:pt x="81" y="244"/>
                      <a:pt x="81" y="244"/>
                      <a:pt x="81" y="244"/>
                    </a:cubicBezTo>
                    <a:cubicBezTo>
                      <a:pt x="88" y="244"/>
                      <a:pt x="88" y="244"/>
                      <a:pt x="88" y="244"/>
                    </a:cubicBezTo>
                    <a:cubicBezTo>
                      <a:pt x="88" y="251"/>
                      <a:pt x="88" y="251"/>
                      <a:pt x="88" y="251"/>
                    </a:cubicBezTo>
                    <a:cubicBezTo>
                      <a:pt x="81" y="251"/>
                      <a:pt x="81" y="251"/>
                      <a:pt x="81" y="251"/>
                    </a:cubicBezTo>
                    <a:moveTo>
                      <a:pt x="96" y="251"/>
                    </a:moveTo>
                    <a:cubicBezTo>
                      <a:pt x="96" y="244"/>
                      <a:pt x="96" y="244"/>
                      <a:pt x="96" y="244"/>
                    </a:cubicBezTo>
                    <a:cubicBezTo>
                      <a:pt x="103" y="244"/>
                      <a:pt x="103" y="244"/>
                      <a:pt x="103" y="244"/>
                    </a:cubicBezTo>
                    <a:cubicBezTo>
                      <a:pt x="103" y="251"/>
                      <a:pt x="103" y="251"/>
                      <a:pt x="103" y="251"/>
                    </a:cubicBezTo>
                    <a:cubicBezTo>
                      <a:pt x="96" y="251"/>
                      <a:pt x="96" y="251"/>
                      <a:pt x="96" y="251"/>
                    </a:cubicBezTo>
                    <a:moveTo>
                      <a:pt x="111" y="251"/>
                    </a:moveTo>
                    <a:cubicBezTo>
                      <a:pt x="111" y="244"/>
                      <a:pt x="111" y="244"/>
                      <a:pt x="111" y="244"/>
                    </a:cubicBezTo>
                    <a:cubicBezTo>
                      <a:pt x="118" y="244"/>
                      <a:pt x="118" y="244"/>
                      <a:pt x="118" y="244"/>
                    </a:cubicBezTo>
                    <a:cubicBezTo>
                      <a:pt x="118" y="251"/>
                      <a:pt x="118" y="251"/>
                      <a:pt x="118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moveTo>
                      <a:pt x="126" y="251"/>
                    </a:moveTo>
                    <a:cubicBezTo>
                      <a:pt x="126" y="244"/>
                      <a:pt x="126" y="244"/>
                      <a:pt x="126" y="244"/>
                    </a:cubicBezTo>
                    <a:cubicBezTo>
                      <a:pt x="133" y="244"/>
                      <a:pt x="133" y="244"/>
                      <a:pt x="133" y="244"/>
                    </a:cubicBezTo>
                    <a:cubicBezTo>
                      <a:pt x="133" y="251"/>
                      <a:pt x="133" y="251"/>
                      <a:pt x="133" y="251"/>
                    </a:cubicBezTo>
                    <a:cubicBezTo>
                      <a:pt x="126" y="251"/>
                      <a:pt x="126" y="251"/>
                      <a:pt x="126" y="251"/>
                    </a:cubicBezTo>
                    <a:moveTo>
                      <a:pt x="140" y="251"/>
                    </a:moveTo>
                    <a:cubicBezTo>
                      <a:pt x="140" y="244"/>
                      <a:pt x="140" y="244"/>
                      <a:pt x="140" y="244"/>
                    </a:cubicBezTo>
                    <a:cubicBezTo>
                      <a:pt x="147" y="244"/>
                      <a:pt x="147" y="244"/>
                      <a:pt x="147" y="244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0" y="251"/>
                      <a:pt x="140" y="251"/>
                      <a:pt x="140" y="251"/>
                    </a:cubicBezTo>
                    <a:moveTo>
                      <a:pt x="155" y="251"/>
                    </a:moveTo>
                    <a:cubicBezTo>
                      <a:pt x="155" y="244"/>
                      <a:pt x="155" y="244"/>
                      <a:pt x="155" y="244"/>
                    </a:cubicBezTo>
                    <a:cubicBezTo>
                      <a:pt x="162" y="244"/>
                      <a:pt x="162" y="244"/>
                      <a:pt x="162" y="244"/>
                    </a:cubicBezTo>
                    <a:cubicBezTo>
                      <a:pt x="162" y="251"/>
                      <a:pt x="162" y="251"/>
                      <a:pt x="162" y="251"/>
                    </a:cubicBezTo>
                    <a:cubicBezTo>
                      <a:pt x="155" y="251"/>
                      <a:pt x="155" y="251"/>
                      <a:pt x="155" y="251"/>
                    </a:cubicBezTo>
                    <a:moveTo>
                      <a:pt x="170" y="251"/>
                    </a:moveTo>
                    <a:cubicBezTo>
                      <a:pt x="170" y="244"/>
                      <a:pt x="170" y="244"/>
                      <a:pt x="170" y="244"/>
                    </a:cubicBezTo>
                    <a:cubicBezTo>
                      <a:pt x="177" y="244"/>
                      <a:pt x="177" y="244"/>
                      <a:pt x="177" y="244"/>
                    </a:cubicBezTo>
                    <a:cubicBezTo>
                      <a:pt x="177" y="251"/>
                      <a:pt x="177" y="251"/>
                      <a:pt x="177" y="251"/>
                    </a:cubicBezTo>
                    <a:cubicBezTo>
                      <a:pt x="170" y="251"/>
                      <a:pt x="170" y="251"/>
                      <a:pt x="170" y="251"/>
                    </a:cubicBezTo>
                    <a:moveTo>
                      <a:pt x="185" y="251"/>
                    </a:moveTo>
                    <a:cubicBezTo>
                      <a:pt x="185" y="244"/>
                      <a:pt x="185" y="244"/>
                      <a:pt x="185" y="244"/>
                    </a:cubicBezTo>
                    <a:cubicBezTo>
                      <a:pt x="192" y="244"/>
                      <a:pt x="192" y="244"/>
                      <a:pt x="192" y="244"/>
                    </a:cubicBezTo>
                    <a:cubicBezTo>
                      <a:pt x="192" y="251"/>
                      <a:pt x="192" y="251"/>
                      <a:pt x="192" y="251"/>
                    </a:cubicBezTo>
                    <a:cubicBezTo>
                      <a:pt x="185" y="251"/>
                      <a:pt x="185" y="251"/>
                      <a:pt x="185" y="251"/>
                    </a:cubicBezTo>
                    <a:moveTo>
                      <a:pt x="199" y="251"/>
                    </a:moveTo>
                    <a:cubicBezTo>
                      <a:pt x="199" y="244"/>
                      <a:pt x="199" y="244"/>
                      <a:pt x="199" y="244"/>
                    </a:cubicBezTo>
                    <a:cubicBezTo>
                      <a:pt x="206" y="244"/>
                      <a:pt x="206" y="244"/>
                      <a:pt x="206" y="244"/>
                    </a:cubicBezTo>
                    <a:cubicBezTo>
                      <a:pt x="206" y="251"/>
                      <a:pt x="206" y="251"/>
                      <a:pt x="206" y="251"/>
                    </a:cubicBezTo>
                    <a:cubicBezTo>
                      <a:pt x="199" y="251"/>
                      <a:pt x="199" y="251"/>
                      <a:pt x="199" y="251"/>
                    </a:cubicBezTo>
                    <a:moveTo>
                      <a:pt x="214" y="251"/>
                    </a:moveTo>
                    <a:cubicBezTo>
                      <a:pt x="214" y="244"/>
                      <a:pt x="214" y="244"/>
                      <a:pt x="214" y="244"/>
                    </a:cubicBezTo>
                    <a:cubicBezTo>
                      <a:pt x="221" y="244"/>
                      <a:pt x="221" y="244"/>
                      <a:pt x="221" y="244"/>
                    </a:cubicBezTo>
                    <a:cubicBezTo>
                      <a:pt x="221" y="251"/>
                      <a:pt x="221" y="251"/>
                      <a:pt x="221" y="251"/>
                    </a:cubicBezTo>
                    <a:cubicBezTo>
                      <a:pt x="214" y="251"/>
                      <a:pt x="214" y="251"/>
                      <a:pt x="214" y="251"/>
                    </a:cubicBezTo>
                    <a:moveTo>
                      <a:pt x="229" y="251"/>
                    </a:moveTo>
                    <a:cubicBezTo>
                      <a:pt x="229" y="244"/>
                      <a:pt x="229" y="244"/>
                      <a:pt x="229" y="244"/>
                    </a:cubicBezTo>
                    <a:cubicBezTo>
                      <a:pt x="236" y="244"/>
                      <a:pt x="236" y="244"/>
                      <a:pt x="236" y="244"/>
                    </a:cubicBezTo>
                    <a:cubicBezTo>
                      <a:pt x="236" y="251"/>
                      <a:pt x="236" y="251"/>
                      <a:pt x="236" y="251"/>
                    </a:cubicBezTo>
                    <a:cubicBezTo>
                      <a:pt x="229" y="251"/>
                      <a:pt x="229" y="251"/>
                      <a:pt x="229" y="251"/>
                    </a:cubicBezTo>
                    <a:moveTo>
                      <a:pt x="244" y="251"/>
                    </a:moveTo>
                    <a:cubicBezTo>
                      <a:pt x="244" y="244"/>
                      <a:pt x="244" y="244"/>
                      <a:pt x="244" y="244"/>
                    </a:cubicBezTo>
                    <a:cubicBezTo>
                      <a:pt x="251" y="244"/>
                      <a:pt x="251" y="244"/>
                      <a:pt x="251" y="244"/>
                    </a:cubicBezTo>
                    <a:cubicBezTo>
                      <a:pt x="251" y="251"/>
                      <a:pt x="251" y="251"/>
                      <a:pt x="251" y="251"/>
                    </a:cubicBezTo>
                    <a:cubicBezTo>
                      <a:pt x="244" y="251"/>
                      <a:pt x="244" y="251"/>
                      <a:pt x="244" y="251"/>
                    </a:cubicBezTo>
                    <a:moveTo>
                      <a:pt x="258" y="251"/>
                    </a:moveTo>
                    <a:cubicBezTo>
                      <a:pt x="258" y="244"/>
                      <a:pt x="258" y="244"/>
                      <a:pt x="258" y="244"/>
                    </a:cubicBezTo>
                    <a:cubicBezTo>
                      <a:pt x="265" y="244"/>
                      <a:pt x="265" y="244"/>
                      <a:pt x="265" y="244"/>
                    </a:cubicBezTo>
                    <a:cubicBezTo>
                      <a:pt x="265" y="251"/>
                      <a:pt x="265" y="251"/>
                      <a:pt x="265" y="251"/>
                    </a:cubicBezTo>
                    <a:cubicBezTo>
                      <a:pt x="258" y="251"/>
                      <a:pt x="258" y="251"/>
                      <a:pt x="258" y="251"/>
                    </a:cubicBezTo>
                    <a:moveTo>
                      <a:pt x="273" y="251"/>
                    </a:moveTo>
                    <a:cubicBezTo>
                      <a:pt x="273" y="244"/>
                      <a:pt x="273" y="244"/>
                      <a:pt x="273" y="244"/>
                    </a:cubicBezTo>
                    <a:cubicBezTo>
                      <a:pt x="280" y="244"/>
                      <a:pt x="280" y="244"/>
                      <a:pt x="280" y="244"/>
                    </a:cubicBezTo>
                    <a:cubicBezTo>
                      <a:pt x="280" y="251"/>
                      <a:pt x="280" y="251"/>
                      <a:pt x="280" y="251"/>
                    </a:cubicBezTo>
                    <a:cubicBezTo>
                      <a:pt x="273" y="251"/>
                      <a:pt x="273" y="251"/>
                      <a:pt x="273" y="251"/>
                    </a:cubicBezTo>
                    <a:moveTo>
                      <a:pt x="288" y="251"/>
                    </a:moveTo>
                    <a:cubicBezTo>
                      <a:pt x="288" y="244"/>
                      <a:pt x="288" y="244"/>
                      <a:pt x="288" y="244"/>
                    </a:cubicBezTo>
                    <a:cubicBezTo>
                      <a:pt x="295" y="244"/>
                      <a:pt x="295" y="244"/>
                      <a:pt x="295" y="244"/>
                    </a:cubicBezTo>
                    <a:cubicBezTo>
                      <a:pt x="295" y="251"/>
                      <a:pt x="295" y="251"/>
                      <a:pt x="295" y="251"/>
                    </a:cubicBezTo>
                    <a:cubicBezTo>
                      <a:pt x="288" y="251"/>
                      <a:pt x="288" y="251"/>
                      <a:pt x="288" y="251"/>
                    </a:cubicBezTo>
                    <a:moveTo>
                      <a:pt x="303" y="251"/>
                    </a:moveTo>
                    <a:cubicBezTo>
                      <a:pt x="303" y="244"/>
                      <a:pt x="303" y="244"/>
                      <a:pt x="303" y="244"/>
                    </a:cubicBezTo>
                    <a:cubicBezTo>
                      <a:pt x="310" y="244"/>
                      <a:pt x="310" y="244"/>
                      <a:pt x="310" y="244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303" y="251"/>
                      <a:pt x="303" y="251"/>
                      <a:pt x="303" y="251"/>
                    </a:cubicBezTo>
                    <a:moveTo>
                      <a:pt x="317" y="251"/>
                    </a:moveTo>
                    <a:cubicBezTo>
                      <a:pt x="317" y="244"/>
                      <a:pt x="317" y="244"/>
                      <a:pt x="317" y="244"/>
                    </a:cubicBezTo>
                    <a:cubicBezTo>
                      <a:pt x="324" y="244"/>
                      <a:pt x="324" y="244"/>
                      <a:pt x="324" y="244"/>
                    </a:cubicBezTo>
                    <a:cubicBezTo>
                      <a:pt x="324" y="251"/>
                      <a:pt x="324" y="251"/>
                      <a:pt x="324" y="251"/>
                    </a:cubicBezTo>
                    <a:cubicBezTo>
                      <a:pt x="317" y="251"/>
                      <a:pt x="317" y="251"/>
                      <a:pt x="317" y="251"/>
                    </a:cubicBezTo>
                    <a:moveTo>
                      <a:pt x="332" y="251"/>
                    </a:moveTo>
                    <a:cubicBezTo>
                      <a:pt x="332" y="244"/>
                      <a:pt x="332" y="244"/>
                      <a:pt x="332" y="244"/>
                    </a:cubicBezTo>
                    <a:cubicBezTo>
                      <a:pt x="339" y="244"/>
                      <a:pt x="339" y="244"/>
                      <a:pt x="339" y="244"/>
                    </a:cubicBezTo>
                    <a:cubicBezTo>
                      <a:pt x="339" y="251"/>
                      <a:pt x="339" y="251"/>
                      <a:pt x="339" y="251"/>
                    </a:cubicBezTo>
                    <a:cubicBezTo>
                      <a:pt x="332" y="251"/>
                      <a:pt x="332" y="251"/>
                      <a:pt x="332" y="251"/>
                    </a:cubicBezTo>
                    <a:moveTo>
                      <a:pt x="347" y="251"/>
                    </a:moveTo>
                    <a:cubicBezTo>
                      <a:pt x="347" y="244"/>
                      <a:pt x="347" y="244"/>
                      <a:pt x="347" y="244"/>
                    </a:cubicBezTo>
                    <a:cubicBezTo>
                      <a:pt x="354" y="244"/>
                      <a:pt x="354" y="244"/>
                      <a:pt x="354" y="244"/>
                    </a:cubicBezTo>
                    <a:cubicBezTo>
                      <a:pt x="354" y="251"/>
                      <a:pt x="354" y="251"/>
                      <a:pt x="354" y="251"/>
                    </a:cubicBezTo>
                    <a:cubicBezTo>
                      <a:pt x="347" y="251"/>
                      <a:pt x="347" y="251"/>
                      <a:pt x="347" y="251"/>
                    </a:cubicBezTo>
                    <a:moveTo>
                      <a:pt x="362" y="251"/>
                    </a:moveTo>
                    <a:cubicBezTo>
                      <a:pt x="362" y="244"/>
                      <a:pt x="362" y="244"/>
                      <a:pt x="362" y="244"/>
                    </a:cubicBezTo>
                    <a:cubicBezTo>
                      <a:pt x="369" y="244"/>
                      <a:pt x="369" y="244"/>
                      <a:pt x="369" y="244"/>
                    </a:cubicBezTo>
                    <a:cubicBezTo>
                      <a:pt x="369" y="251"/>
                      <a:pt x="369" y="251"/>
                      <a:pt x="369" y="251"/>
                    </a:cubicBezTo>
                    <a:cubicBezTo>
                      <a:pt x="362" y="251"/>
                      <a:pt x="362" y="251"/>
                      <a:pt x="362" y="251"/>
                    </a:cubicBezTo>
                    <a:moveTo>
                      <a:pt x="8" y="236"/>
                    </a:moveTo>
                    <a:cubicBezTo>
                      <a:pt x="8" y="229"/>
                      <a:pt x="8" y="229"/>
                      <a:pt x="8" y="229"/>
                    </a:cubicBezTo>
                    <a:cubicBezTo>
                      <a:pt x="15" y="229"/>
                      <a:pt x="15" y="229"/>
                      <a:pt x="15" y="229"/>
                    </a:cubicBezTo>
                    <a:cubicBezTo>
                      <a:pt x="15" y="236"/>
                      <a:pt x="15" y="236"/>
                      <a:pt x="15" y="236"/>
                    </a:cubicBezTo>
                    <a:cubicBezTo>
                      <a:pt x="8" y="236"/>
                      <a:pt x="8" y="236"/>
                      <a:pt x="8" y="236"/>
                    </a:cubicBezTo>
                    <a:moveTo>
                      <a:pt x="22" y="236"/>
                    </a:moveTo>
                    <a:cubicBezTo>
                      <a:pt x="22" y="229"/>
                      <a:pt x="22" y="229"/>
                      <a:pt x="22" y="229"/>
                    </a:cubicBezTo>
                    <a:cubicBezTo>
                      <a:pt x="29" y="229"/>
                      <a:pt x="29" y="229"/>
                      <a:pt x="29" y="229"/>
                    </a:cubicBezTo>
                    <a:cubicBezTo>
                      <a:pt x="29" y="236"/>
                      <a:pt x="29" y="236"/>
                      <a:pt x="29" y="236"/>
                    </a:cubicBezTo>
                    <a:cubicBezTo>
                      <a:pt x="22" y="236"/>
                      <a:pt x="22" y="236"/>
                      <a:pt x="22" y="236"/>
                    </a:cubicBezTo>
                    <a:moveTo>
                      <a:pt x="37" y="236"/>
                    </a:moveTo>
                    <a:cubicBezTo>
                      <a:pt x="37" y="229"/>
                      <a:pt x="37" y="229"/>
                      <a:pt x="37" y="229"/>
                    </a:cubicBezTo>
                    <a:cubicBezTo>
                      <a:pt x="44" y="229"/>
                      <a:pt x="44" y="229"/>
                      <a:pt x="44" y="229"/>
                    </a:cubicBezTo>
                    <a:cubicBezTo>
                      <a:pt x="44" y="236"/>
                      <a:pt x="44" y="236"/>
                      <a:pt x="44" y="236"/>
                    </a:cubicBezTo>
                    <a:cubicBezTo>
                      <a:pt x="37" y="236"/>
                      <a:pt x="37" y="236"/>
                      <a:pt x="37" y="236"/>
                    </a:cubicBezTo>
                    <a:moveTo>
                      <a:pt x="52" y="236"/>
                    </a:moveTo>
                    <a:cubicBezTo>
                      <a:pt x="52" y="229"/>
                      <a:pt x="52" y="229"/>
                      <a:pt x="52" y="229"/>
                    </a:cubicBezTo>
                    <a:cubicBezTo>
                      <a:pt x="59" y="229"/>
                      <a:pt x="59" y="229"/>
                      <a:pt x="59" y="229"/>
                    </a:cubicBezTo>
                    <a:cubicBezTo>
                      <a:pt x="59" y="236"/>
                      <a:pt x="59" y="236"/>
                      <a:pt x="59" y="236"/>
                    </a:cubicBezTo>
                    <a:cubicBezTo>
                      <a:pt x="52" y="236"/>
                      <a:pt x="52" y="236"/>
                      <a:pt x="52" y="236"/>
                    </a:cubicBezTo>
                    <a:moveTo>
                      <a:pt x="67" y="236"/>
                    </a:moveTo>
                    <a:cubicBezTo>
                      <a:pt x="67" y="229"/>
                      <a:pt x="67" y="229"/>
                      <a:pt x="67" y="229"/>
                    </a:cubicBezTo>
                    <a:cubicBezTo>
                      <a:pt x="74" y="229"/>
                      <a:pt x="74" y="229"/>
                      <a:pt x="74" y="229"/>
                    </a:cubicBezTo>
                    <a:cubicBezTo>
                      <a:pt x="74" y="236"/>
                      <a:pt x="74" y="236"/>
                      <a:pt x="74" y="236"/>
                    </a:cubicBezTo>
                    <a:cubicBezTo>
                      <a:pt x="67" y="236"/>
                      <a:pt x="67" y="236"/>
                      <a:pt x="67" y="236"/>
                    </a:cubicBezTo>
                    <a:moveTo>
                      <a:pt x="81" y="236"/>
                    </a:moveTo>
                    <a:cubicBezTo>
                      <a:pt x="81" y="229"/>
                      <a:pt x="81" y="229"/>
                      <a:pt x="81" y="229"/>
                    </a:cubicBezTo>
                    <a:cubicBezTo>
                      <a:pt x="88" y="229"/>
                      <a:pt x="88" y="229"/>
                      <a:pt x="88" y="229"/>
                    </a:cubicBezTo>
                    <a:cubicBezTo>
                      <a:pt x="88" y="236"/>
                      <a:pt x="88" y="236"/>
                      <a:pt x="88" y="236"/>
                    </a:cubicBezTo>
                    <a:cubicBezTo>
                      <a:pt x="81" y="236"/>
                      <a:pt x="81" y="236"/>
                      <a:pt x="81" y="236"/>
                    </a:cubicBezTo>
                    <a:moveTo>
                      <a:pt x="96" y="236"/>
                    </a:moveTo>
                    <a:cubicBezTo>
                      <a:pt x="96" y="229"/>
                      <a:pt x="96" y="229"/>
                      <a:pt x="96" y="229"/>
                    </a:cubicBezTo>
                    <a:cubicBezTo>
                      <a:pt x="103" y="229"/>
                      <a:pt x="103" y="229"/>
                      <a:pt x="103" y="229"/>
                    </a:cubicBezTo>
                    <a:cubicBezTo>
                      <a:pt x="103" y="236"/>
                      <a:pt x="103" y="236"/>
                      <a:pt x="103" y="236"/>
                    </a:cubicBezTo>
                    <a:cubicBezTo>
                      <a:pt x="96" y="236"/>
                      <a:pt x="96" y="236"/>
                      <a:pt x="96" y="236"/>
                    </a:cubicBezTo>
                    <a:moveTo>
                      <a:pt x="111" y="236"/>
                    </a:moveTo>
                    <a:cubicBezTo>
                      <a:pt x="111" y="229"/>
                      <a:pt x="111" y="229"/>
                      <a:pt x="111" y="229"/>
                    </a:cubicBezTo>
                    <a:cubicBezTo>
                      <a:pt x="118" y="229"/>
                      <a:pt x="118" y="229"/>
                      <a:pt x="118" y="229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11" y="236"/>
                      <a:pt x="111" y="236"/>
                      <a:pt x="111" y="236"/>
                    </a:cubicBezTo>
                    <a:moveTo>
                      <a:pt x="126" y="236"/>
                    </a:moveTo>
                    <a:cubicBezTo>
                      <a:pt x="126" y="229"/>
                      <a:pt x="126" y="229"/>
                      <a:pt x="126" y="229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3" y="236"/>
                      <a:pt x="133" y="236"/>
                      <a:pt x="133" y="236"/>
                    </a:cubicBezTo>
                    <a:cubicBezTo>
                      <a:pt x="126" y="236"/>
                      <a:pt x="126" y="236"/>
                      <a:pt x="126" y="236"/>
                    </a:cubicBezTo>
                    <a:moveTo>
                      <a:pt x="140" y="236"/>
                    </a:moveTo>
                    <a:cubicBezTo>
                      <a:pt x="140" y="229"/>
                      <a:pt x="140" y="229"/>
                      <a:pt x="140" y="229"/>
                    </a:cubicBezTo>
                    <a:cubicBezTo>
                      <a:pt x="147" y="229"/>
                      <a:pt x="147" y="229"/>
                      <a:pt x="147" y="229"/>
                    </a:cubicBezTo>
                    <a:cubicBezTo>
                      <a:pt x="147" y="236"/>
                      <a:pt x="147" y="236"/>
                      <a:pt x="147" y="236"/>
                    </a:cubicBezTo>
                    <a:cubicBezTo>
                      <a:pt x="140" y="236"/>
                      <a:pt x="140" y="236"/>
                      <a:pt x="140" y="236"/>
                    </a:cubicBezTo>
                    <a:moveTo>
                      <a:pt x="155" y="236"/>
                    </a:moveTo>
                    <a:cubicBezTo>
                      <a:pt x="155" y="229"/>
                      <a:pt x="155" y="229"/>
                      <a:pt x="155" y="229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55" y="236"/>
                      <a:pt x="155" y="236"/>
                      <a:pt x="155" y="236"/>
                    </a:cubicBezTo>
                    <a:moveTo>
                      <a:pt x="170" y="236"/>
                    </a:moveTo>
                    <a:cubicBezTo>
                      <a:pt x="170" y="229"/>
                      <a:pt x="170" y="229"/>
                      <a:pt x="170" y="229"/>
                    </a:cubicBezTo>
                    <a:cubicBezTo>
                      <a:pt x="177" y="229"/>
                      <a:pt x="177" y="229"/>
                      <a:pt x="177" y="229"/>
                    </a:cubicBezTo>
                    <a:cubicBezTo>
                      <a:pt x="177" y="236"/>
                      <a:pt x="177" y="236"/>
                      <a:pt x="177" y="236"/>
                    </a:cubicBezTo>
                    <a:cubicBezTo>
                      <a:pt x="170" y="236"/>
                      <a:pt x="170" y="236"/>
                      <a:pt x="170" y="236"/>
                    </a:cubicBezTo>
                    <a:moveTo>
                      <a:pt x="185" y="236"/>
                    </a:moveTo>
                    <a:cubicBezTo>
                      <a:pt x="185" y="229"/>
                      <a:pt x="185" y="229"/>
                      <a:pt x="185" y="229"/>
                    </a:cubicBezTo>
                    <a:cubicBezTo>
                      <a:pt x="192" y="229"/>
                      <a:pt x="192" y="229"/>
                      <a:pt x="192" y="229"/>
                    </a:cubicBezTo>
                    <a:cubicBezTo>
                      <a:pt x="192" y="236"/>
                      <a:pt x="192" y="236"/>
                      <a:pt x="192" y="236"/>
                    </a:cubicBezTo>
                    <a:cubicBezTo>
                      <a:pt x="185" y="236"/>
                      <a:pt x="185" y="236"/>
                      <a:pt x="185" y="236"/>
                    </a:cubicBezTo>
                    <a:moveTo>
                      <a:pt x="199" y="236"/>
                    </a:moveTo>
                    <a:cubicBezTo>
                      <a:pt x="199" y="229"/>
                      <a:pt x="199" y="229"/>
                      <a:pt x="199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6"/>
                      <a:pt x="206" y="236"/>
                      <a:pt x="206" y="236"/>
                    </a:cubicBezTo>
                    <a:cubicBezTo>
                      <a:pt x="199" y="236"/>
                      <a:pt x="199" y="236"/>
                      <a:pt x="199" y="236"/>
                    </a:cubicBezTo>
                    <a:moveTo>
                      <a:pt x="214" y="236"/>
                    </a:moveTo>
                    <a:cubicBezTo>
                      <a:pt x="214" y="229"/>
                      <a:pt x="214" y="229"/>
                      <a:pt x="214" y="229"/>
                    </a:cubicBezTo>
                    <a:cubicBezTo>
                      <a:pt x="221" y="229"/>
                      <a:pt x="221" y="229"/>
                      <a:pt x="221" y="229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14" y="236"/>
                      <a:pt x="214" y="236"/>
                      <a:pt x="214" y="236"/>
                    </a:cubicBezTo>
                    <a:moveTo>
                      <a:pt x="229" y="236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6" y="229"/>
                      <a:pt x="236" y="229"/>
                      <a:pt x="236" y="229"/>
                    </a:cubicBezTo>
                    <a:cubicBezTo>
                      <a:pt x="236" y="236"/>
                      <a:pt x="236" y="236"/>
                      <a:pt x="236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moveTo>
                      <a:pt x="244" y="236"/>
                    </a:moveTo>
                    <a:cubicBezTo>
                      <a:pt x="244" y="229"/>
                      <a:pt x="244" y="229"/>
                      <a:pt x="244" y="229"/>
                    </a:cubicBezTo>
                    <a:cubicBezTo>
                      <a:pt x="251" y="229"/>
                      <a:pt x="251" y="229"/>
                      <a:pt x="251" y="229"/>
                    </a:cubicBezTo>
                    <a:cubicBezTo>
                      <a:pt x="251" y="236"/>
                      <a:pt x="251" y="236"/>
                      <a:pt x="251" y="236"/>
                    </a:cubicBezTo>
                    <a:cubicBezTo>
                      <a:pt x="244" y="236"/>
                      <a:pt x="244" y="236"/>
                      <a:pt x="244" y="236"/>
                    </a:cubicBezTo>
                    <a:moveTo>
                      <a:pt x="258" y="236"/>
                    </a:moveTo>
                    <a:cubicBezTo>
                      <a:pt x="258" y="229"/>
                      <a:pt x="258" y="229"/>
                      <a:pt x="258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36"/>
                      <a:pt x="265" y="236"/>
                      <a:pt x="265" y="236"/>
                    </a:cubicBezTo>
                    <a:cubicBezTo>
                      <a:pt x="258" y="236"/>
                      <a:pt x="258" y="236"/>
                      <a:pt x="258" y="236"/>
                    </a:cubicBezTo>
                    <a:moveTo>
                      <a:pt x="273" y="236"/>
                    </a:moveTo>
                    <a:cubicBezTo>
                      <a:pt x="273" y="229"/>
                      <a:pt x="273" y="229"/>
                      <a:pt x="273" y="229"/>
                    </a:cubicBezTo>
                    <a:cubicBezTo>
                      <a:pt x="280" y="229"/>
                      <a:pt x="280" y="229"/>
                      <a:pt x="280" y="229"/>
                    </a:cubicBezTo>
                    <a:cubicBezTo>
                      <a:pt x="280" y="236"/>
                      <a:pt x="280" y="236"/>
                      <a:pt x="280" y="236"/>
                    </a:cubicBezTo>
                    <a:cubicBezTo>
                      <a:pt x="273" y="236"/>
                      <a:pt x="273" y="236"/>
                      <a:pt x="273" y="236"/>
                    </a:cubicBezTo>
                    <a:moveTo>
                      <a:pt x="288" y="236"/>
                    </a:moveTo>
                    <a:cubicBezTo>
                      <a:pt x="288" y="229"/>
                      <a:pt x="288" y="229"/>
                      <a:pt x="288" y="229"/>
                    </a:cubicBezTo>
                    <a:cubicBezTo>
                      <a:pt x="295" y="229"/>
                      <a:pt x="295" y="229"/>
                      <a:pt x="295" y="229"/>
                    </a:cubicBezTo>
                    <a:cubicBezTo>
                      <a:pt x="295" y="236"/>
                      <a:pt x="295" y="236"/>
                      <a:pt x="295" y="236"/>
                    </a:cubicBezTo>
                    <a:cubicBezTo>
                      <a:pt x="288" y="236"/>
                      <a:pt x="288" y="236"/>
                      <a:pt x="288" y="236"/>
                    </a:cubicBezTo>
                    <a:moveTo>
                      <a:pt x="303" y="236"/>
                    </a:moveTo>
                    <a:cubicBezTo>
                      <a:pt x="303" y="229"/>
                      <a:pt x="303" y="229"/>
                      <a:pt x="303" y="229"/>
                    </a:cubicBezTo>
                    <a:cubicBezTo>
                      <a:pt x="310" y="229"/>
                      <a:pt x="310" y="229"/>
                      <a:pt x="310" y="229"/>
                    </a:cubicBezTo>
                    <a:cubicBezTo>
                      <a:pt x="310" y="236"/>
                      <a:pt x="310" y="236"/>
                      <a:pt x="310" y="236"/>
                    </a:cubicBezTo>
                    <a:cubicBezTo>
                      <a:pt x="303" y="236"/>
                      <a:pt x="303" y="236"/>
                      <a:pt x="303" y="236"/>
                    </a:cubicBezTo>
                    <a:moveTo>
                      <a:pt x="317" y="236"/>
                    </a:moveTo>
                    <a:cubicBezTo>
                      <a:pt x="317" y="229"/>
                      <a:pt x="317" y="229"/>
                      <a:pt x="317" y="229"/>
                    </a:cubicBezTo>
                    <a:cubicBezTo>
                      <a:pt x="324" y="229"/>
                      <a:pt x="324" y="229"/>
                      <a:pt x="324" y="229"/>
                    </a:cubicBezTo>
                    <a:cubicBezTo>
                      <a:pt x="324" y="236"/>
                      <a:pt x="324" y="236"/>
                      <a:pt x="324" y="236"/>
                    </a:cubicBezTo>
                    <a:cubicBezTo>
                      <a:pt x="317" y="236"/>
                      <a:pt x="317" y="236"/>
                      <a:pt x="317" y="236"/>
                    </a:cubicBezTo>
                    <a:moveTo>
                      <a:pt x="332" y="236"/>
                    </a:moveTo>
                    <a:cubicBezTo>
                      <a:pt x="332" y="229"/>
                      <a:pt x="332" y="229"/>
                      <a:pt x="332" y="229"/>
                    </a:cubicBezTo>
                    <a:cubicBezTo>
                      <a:pt x="339" y="229"/>
                      <a:pt x="339" y="229"/>
                      <a:pt x="339" y="229"/>
                    </a:cubicBezTo>
                    <a:cubicBezTo>
                      <a:pt x="339" y="236"/>
                      <a:pt x="339" y="236"/>
                      <a:pt x="339" y="236"/>
                    </a:cubicBezTo>
                    <a:cubicBezTo>
                      <a:pt x="332" y="236"/>
                      <a:pt x="332" y="236"/>
                      <a:pt x="332" y="236"/>
                    </a:cubicBezTo>
                    <a:moveTo>
                      <a:pt x="347" y="236"/>
                    </a:moveTo>
                    <a:cubicBezTo>
                      <a:pt x="347" y="229"/>
                      <a:pt x="347" y="229"/>
                      <a:pt x="347" y="229"/>
                    </a:cubicBezTo>
                    <a:cubicBezTo>
                      <a:pt x="354" y="229"/>
                      <a:pt x="354" y="229"/>
                      <a:pt x="354" y="229"/>
                    </a:cubicBezTo>
                    <a:cubicBezTo>
                      <a:pt x="354" y="236"/>
                      <a:pt x="354" y="236"/>
                      <a:pt x="354" y="236"/>
                    </a:cubicBezTo>
                    <a:cubicBezTo>
                      <a:pt x="347" y="236"/>
                      <a:pt x="347" y="236"/>
                      <a:pt x="347" y="236"/>
                    </a:cubicBezTo>
                    <a:moveTo>
                      <a:pt x="362" y="236"/>
                    </a:moveTo>
                    <a:cubicBezTo>
                      <a:pt x="362" y="229"/>
                      <a:pt x="362" y="229"/>
                      <a:pt x="362" y="229"/>
                    </a:cubicBezTo>
                    <a:cubicBezTo>
                      <a:pt x="369" y="229"/>
                      <a:pt x="369" y="229"/>
                      <a:pt x="369" y="229"/>
                    </a:cubicBezTo>
                    <a:cubicBezTo>
                      <a:pt x="369" y="236"/>
                      <a:pt x="369" y="236"/>
                      <a:pt x="369" y="236"/>
                    </a:cubicBezTo>
                    <a:cubicBezTo>
                      <a:pt x="362" y="236"/>
                      <a:pt x="362" y="236"/>
                      <a:pt x="362" y="236"/>
                    </a:cubicBezTo>
                    <a:moveTo>
                      <a:pt x="376" y="236"/>
                    </a:moveTo>
                    <a:cubicBezTo>
                      <a:pt x="376" y="229"/>
                      <a:pt x="376" y="229"/>
                      <a:pt x="376" y="229"/>
                    </a:cubicBezTo>
                    <a:cubicBezTo>
                      <a:pt x="383" y="229"/>
                      <a:pt x="383" y="229"/>
                      <a:pt x="383" y="229"/>
                    </a:cubicBezTo>
                    <a:cubicBezTo>
                      <a:pt x="383" y="236"/>
                      <a:pt x="383" y="236"/>
                      <a:pt x="383" y="236"/>
                    </a:cubicBezTo>
                    <a:cubicBezTo>
                      <a:pt x="376" y="236"/>
                      <a:pt x="376" y="236"/>
                      <a:pt x="376" y="236"/>
                    </a:cubicBezTo>
                    <a:moveTo>
                      <a:pt x="8" y="222"/>
                    </a:moveTo>
                    <a:cubicBezTo>
                      <a:pt x="8" y="215"/>
                      <a:pt x="8" y="215"/>
                      <a:pt x="8" y="215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22"/>
                      <a:pt x="15" y="222"/>
                      <a:pt x="15" y="222"/>
                    </a:cubicBezTo>
                    <a:cubicBezTo>
                      <a:pt x="8" y="222"/>
                      <a:pt x="8" y="222"/>
                      <a:pt x="8" y="222"/>
                    </a:cubicBezTo>
                    <a:moveTo>
                      <a:pt x="22" y="222"/>
                    </a:moveTo>
                    <a:cubicBezTo>
                      <a:pt x="22" y="215"/>
                      <a:pt x="22" y="215"/>
                      <a:pt x="22" y="215"/>
                    </a:cubicBezTo>
                    <a:cubicBezTo>
                      <a:pt x="29" y="215"/>
                      <a:pt x="29" y="215"/>
                      <a:pt x="29" y="215"/>
                    </a:cubicBezTo>
                    <a:cubicBezTo>
                      <a:pt x="29" y="222"/>
                      <a:pt x="29" y="222"/>
                      <a:pt x="29" y="222"/>
                    </a:cubicBezTo>
                    <a:cubicBezTo>
                      <a:pt x="22" y="222"/>
                      <a:pt x="22" y="222"/>
                      <a:pt x="22" y="222"/>
                    </a:cubicBezTo>
                    <a:moveTo>
                      <a:pt x="37" y="222"/>
                    </a:moveTo>
                    <a:cubicBezTo>
                      <a:pt x="37" y="215"/>
                      <a:pt x="37" y="215"/>
                      <a:pt x="37" y="215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44" y="222"/>
                      <a:pt x="44" y="222"/>
                      <a:pt x="44" y="222"/>
                    </a:cubicBezTo>
                    <a:cubicBezTo>
                      <a:pt x="37" y="222"/>
                      <a:pt x="37" y="222"/>
                      <a:pt x="37" y="222"/>
                    </a:cubicBezTo>
                    <a:moveTo>
                      <a:pt x="52" y="222"/>
                    </a:moveTo>
                    <a:cubicBezTo>
                      <a:pt x="52" y="215"/>
                      <a:pt x="52" y="215"/>
                      <a:pt x="52" y="215"/>
                    </a:cubicBezTo>
                    <a:cubicBezTo>
                      <a:pt x="59" y="215"/>
                      <a:pt x="59" y="215"/>
                      <a:pt x="59" y="215"/>
                    </a:cubicBezTo>
                    <a:cubicBezTo>
                      <a:pt x="59" y="222"/>
                      <a:pt x="59" y="222"/>
                      <a:pt x="59" y="222"/>
                    </a:cubicBezTo>
                    <a:cubicBezTo>
                      <a:pt x="52" y="222"/>
                      <a:pt x="52" y="222"/>
                      <a:pt x="52" y="222"/>
                    </a:cubicBezTo>
                    <a:moveTo>
                      <a:pt x="67" y="222"/>
                    </a:moveTo>
                    <a:cubicBezTo>
                      <a:pt x="67" y="215"/>
                      <a:pt x="67" y="215"/>
                      <a:pt x="67" y="215"/>
                    </a:cubicBezTo>
                    <a:cubicBezTo>
                      <a:pt x="74" y="215"/>
                      <a:pt x="74" y="215"/>
                      <a:pt x="74" y="215"/>
                    </a:cubicBezTo>
                    <a:cubicBezTo>
                      <a:pt x="74" y="222"/>
                      <a:pt x="74" y="222"/>
                      <a:pt x="74" y="222"/>
                    </a:cubicBezTo>
                    <a:cubicBezTo>
                      <a:pt x="67" y="222"/>
                      <a:pt x="67" y="222"/>
                      <a:pt x="67" y="222"/>
                    </a:cubicBezTo>
                    <a:moveTo>
                      <a:pt x="81" y="222"/>
                    </a:moveTo>
                    <a:cubicBezTo>
                      <a:pt x="81" y="215"/>
                      <a:pt x="81" y="215"/>
                      <a:pt x="81" y="215"/>
                    </a:cubicBezTo>
                    <a:cubicBezTo>
                      <a:pt x="88" y="215"/>
                      <a:pt x="88" y="215"/>
                      <a:pt x="88" y="215"/>
                    </a:cubicBezTo>
                    <a:cubicBezTo>
                      <a:pt x="88" y="222"/>
                      <a:pt x="88" y="222"/>
                      <a:pt x="88" y="222"/>
                    </a:cubicBezTo>
                    <a:cubicBezTo>
                      <a:pt x="81" y="222"/>
                      <a:pt x="81" y="222"/>
                      <a:pt x="81" y="222"/>
                    </a:cubicBezTo>
                    <a:moveTo>
                      <a:pt x="96" y="222"/>
                    </a:moveTo>
                    <a:cubicBezTo>
                      <a:pt x="96" y="215"/>
                      <a:pt x="96" y="215"/>
                      <a:pt x="96" y="215"/>
                    </a:cubicBezTo>
                    <a:cubicBezTo>
                      <a:pt x="103" y="215"/>
                      <a:pt x="103" y="215"/>
                      <a:pt x="103" y="215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96" y="222"/>
                      <a:pt x="96" y="222"/>
                      <a:pt x="96" y="222"/>
                    </a:cubicBezTo>
                    <a:moveTo>
                      <a:pt x="111" y="222"/>
                    </a:moveTo>
                    <a:cubicBezTo>
                      <a:pt x="111" y="215"/>
                      <a:pt x="111" y="215"/>
                      <a:pt x="111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8" y="222"/>
                      <a:pt x="118" y="222"/>
                      <a:pt x="118" y="222"/>
                    </a:cubicBezTo>
                    <a:cubicBezTo>
                      <a:pt x="111" y="222"/>
                      <a:pt x="111" y="222"/>
                      <a:pt x="111" y="222"/>
                    </a:cubicBezTo>
                    <a:moveTo>
                      <a:pt x="126" y="222"/>
                    </a:move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33" y="215"/>
                      <a:pt x="133" y="215"/>
                      <a:pt x="133" y="215"/>
                    </a:cubicBezTo>
                    <a:cubicBezTo>
                      <a:pt x="133" y="222"/>
                      <a:pt x="133" y="222"/>
                      <a:pt x="133" y="222"/>
                    </a:cubicBezTo>
                    <a:cubicBezTo>
                      <a:pt x="126" y="222"/>
                      <a:pt x="126" y="222"/>
                      <a:pt x="126" y="222"/>
                    </a:cubicBezTo>
                    <a:moveTo>
                      <a:pt x="140" y="222"/>
                    </a:moveTo>
                    <a:cubicBezTo>
                      <a:pt x="140" y="215"/>
                      <a:pt x="140" y="215"/>
                      <a:pt x="140" y="215"/>
                    </a:cubicBezTo>
                    <a:cubicBezTo>
                      <a:pt x="147" y="215"/>
                      <a:pt x="147" y="215"/>
                      <a:pt x="147" y="215"/>
                    </a:cubicBezTo>
                    <a:cubicBezTo>
                      <a:pt x="147" y="222"/>
                      <a:pt x="147" y="222"/>
                      <a:pt x="147" y="222"/>
                    </a:cubicBezTo>
                    <a:cubicBezTo>
                      <a:pt x="140" y="222"/>
                      <a:pt x="140" y="222"/>
                      <a:pt x="140" y="222"/>
                    </a:cubicBezTo>
                    <a:moveTo>
                      <a:pt x="155" y="222"/>
                    </a:moveTo>
                    <a:cubicBezTo>
                      <a:pt x="155" y="215"/>
                      <a:pt x="155" y="215"/>
                      <a:pt x="155" y="215"/>
                    </a:cubicBezTo>
                    <a:cubicBezTo>
                      <a:pt x="162" y="215"/>
                      <a:pt x="162" y="215"/>
                      <a:pt x="162" y="215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55" y="222"/>
                      <a:pt x="155" y="222"/>
                      <a:pt x="155" y="222"/>
                    </a:cubicBezTo>
                    <a:moveTo>
                      <a:pt x="170" y="222"/>
                    </a:moveTo>
                    <a:cubicBezTo>
                      <a:pt x="170" y="215"/>
                      <a:pt x="170" y="215"/>
                      <a:pt x="170" y="215"/>
                    </a:cubicBezTo>
                    <a:cubicBezTo>
                      <a:pt x="177" y="215"/>
                      <a:pt x="177" y="215"/>
                      <a:pt x="177" y="215"/>
                    </a:cubicBezTo>
                    <a:cubicBezTo>
                      <a:pt x="177" y="222"/>
                      <a:pt x="177" y="222"/>
                      <a:pt x="177" y="222"/>
                    </a:cubicBezTo>
                    <a:cubicBezTo>
                      <a:pt x="170" y="222"/>
                      <a:pt x="170" y="222"/>
                      <a:pt x="170" y="222"/>
                    </a:cubicBezTo>
                    <a:moveTo>
                      <a:pt x="185" y="222"/>
                    </a:moveTo>
                    <a:cubicBezTo>
                      <a:pt x="185" y="215"/>
                      <a:pt x="185" y="215"/>
                      <a:pt x="185" y="215"/>
                    </a:cubicBezTo>
                    <a:cubicBezTo>
                      <a:pt x="192" y="215"/>
                      <a:pt x="192" y="215"/>
                      <a:pt x="192" y="215"/>
                    </a:cubicBezTo>
                    <a:cubicBezTo>
                      <a:pt x="192" y="222"/>
                      <a:pt x="192" y="222"/>
                      <a:pt x="192" y="222"/>
                    </a:cubicBezTo>
                    <a:cubicBezTo>
                      <a:pt x="185" y="222"/>
                      <a:pt x="185" y="222"/>
                      <a:pt x="185" y="222"/>
                    </a:cubicBezTo>
                    <a:moveTo>
                      <a:pt x="199" y="222"/>
                    </a:moveTo>
                    <a:cubicBezTo>
                      <a:pt x="199" y="215"/>
                      <a:pt x="199" y="215"/>
                      <a:pt x="199" y="215"/>
                    </a:cubicBezTo>
                    <a:cubicBezTo>
                      <a:pt x="206" y="215"/>
                      <a:pt x="206" y="215"/>
                      <a:pt x="206" y="215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199" y="222"/>
                      <a:pt x="199" y="222"/>
                      <a:pt x="199" y="222"/>
                    </a:cubicBezTo>
                    <a:moveTo>
                      <a:pt x="214" y="222"/>
                    </a:moveTo>
                    <a:cubicBezTo>
                      <a:pt x="214" y="215"/>
                      <a:pt x="214" y="215"/>
                      <a:pt x="214" y="215"/>
                    </a:cubicBezTo>
                    <a:cubicBezTo>
                      <a:pt x="221" y="215"/>
                      <a:pt x="221" y="215"/>
                      <a:pt x="221" y="215"/>
                    </a:cubicBezTo>
                    <a:cubicBezTo>
                      <a:pt x="221" y="222"/>
                      <a:pt x="221" y="222"/>
                      <a:pt x="221" y="222"/>
                    </a:cubicBezTo>
                    <a:cubicBezTo>
                      <a:pt x="214" y="222"/>
                      <a:pt x="214" y="222"/>
                      <a:pt x="214" y="222"/>
                    </a:cubicBezTo>
                    <a:moveTo>
                      <a:pt x="229" y="222"/>
                    </a:moveTo>
                    <a:cubicBezTo>
                      <a:pt x="229" y="215"/>
                      <a:pt x="229" y="215"/>
                      <a:pt x="229" y="215"/>
                    </a:cubicBezTo>
                    <a:cubicBezTo>
                      <a:pt x="236" y="215"/>
                      <a:pt x="236" y="215"/>
                      <a:pt x="236" y="215"/>
                    </a:cubicBezTo>
                    <a:cubicBezTo>
                      <a:pt x="236" y="222"/>
                      <a:pt x="236" y="222"/>
                      <a:pt x="236" y="222"/>
                    </a:cubicBezTo>
                    <a:cubicBezTo>
                      <a:pt x="229" y="222"/>
                      <a:pt x="229" y="222"/>
                      <a:pt x="229" y="222"/>
                    </a:cubicBezTo>
                    <a:moveTo>
                      <a:pt x="244" y="222"/>
                    </a:moveTo>
                    <a:cubicBezTo>
                      <a:pt x="244" y="215"/>
                      <a:pt x="244" y="215"/>
                      <a:pt x="244" y="215"/>
                    </a:cubicBezTo>
                    <a:cubicBezTo>
                      <a:pt x="251" y="215"/>
                      <a:pt x="251" y="215"/>
                      <a:pt x="251" y="215"/>
                    </a:cubicBezTo>
                    <a:cubicBezTo>
                      <a:pt x="251" y="222"/>
                      <a:pt x="251" y="222"/>
                      <a:pt x="251" y="222"/>
                    </a:cubicBezTo>
                    <a:cubicBezTo>
                      <a:pt x="244" y="222"/>
                      <a:pt x="244" y="222"/>
                      <a:pt x="244" y="222"/>
                    </a:cubicBezTo>
                    <a:moveTo>
                      <a:pt x="258" y="222"/>
                    </a:moveTo>
                    <a:cubicBezTo>
                      <a:pt x="258" y="215"/>
                      <a:pt x="258" y="215"/>
                      <a:pt x="258" y="215"/>
                    </a:cubicBezTo>
                    <a:cubicBezTo>
                      <a:pt x="265" y="215"/>
                      <a:pt x="265" y="215"/>
                      <a:pt x="265" y="215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58" y="222"/>
                      <a:pt x="258" y="222"/>
                      <a:pt x="258" y="222"/>
                    </a:cubicBezTo>
                    <a:moveTo>
                      <a:pt x="273" y="222"/>
                    </a:moveTo>
                    <a:cubicBezTo>
                      <a:pt x="273" y="215"/>
                      <a:pt x="273" y="215"/>
                      <a:pt x="273" y="215"/>
                    </a:cubicBezTo>
                    <a:cubicBezTo>
                      <a:pt x="280" y="215"/>
                      <a:pt x="280" y="215"/>
                      <a:pt x="280" y="215"/>
                    </a:cubicBezTo>
                    <a:cubicBezTo>
                      <a:pt x="280" y="222"/>
                      <a:pt x="280" y="222"/>
                      <a:pt x="280" y="222"/>
                    </a:cubicBezTo>
                    <a:cubicBezTo>
                      <a:pt x="273" y="222"/>
                      <a:pt x="273" y="222"/>
                      <a:pt x="273" y="222"/>
                    </a:cubicBezTo>
                    <a:moveTo>
                      <a:pt x="288" y="222"/>
                    </a:moveTo>
                    <a:cubicBezTo>
                      <a:pt x="288" y="215"/>
                      <a:pt x="288" y="215"/>
                      <a:pt x="288" y="215"/>
                    </a:cubicBezTo>
                    <a:cubicBezTo>
                      <a:pt x="295" y="215"/>
                      <a:pt x="295" y="215"/>
                      <a:pt x="295" y="215"/>
                    </a:cubicBezTo>
                    <a:cubicBezTo>
                      <a:pt x="295" y="222"/>
                      <a:pt x="295" y="222"/>
                      <a:pt x="295" y="222"/>
                    </a:cubicBezTo>
                    <a:cubicBezTo>
                      <a:pt x="288" y="222"/>
                      <a:pt x="288" y="222"/>
                      <a:pt x="288" y="222"/>
                    </a:cubicBezTo>
                    <a:moveTo>
                      <a:pt x="303" y="222"/>
                    </a:moveTo>
                    <a:cubicBezTo>
                      <a:pt x="303" y="215"/>
                      <a:pt x="303" y="215"/>
                      <a:pt x="303" y="215"/>
                    </a:cubicBezTo>
                    <a:cubicBezTo>
                      <a:pt x="310" y="215"/>
                      <a:pt x="310" y="215"/>
                      <a:pt x="310" y="215"/>
                    </a:cubicBezTo>
                    <a:cubicBezTo>
                      <a:pt x="310" y="222"/>
                      <a:pt x="310" y="222"/>
                      <a:pt x="310" y="222"/>
                    </a:cubicBezTo>
                    <a:cubicBezTo>
                      <a:pt x="303" y="222"/>
                      <a:pt x="303" y="222"/>
                      <a:pt x="303" y="222"/>
                    </a:cubicBezTo>
                    <a:moveTo>
                      <a:pt x="317" y="222"/>
                    </a:moveTo>
                    <a:cubicBezTo>
                      <a:pt x="317" y="215"/>
                      <a:pt x="317" y="215"/>
                      <a:pt x="317" y="215"/>
                    </a:cubicBezTo>
                    <a:cubicBezTo>
                      <a:pt x="324" y="215"/>
                      <a:pt x="324" y="215"/>
                      <a:pt x="324" y="215"/>
                    </a:cubicBezTo>
                    <a:cubicBezTo>
                      <a:pt x="324" y="222"/>
                      <a:pt x="324" y="222"/>
                      <a:pt x="324" y="222"/>
                    </a:cubicBezTo>
                    <a:cubicBezTo>
                      <a:pt x="317" y="222"/>
                      <a:pt x="317" y="222"/>
                      <a:pt x="317" y="222"/>
                    </a:cubicBezTo>
                    <a:moveTo>
                      <a:pt x="332" y="222"/>
                    </a:moveTo>
                    <a:cubicBezTo>
                      <a:pt x="332" y="215"/>
                      <a:pt x="332" y="215"/>
                      <a:pt x="332" y="215"/>
                    </a:cubicBezTo>
                    <a:cubicBezTo>
                      <a:pt x="339" y="215"/>
                      <a:pt x="339" y="215"/>
                      <a:pt x="339" y="215"/>
                    </a:cubicBezTo>
                    <a:cubicBezTo>
                      <a:pt x="339" y="222"/>
                      <a:pt x="339" y="222"/>
                      <a:pt x="339" y="222"/>
                    </a:cubicBezTo>
                    <a:cubicBezTo>
                      <a:pt x="332" y="222"/>
                      <a:pt x="332" y="222"/>
                      <a:pt x="332" y="222"/>
                    </a:cubicBezTo>
                    <a:moveTo>
                      <a:pt x="347" y="222"/>
                    </a:moveTo>
                    <a:cubicBezTo>
                      <a:pt x="347" y="215"/>
                      <a:pt x="347" y="215"/>
                      <a:pt x="347" y="215"/>
                    </a:cubicBezTo>
                    <a:cubicBezTo>
                      <a:pt x="354" y="215"/>
                      <a:pt x="354" y="215"/>
                      <a:pt x="354" y="215"/>
                    </a:cubicBezTo>
                    <a:cubicBezTo>
                      <a:pt x="354" y="222"/>
                      <a:pt x="354" y="222"/>
                      <a:pt x="354" y="222"/>
                    </a:cubicBezTo>
                    <a:cubicBezTo>
                      <a:pt x="347" y="222"/>
                      <a:pt x="347" y="222"/>
                      <a:pt x="347" y="222"/>
                    </a:cubicBezTo>
                    <a:moveTo>
                      <a:pt x="362" y="222"/>
                    </a:moveTo>
                    <a:cubicBezTo>
                      <a:pt x="362" y="215"/>
                      <a:pt x="362" y="215"/>
                      <a:pt x="362" y="215"/>
                    </a:cubicBezTo>
                    <a:cubicBezTo>
                      <a:pt x="369" y="215"/>
                      <a:pt x="369" y="215"/>
                      <a:pt x="369" y="215"/>
                    </a:cubicBezTo>
                    <a:cubicBezTo>
                      <a:pt x="369" y="222"/>
                      <a:pt x="369" y="222"/>
                      <a:pt x="369" y="222"/>
                    </a:cubicBezTo>
                    <a:cubicBezTo>
                      <a:pt x="362" y="222"/>
                      <a:pt x="362" y="222"/>
                      <a:pt x="362" y="222"/>
                    </a:cubicBezTo>
                    <a:moveTo>
                      <a:pt x="376" y="222"/>
                    </a:moveTo>
                    <a:cubicBezTo>
                      <a:pt x="376" y="215"/>
                      <a:pt x="376" y="215"/>
                      <a:pt x="376" y="215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383" y="222"/>
                      <a:pt x="383" y="222"/>
                      <a:pt x="383" y="222"/>
                    </a:cubicBezTo>
                    <a:cubicBezTo>
                      <a:pt x="376" y="222"/>
                      <a:pt x="376" y="222"/>
                      <a:pt x="376" y="222"/>
                    </a:cubicBezTo>
                    <a:moveTo>
                      <a:pt x="8" y="207"/>
                    </a:moveTo>
                    <a:cubicBezTo>
                      <a:pt x="8" y="200"/>
                      <a:pt x="8" y="200"/>
                      <a:pt x="8" y="200"/>
                    </a:cubicBezTo>
                    <a:cubicBezTo>
                      <a:pt x="15" y="200"/>
                      <a:pt x="15" y="200"/>
                      <a:pt x="15" y="200"/>
                    </a:cubicBezTo>
                    <a:cubicBezTo>
                      <a:pt x="15" y="207"/>
                      <a:pt x="15" y="207"/>
                      <a:pt x="15" y="207"/>
                    </a:cubicBezTo>
                    <a:cubicBezTo>
                      <a:pt x="8" y="207"/>
                      <a:pt x="8" y="207"/>
                      <a:pt x="8" y="207"/>
                    </a:cubicBezTo>
                    <a:moveTo>
                      <a:pt x="22" y="207"/>
                    </a:moveTo>
                    <a:cubicBezTo>
                      <a:pt x="22" y="200"/>
                      <a:pt x="22" y="200"/>
                      <a:pt x="22" y="200"/>
                    </a:cubicBezTo>
                    <a:cubicBezTo>
                      <a:pt x="29" y="200"/>
                      <a:pt x="29" y="200"/>
                      <a:pt x="29" y="200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22" y="207"/>
                      <a:pt x="22" y="207"/>
                      <a:pt x="22" y="207"/>
                    </a:cubicBezTo>
                    <a:moveTo>
                      <a:pt x="37" y="207"/>
                    </a:moveTo>
                    <a:cubicBezTo>
                      <a:pt x="37" y="200"/>
                      <a:pt x="37" y="200"/>
                      <a:pt x="37" y="200"/>
                    </a:cubicBezTo>
                    <a:cubicBezTo>
                      <a:pt x="44" y="200"/>
                      <a:pt x="44" y="200"/>
                      <a:pt x="44" y="200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37" y="207"/>
                      <a:pt x="37" y="207"/>
                      <a:pt x="37" y="207"/>
                    </a:cubicBezTo>
                    <a:moveTo>
                      <a:pt x="52" y="207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59" y="207"/>
                      <a:pt x="59" y="207"/>
                      <a:pt x="59" y="207"/>
                    </a:cubicBezTo>
                    <a:cubicBezTo>
                      <a:pt x="52" y="207"/>
                      <a:pt x="52" y="207"/>
                      <a:pt x="52" y="207"/>
                    </a:cubicBezTo>
                    <a:moveTo>
                      <a:pt x="67" y="207"/>
                    </a:moveTo>
                    <a:cubicBezTo>
                      <a:pt x="67" y="200"/>
                      <a:pt x="67" y="200"/>
                      <a:pt x="67" y="200"/>
                    </a:cubicBezTo>
                    <a:cubicBezTo>
                      <a:pt x="74" y="200"/>
                      <a:pt x="74" y="200"/>
                      <a:pt x="74" y="200"/>
                    </a:cubicBezTo>
                    <a:cubicBezTo>
                      <a:pt x="74" y="207"/>
                      <a:pt x="74" y="207"/>
                      <a:pt x="74" y="207"/>
                    </a:cubicBezTo>
                    <a:cubicBezTo>
                      <a:pt x="67" y="207"/>
                      <a:pt x="67" y="207"/>
                      <a:pt x="67" y="207"/>
                    </a:cubicBezTo>
                    <a:moveTo>
                      <a:pt x="81" y="207"/>
                    </a:moveTo>
                    <a:cubicBezTo>
                      <a:pt x="81" y="200"/>
                      <a:pt x="81" y="200"/>
                      <a:pt x="81" y="200"/>
                    </a:cubicBezTo>
                    <a:cubicBezTo>
                      <a:pt x="88" y="200"/>
                      <a:pt x="88" y="200"/>
                      <a:pt x="88" y="200"/>
                    </a:cubicBezTo>
                    <a:cubicBezTo>
                      <a:pt x="88" y="207"/>
                      <a:pt x="88" y="207"/>
                      <a:pt x="88" y="207"/>
                    </a:cubicBezTo>
                    <a:cubicBezTo>
                      <a:pt x="81" y="207"/>
                      <a:pt x="81" y="207"/>
                      <a:pt x="81" y="207"/>
                    </a:cubicBezTo>
                    <a:moveTo>
                      <a:pt x="96" y="207"/>
                    </a:moveTo>
                    <a:cubicBezTo>
                      <a:pt x="96" y="200"/>
                      <a:pt x="96" y="200"/>
                      <a:pt x="96" y="200"/>
                    </a:cubicBezTo>
                    <a:cubicBezTo>
                      <a:pt x="103" y="200"/>
                      <a:pt x="103" y="200"/>
                      <a:pt x="103" y="200"/>
                    </a:cubicBezTo>
                    <a:cubicBezTo>
                      <a:pt x="103" y="207"/>
                      <a:pt x="103" y="207"/>
                      <a:pt x="103" y="207"/>
                    </a:cubicBezTo>
                    <a:cubicBezTo>
                      <a:pt x="96" y="207"/>
                      <a:pt x="96" y="207"/>
                      <a:pt x="96" y="207"/>
                    </a:cubicBezTo>
                    <a:moveTo>
                      <a:pt x="111" y="207"/>
                    </a:moveTo>
                    <a:cubicBezTo>
                      <a:pt x="111" y="200"/>
                      <a:pt x="111" y="200"/>
                      <a:pt x="111" y="200"/>
                    </a:cubicBezTo>
                    <a:cubicBezTo>
                      <a:pt x="118" y="200"/>
                      <a:pt x="118" y="200"/>
                      <a:pt x="118" y="200"/>
                    </a:cubicBezTo>
                    <a:cubicBezTo>
                      <a:pt x="118" y="207"/>
                      <a:pt x="118" y="207"/>
                      <a:pt x="118" y="207"/>
                    </a:cubicBezTo>
                    <a:cubicBezTo>
                      <a:pt x="111" y="207"/>
                      <a:pt x="111" y="207"/>
                      <a:pt x="111" y="207"/>
                    </a:cubicBezTo>
                    <a:moveTo>
                      <a:pt x="126" y="207"/>
                    </a:moveTo>
                    <a:cubicBezTo>
                      <a:pt x="126" y="200"/>
                      <a:pt x="126" y="200"/>
                      <a:pt x="126" y="200"/>
                    </a:cubicBezTo>
                    <a:cubicBezTo>
                      <a:pt x="133" y="200"/>
                      <a:pt x="133" y="200"/>
                      <a:pt x="133" y="200"/>
                    </a:cubicBezTo>
                    <a:cubicBezTo>
                      <a:pt x="133" y="207"/>
                      <a:pt x="133" y="207"/>
                      <a:pt x="133" y="207"/>
                    </a:cubicBezTo>
                    <a:cubicBezTo>
                      <a:pt x="126" y="207"/>
                      <a:pt x="126" y="207"/>
                      <a:pt x="126" y="207"/>
                    </a:cubicBezTo>
                    <a:moveTo>
                      <a:pt x="140" y="207"/>
                    </a:moveTo>
                    <a:cubicBezTo>
                      <a:pt x="140" y="200"/>
                      <a:pt x="140" y="200"/>
                      <a:pt x="140" y="200"/>
                    </a:cubicBezTo>
                    <a:cubicBezTo>
                      <a:pt x="147" y="200"/>
                      <a:pt x="147" y="200"/>
                      <a:pt x="147" y="200"/>
                    </a:cubicBezTo>
                    <a:cubicBezTo>
                      <a:pt x="147" y="207"/>
                      <a:pt x="147" y="207"/>
                      <a:pt x="147" y="207"/>
                    </a:cubicBezTo>
                    <a:cubicBezTo>
                      <a:pt x="140" y="207"/>
                      <a:pt x="140" y="207"/>
                      <a:pt x="140" y="207"/>
                    </a:cubicBezTo>
                    <a:moveTo>
                      <a:pt x="155" y="207"/>
                    </a:moveTo>
                    <a:cubicBezTo>
                      <a:pt x="155" y="200"/>
                      <a:pt x="155" y="200"/>
                      <a:pt x="155" y="200"/>
                    </a:cubicBezTo>
                    <a:cubicBezTo>
                      <a:pt x="162" y="200"/>
                      <a:pt x="162" y="200"/>
                      <a:pt x="162" y="200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55" y="207"/>
                      <a:pt x="155" y="207"/>
                      <a:pt x="155" y="207"/>
                    </a:cubicBezTo>
                    <a:moveTo>
                      <a:pt x="170" y="207"/>
                    </a:moveTo>
                    <a:cubicBezTo>
                      <a:pt x="170" y="200"/>
                      <a:pt x="170" y="200"/>
                      <a:pt x="170" y="200"/>
                    </a:cubicBezTo>
                    <a:cubicBezTo>
                      <a:pt x="177" y="200"/>
                      <a:pt x="177" y="200"/>
                      <a:pt x="177" y="200"/>
                    </a:cubicBezTo>
                    <a:cubicBezTo>
                      <a:pt x="177" y="207"/>
                      <a:pt x="177" y="207"/>
                      <a:pt x="177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moveTo>
                      <a:pt x="185" y="207"/>
                    </a:moveTo>
                    <a:cubicBezTo>
                      <a:pt x="185" y="200"/>
                      <a:pt x="185" y="200"/>
                      <a:pt x="185" y="200"/>
                    </a:cubicBezTo>
                    <a:cubicBezTo>
                      <a:pt x="192" y="200"/>
                      <a:pt x="192" y="200"/>
                      <a:pt x="192" y="200"/>
                    </a:cubicBezTo>
                    <a:cubicBezTo>
                      <a:pt x="192" y="207"/>
                      <a:pt x="192" y="207"/>
                      <a:pt x="192" y="207"/>
                    </a:cubicBezTo>
                    <a:cubicBezTo>
                      <a:pt x="185" y="207"/>
                      <a:pt x="185" y="207"/>
                      <a:pt x="185" y="207"/>
                    </a:cubicBezTo>
                    <a:moveTo>
                      <a:pt x="199" y="207"/>
                    </a:moveTo>
                    <a:cubicBezTo>
                      <a:pt x="199" y="200"/>
                      <a:pt x="199" y="200"/>
                      <a:pt x="199" y="200"/>
                    </a:cubicBezTo>
                    <a:cubicBezTo>
                      <a:pt x="206" y="200"/>
                      <a:pt x="206" y="200"/>
                      <a:pt x="206" y="200"/>
                    </a:cubicBezTo>
                    <a:cubicBezTo>
                      <a:pt x="206" y="207"/>
                      <a:pt x="206" y="207"/>
                      <a:pt x="206" y="207"/>
                    </a:cubicBezTo>
                    <a:cubicBezTo>
                      <a:pt x="199" y="207"/>
                      <a:pt x="199" y="207"/>
                      <a:pt x="199" y="207"/>
                    </a:cubicBezTo>
                    <a:moveTo>
                      <a:pt x="214" y="207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21" y="200"/>
                      <a:pt x="221" y="200"/>
                      <a:pt x="221" y="200"/>
                    </a:cubicBezTo>
                    <a:cubicBezTo>
                      <a:pt x="221" y="207"/>
                      <a:pt x="221" y="207"/>
                      <a:pt x="221" y="207"/>
                    </a:cubicBezTo>
                    <a:cubicBezTo>
                      <a:pt x="214" y="207"/>
                      <a:pt x="214" y="207"/>
                      <a:pt x="214" y="207"/>
                    </a:cubicBezTo>
                    <a:moveTo>
                      <a:pt x="229" y="207"/>
                    </a:moveTo>
                    <a:cubicBezTo>
                      <a:pt x="229" y="200"/>
                      <a:pt x="229" y="200"/>
                      <a:pt x="229" y="200"/>
                    </a:cubicBezTo>
                    <a:cubicBezTo>
                      <a:pt x="236" y="200"/>
                      <a:pt x="236" y="200"/>
                      <a:pt x="236" y="200"/>
                    </a:cubicBezTo>
                    <a:cubicBezTo>
                      <a:pt x="236" y="207"/>
                      <a:pt x="236" y="207"/>
                      <a:pt x="236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moveTo>
                      <a:pt x="244" y="207"/>
                    </a:moveTo>
                    <a:cubicBezTo>
                      <a:pt x="244" y="200"/>
                      <a:pt x="244" y="200"/>
                      <a:pt x="244" y="200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207"/>
                      <a:pt x="251" y="207"/>
                      <a:pt x="251" y="207"/>
                    </a:cubicBezTo>
                    <a:cubicBezTo>
                      <a:pt x="244" y="207"/>
                      <a:pt x="244" y="207"/>
                      <a:pt x="244" y="207"/>
                    </a:cubicBezTo>
                    <a:moveTo>
                      <a:pt x="258" y="207"/>
                    </a:moveTo>
                    <a:cubicBezTo>
                      <a:pt x="258" y="200"/>
                      <a:pt x="258" y="200"/>
                      <a:pt x="258" y="200"/>
                    </a:cubicBezTo>
                    <a:cubicBezTo>
                      <a:pt x="265" y="200"/>
                      <a:pt x="265" y="200"/>
                      <a:pt x="265" y="200"/>
                    </a:cubicBezTo>
                    <a:cubicBezTo>
                      <a:pt x="265" y="207"/>
                      <a:pt x="265" y="207"/>
                      <a:pt x="265" y="207"/>
                    </a:cubicBezTo>
                    <a:cubicBezTo>
                      <a:pt x="258" y="207"/>
                      <a:pt x="258" y="207"/>
                      <a:pt x="258" y="207"/>
                    </a:cubicBezTo>
                    <a:moveTo>
                      <a:pt x="273" y="207"/>
                    </a:moveTo>
                    <a:cubicBezTo>
                      <a:pt x="273" y="200"/>
                      <a:pt x="273" y="200"/>
                      <a:pt x="273" y="200"/>
                    </a:cubicBezTo>
                    <a:cubicBezTo>
                      <a:pt x="280" y="200"/>
                      <a:pt x="280" y="200"/>
                      <a:pt x="280" y="200"/>
                    </a:cubicBezTo>
                    <a:cubicBezTo>
                      <a:pt x="280" y="207"/>
                      <a:pt x="280" y="207"/>
                      <a:pt x="280" y="207"/>
                    </a:cubicBezTo>
                    <a:cubicBezTo>
                      <a:pt x="273" y="207"/>
                      <a:pt x="273" y="207"/>
                      <a:pt x="273" y="207"/>
                    </a:cubicBezTo>
                    <a:moveTo>
                      <a:pt x="288" y="207"/>
                    </a:moveTo>
                    <a:cubicBezTo>
                      <a:pt x="288" y="200"/>
                      <a:pt x="288" y="200"/>
                      <a:pt x="288" y="200"/>
                    </a:cubicBezTo>
                    <a:cubicBezTo>
                      <a:pt x="295" y="200"/>
                      <a:pt x="295" y="200"/>
                      <a:pt x="295" y="200"/>
                    </a:cubicBezTo>
                    <a:cubicBezTo>
                      <a:pt x="295" y="207"/>
                      <a:pt x="295" y="207"/>
                      <a:pt x="295" y="207"/>
                    </a:cubicBezTo>
                    <a:cubicBezTo>
                      <a:pt x="288" y="207"/>
                      <a:pt x="288" y="207"/>
                      <a:pt x="288" y="207"/>
                    </a:cubicBezTo>
                    <a:moveTo>
                      <a:pt x="303" y="207"/>
                    </a:moveTo>
                    <a:cubicBezTo>
                      <a:pt x="303" y="200"/>
                      <a:pt x="303" y="200"/>
                      <a:pt x="303" y="200"/>
                    </a:cubicBezTo>
                    <a:cubicBezTo>
                      <a:pt x="310" y="200"/>
                      <a:pt x="310" y="200"/>
                      <a:pt x="310" y="200"/>
                    </a:cubicBezTo>
                    <a:cubicBezTo>
                      <a:pt x="310" y="207"/>
                      <a:pt x="310" y="207"/>
                      <a:pt x="310" y="207"/>
                    </a:cubicBezTo>
                    <a:cubicBezTo>
                      <a:pt x="303" y="207"/>
                      <a:pt x="303" y="207"/>
                      <a:pt x="303" y="207"/>
                    </a:cubicBezTo>
                    <a:moveTo>
                      <a:pt x="317" y="207"/>
                    </a:moveTo>
                    <a:cubicBezTo>
                      <a:pt x="317" y="200"/>
                      <a:pt x="317" y="200"/>
                      <a:pt x="317" y="200"/>
                    </a:cubicBezTo>
                    <a:cubicBezTo>
                      <a:pt x="324" y="200"/>
                      <a:pt x="324" y="200"/>
                      <a:pt x="324" y="200"/>
                    </a:cubicBezTo>
                    <a:cubicBezTo>
                      <a:pt x="324" y="207"/>
                      <a:pt x="324" y="207"/>
                      <a:pt x="324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moveTo>
                      <a:pt x="332" y="207"/>
                    </a:moveTo>
                    <a:cubicBezTo>
                      <a:pt x="332" y="200"/>
                      <a:pt x="332" y="200"/>
                      <a:pt x="332" y="200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9" y="207"/>
                      <a:pt x="339" y="207"/>
                      <a:pt x="339" y="207"/>
                    </a:cubicBezTo>
                    <a:cubicBezTo>
                      <a:pt x="332" y="207"/>
                      <a:pt x="332" y="207"/>
                      <a:pt x="332" y="207"/>
                    </a:cubicBezTo>
                    <a:moveTo>
                      <a:pt x="347" y="207"/>
                    </a:moveTo>
                    <a:cubicBezTo>
                      <a:pt x="347" y="200"/>
                      <a:pt x="347" y="200"/>
                      <a:pt x="347" y="200"/>
                    </a:cubicBezTo>
                    <a:cubicBezTo>
                      <a:pt x="354" y="200"/>
                      <a:pt x="354" y="200"/>
                      <a:pt x="354" y="200"/>
                    </a:cubicBezTo>
                    <a:cubicBezTo>
                      <a:pt x="354" y="207"/>
                      <a:pt x="354" y="207"/>
                      <a:pt x="354" y="207"/>
                    </a:cubicBezTo>
                    <a:cubicBezTo>
                      <a:pt x="347" y="207"/>
                      <a:pt x="347" y="207"/>
                      <a:pt x="347" y="207"/>
                    </a:cubicBezTo>
                    <a:moveTo>
                      <a:pt x="362" y="207"/>
                    </a:moveTo>
                    <a:cubicBezTo>
                      <a:pt x="362" y="200"/>
                      <a:pt x="362" y="200"/>
                      <a:pt x="362" y="200"/>
                    </a:cubicBezTo>
                    <a:cubicBezTo>
                      <a:pt x="369" y="200"/>
                      <a:pt x="369" y="200"/>
                      <a:pt x="369" y="200"/>
                    </a:cubicBezTo>
                    <a:cubicBezTo>
                      <a:pt x="369" y="207"/>
                      <a:pt x="369" y="207"/>
                      <a:pt x="369" y="207"/>
                    </a:cubicBezTo>
                    <a:cubicBezTo>
                      <a:pt x="362" y="207"/>
                      <a:pt x="362" y="207"/>
                      <a:pt x="362" y="207"/>
                    </a:cubicBezTo>
                    <a:moveTo>
                      <a:pt x="376" y="207"/>
                    </a:moveTo>
                    <a:cubicBezTo>
                      <a:pt x="376" y="200"/>
                      <a:pt x="376" y="200"/>
                      <a:pt x="376" y="200"/>
                    </a:cubicBezTo>
                    <a:cubicBezTo>
                      <a:pt x="383" y="200"/>
                      <a:pt x="383" y="200"/>
                      <a:pt x="383" y="200"/>
                    </a:cubicBezTo>
                    <a:cubicBezTo>
                      <a:pt x="383" y="207"/>
                      <a:pt x="383" y="207"/>
                      <a:pt x="383" y="207"/>
                    </a:cubicBezTo>
                    <a:cubicBezTo>
                      <a:pt x="376" y="207"/>
                      <a:pt x="376" y="207"/>
                      <a:pt x="376" y="207"/>
                    </a:cubicBezTo>
                    <a:moveTo>
                      <a:pt x="8" y="192"/>
                    </a:moveTo>
                    <a:cubicBezTo>
                      <a:pt x="8" y="185"/>
                      <a:pt x="8" y="185"/>
                      <a:pt x="8" y="185"/>
                    </a:cubicBezTo>
                    <a:cubicBezTo>
                      <a:pt x="15" y="185"/>
                      <a:pt x="15" y="185"/>
                      <a:pt x="15" y="185"/>
                    </a:cubicBezTo>
                    <a:cubicBezTo>
                      <a:pt x="15" y="192"/>
                      <a:pt x="15" y="192"/>
                      <a:pt x="15" y="192"/>
                    </a:cubicBezTo>
                    <a:cubicBezTo>
                      <a:pt x="8" y="192"/>
                      <a:pt x="8" y="192"/>
                      <a:pt x="8" y="192"/>
                    </a:cubicBezTo>
                    <a:moveTo>
                      <a:pt x="22" y="192"/>
                    </a:moveTo>
                    <a:cubicBezTo>
                      <a:pt x="22" y="185"/>
                      <a:pt x="22" y="185"/>
                      <a:pt x="22" y="185"/>
                    </a:cubicBezTo>
                    <a:cubicBezTo>
                      <a:pt x="29" y="185"/>
                      <a:pt x="29" y="185"/>
                      <a:pt x="29" y="185"/>
                    </a:cubicBezTo>
                    <a:cubicBezTo>
                      <a:pt x="29" y="192"/>
                      <a:pt x="29" y="192"/>
                      <a:pt x="29" y="192"/>
                    </a:cubicBezTo>
                    <a:cubicBezTo>
                      <a:pt x="22" y="192"/>
                      <a:pt x="22" y="192"/>
                      <a:pt x="22" y="192"/>
                    </a:cubicBezTo>
                    <a:moveTo>
                      <a:pt x="37" y="192"/>
                    </a:moveTo>
                    <a:cubicBezTo>
                      <a:pt x="37" y="185"/>
                      <a:pt x="37" y="185"/>
                      <a:pt x="37" y="185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4" y="192"/>
                      <a:pt x="44" y="192"/>
                      <a:pt x="44" y="192"/>
                    </a:cubicBezTo>
                    <a:cubicBezTo>
                      <a:pt x="37" y="192"/>
                      <a:pt x="37" y="192"/>
                      <a:pt x="37" y="192"/>
                    </a:cubicBezTo>
                    <a:moveTo>
                      <a:pt x="52" y="192"/>
                    </a:moveTo>
                    <a:cubicBezTo>
                      <a:pt x="52" y="185"/>
                      <a:pt x="52" y="185"/>
                      <a:pt x="52" y="185"/>
                    </a:cubicBezTo>
                    <a:cubicBezTo>
                      <a:pt x="59" y="185"/>
                      <a:pt x="59" y="185"/>
                      <a:pt x="59" y="185"/>
                    </a:cubicBezTo>
                    <a:cubicBezTo>
                      <a:pt x="59" y="192"/>
                      <a:pt x="59" y="192"/>
                      <a:pt x="59" y="192"/>
                    </a:cubicBezTo>
                    <a:cubicBezTo>
                      <a:pt x="52" y="192"/>
                      <a:pt x="52" y="192"/>
                      <a:pt x="52" y="192"/>
                    </a:cubicBezTo>
                    <a:moveTo>
                      <a:pt x="67" y="192"/>
                    </a:moveTo>
                    <a:cubicBezTo>
                      <a:pt x="67" y="185"/>
                      <a:pt x="67" y="185"/>
                      <a:pt x="67" y="185"/>
                    </a:cubicBezTo>
                    <a:cubicBezTo>
                      <a:pt x="74" y="185"/>
                      <a:pt x="74" y="185"/>
                      <a:pt x="74" y="185"/>
                    </a:cubicBezTo>
                    <a:cubicBezTo>
                      <a:pt x="74" y="192"/>
                      <a:pt x="74" y="192"/>
                      <a:pt x="74" y="192"/>
                    </a:cubicBezTo>
                    <a:cubicBezTo>
                      <a:pt x="67" y="192"/>
                      <a:pt x="67" y="192"/>
                      <a:pt x="67" y="192"/>
                    </a:cubicBezTo>
                    <a:moveTo>
                      <a:pt x="81" y="192"/>
                    </a:moveTo>
                    <a:cubicBezTo>
                      <a:pt x="81" y="185"/>
                      <a:pt x="81" y="185"/>
                      <a:pt x="81" y="185"/>
                    </a:cubicBezTo>
                    <a:cubicBezTo>
                      <a:pt x="88" y="185"/>
                      <a:pt x="88" y="185"/>
                      <a:pt x="88" y="185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1" y="192"/>
                      <a:pt x="81" y="192"/>
                      <a:pt x="81" y="192"/>
                    </a:cubicBezTo>
                    <a:moveTo>
                      <a:pt x="96" y="192"/>
                    </a:moveTo>
                    <a:cubicBezTo>
                      <a:pt x="96" y="185"/>
                      <a:pt x="96" y="185"/>
                      <a:pt x="96" y="185"/>
                    </a:cubicBezTo>
                    <a:cubicBezTo>
                      <a:pt x="103" y="185"/>
                      <a:pt x="103" y="185"/>
                      <a:pt x="103" y="185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96" y="192"/>
                      <a:pt x="96" y="192"/>
                      <a:pt x="96" y="192"/>
                    </a:cubicBezTo>
                    <a:moveTo>
                      <a:pt x="111" y="192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118" y="185"/>
                      <a:pt x="118" y="185"/>
                      <a:pt x="118" y="185"/>
                    </a:cubicBezTo>
                    <a:cubicBezTo>
                      <a:pt x="118" y="192"/>
                      <a:pt x="118" y="192"/>
                      <a:pt x="118" y="192"/>
                    </a:cubicBezTo>
                    <a:cubicBezTo>
                      <a:pt x="111" y="192"/>
                      <a:pt x="111" y="192"/>
                      <a:pt x="111" y="192"/>
                    </a:cubicBezTo>
                    <a:moveTo>
                      <a:pt x="126" y="192"/>
                    </a:moveTo>
                    <a:cubicBezTo>
                      <a:pt x="126" y="185"/>
                      <a:pt x="126" y="185"/>
                      <a:pt x="126" y="185"/>
                    </a:cubicBezTo>
                    <a:cubicBezTo>
                      <a:pt x="133" y="185"/>
                      <a:pt x="133" y="185"/>
                      <a:pt x="133" y="185"/>
                    </a:cubicBezTo>
                    <a:cubicBezTo>
                      <a:pt x="133" y="192"/>
                      <a:pt x="133" y="192"/>
                      <a:pt x="133" y="192"/>
                    </a:cubicBezTo>
                    <a:cubicBezTo>
                      <a:pt x="126" y="192"/>
                      <a:pt x="126" y="192"/>
                      <a:pt x="126" y="192"/>
                    </a:cubicBezTo>
                    <a:moveTo>
                      <a:pt x="140" y="192"/>
                    </a:move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47" y="185"/>
                      <a:pt x="147" y="185"/>
                      <a:pt x="147" y="185"/>
                    </a:cubicBezTo>
                    <a:cubicBezTo>
                      <a:pt x="147" y="192"/>
                      <a:pt x="147" y="192"/>
                      <a:pt x="147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moveTo>
                      <a:pt x="155" y="192"/>
                    </a:move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62" y="185"/>
                      <a:pt x="162" y="185"/>
                      <a:pt x="162" y="185"/>
                    </a:cubicBezTo>
                    <a:cubicBezTo>
                      <a:pt x="162" y="192"/>
                      <a:pt x="162" y="192"/>
                      <a:pt x="162" y="192"/>
                    </a:cubicBezTo>
                    <a:cubicBezTo>
                      <a:pt x="155" y="192"/>
                      <a:pt x="155" y="192"/>
                      <a:pt x="155" y="192"/>
                    </a:cubicBezTo>
                    <a:moveTo>
                      <a:pt x="170" y="192"/>
                    </a:moveTo>
                    <a:cubicBezTo>
                      <a:pt x="170" y="185"/>
                      <a:pt x="170" y="185"/>
                      <a:pt x="170" y="185"/>
                    </a:cubicBezTo>
                    <a:cubicBezTo>
                      <a:pt x="177" y="185"/>
                      <a:pt x="177" y="185"/>
                      <a:pt x="177" y="185"/>
                    </a:cubicBezTo>
                    <a:cubicBezTo>
                      <a:pt x="177" y="192"/>
                      <a:pt x="177" y="192"/>
                      <a:pt x="177" y="192"/>
                    </a:cubicBezTo>
                    <a:cubicBezTo>
                      <a:pt x="170" y="192"/>
                      <a:pt x="170" y="192"/>
                      <a:pt x="170" y="192"/>
                    </a:cubicBezTo>
                    <a:moveTo>
                      <a:pt x="185" y="192"/>
                    </a:moveTo>
                    <a:cubicBezTo>
                      <a:pt x="185" y="185"/>
                      <a:pt x="185" y="185"/>
                      <a:pt x="185" y="185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5" y="192"/>
                      <a:pt x="185" y="192"/>
                      <a:pt x="185" y="192"/>
                    </a:cubicBezTo>
                    <a:moveTo>
                      <a:pt x="199" y="192"/>
                    </a:moveTo>
                    <a:cubicBezTo>
                      <a:pt x="199" y="185"/>
                      <a:pt x="199" y="185"/>
                      <a:pt x="199" y="185"/>
                    </a:cubicBezTo>
                    <a:cubicBezTo>
                      <a:pt x="206" y="185"/>
                      <a:pt x="206" y="185"/>
                      <a:pt x="206" y="185"/>
                    </a:cubicBezTo>
                    <a:cubicBezTo>
                      <a:pt x="206" y="192"/>
                      <a:pt x="206" y="192"/>
                      <a:pt x="206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moveTo>
                      <a:pt x="214" y="192"/>
                    </a:moveTo>
                    <a:cubicBezTo>
                      <a:pt x="214" y="185"/>
                      <a:pt x="214" y="185"/>
                      <a:pt x="214" y="185"/>
                    </a:cubicBezTo>
                    <a:cubicBezTo>
                      <a:pt x="221" y="185"/>
                      <a:pt x="221" y="185"/>
                      <a:pt x="221" y="185"/>
                    </a:cubicBezTo>
                    <a:cubicBezTo>
                      <a:pt x="221" y="192"/>
                      <a:pt x="221" y="192"/>
                      <a:pt x="221" y="192"/>
                    </a:cubicBezTo>
                    <a:cubicBezTo>
                      <a:pt x="214" y="192"/>
                      <a:pt x="214" y="192"/>
                      <a:pt x="214" y="192"/>
                    </a:cubicBezTo>
                    <a:moveTo>
                      <a:pt x="229" y="192"/>
                    </a:moveTo>
                    <a:cubicBezTo>
                      <a:pt x="229" y="185"/>
                      <a:pt x="229" y="185"/>
                      <a:pt x="229" y="185"/>
                    </a:cubicBezTo>
                    <a:cubicBezTo>
                      <a:pt x="236" y="185"/>
                      <a:pt x="236" y="185"/>
                      <a:pt x="236" y="185"/>
                    </a:cubicBezTo>
                    <a:cubicBezTo>
                      <a:pt x="236" y="192"/>
                      <a:pt x="236" y="192"/>
                      <a:pt x="236" y="192"/>
                    </a:cubicBezTo>
                    <a:cubicBezTo>
                      <a:pt x="229" y="192"/>
                      <a:pt x="229" y="192"/>
                      <a:pt x="229" y="192"/>
                    </a:cubicBezTo>
                    <a:moveTo>
                      <a:pt x="244" y="192"/>
                    </a:moveTo>
                    <a:cubicBezTo>
                      <a:pt x="244" y="185"/>
                      <a:pt x="244" y="185"/>
                      <a:pt x="244" y="185"/>
                    </a:cubicBezTo>
                    <a:cubicBezTo>
                      <a:pt x="251" y="185"/>
                      <a:pt x="251" y="185"/>
                      <a:pt x="251" y="185"/>
                    </a:cubicBezTo>
                    <a:cubicBezTo>
                      <a:pt x="251" y="192"/>
                      <a:pt x="251" y="192"/>
                      <a:pt x="251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moveTo>
                      <a:pt x="258" y="192"/>
                    </a:moveTo>
                    <a:cubicBezTo>
                      <a:pt x="258" y="185"/>
                      <a:pt x="258" y="185"/>
                      <a:pt x="258" y="185"/>
                    </a:cubicBezTo>
                    <a:cubicBezTo>
                      <a:pt x="265" y="185"/>
                      <a:pt x="265" y="185"/>
                      <a:pt x="265" y="185"/>
                    </a:cubicBezTo>
                    <a:cubicBezTo>
                      <a:pt x="265" y="192"/>
                      <a:pt x="265" y="192"/>
                      <a:pt x="265" y="192"/>
                    </a:cubicBezTo>
                    <a:cubicBezTo>
                      <a:pt x="258" y="192"/>
                      <a:pt x="258" y="192"/>
                      <a:pt x="258" y="192"/>
                    </a:cubicBezTo>
                    <a:moveTo>
                      <a:pt x="273" y="192"/>
                    </a:moveTo>
                    <a:cubicBezTo>
                      <a:pt x="273" y="185"/>
                      <a:pt x="273" y="185"/>
                      <a:pt x="273" y="185"/>
                    </a:cubicBezTo>
                    <a:cubicBezTo>
                      <a:pt x="280" y="185"/>
                      <a:pt x="280" y="185"/>
                      <a:pt x="280" y="185"/>
                    </a:cubicBezTo>
                    <a:cubicBezTo>
                      <a:pt x="280" y="192"/>
                      <a:pt x="280" y="192"/>
                      <a:pt x="280" y="192"/>
                    </a:cubicBezTo>
                    <a:cubicBezTo>
                      <a:pt x="273" y="192"/>
                      <a:pt x="273" y="192"/>
                      <a:pt x="273" y="192"/>
                    </a:cubicBezTo>
                    <a:moveTo>
                      <a:pt x="288" y="192"/>
                    </a:moveTo>
                    <a:cubicBezTo>
                      <a:pt x="288" y="185"/>
                      <a:pt x="288" y="185"/>
                      <a:pt x="288" y="185"/>
                    </a:cubicBezTo>
                    <a:cubicBezTo>
                      <a:pt x="295" y="185"/>
                      <a:pt x="295" y="185"/>
                      <a:pt x="295" y="185"/>
                    </a:cubicBezTo>
                    <a:cubicBezTo>
                      <a:pt x="295" y="192"/>
                      <a:pt x="295" y="192"/>
                      <a:pt x="295" y="192"/>
                    </a:cubicBezTo>
                    <a:cubicBezTo>
                      <a:pt x="288" y="192"/>
                      <a:pt x="288" y="192"/>
                      <a:pt x="288" y="192"/>
                    </a:cubicBezTo>
                    <a:moveTo>
                      <a:pt x="303" y="192"/>
                    </a:moveTo>
                    <a:cubicBezTo>
                      <a:pt x="303" y="185"/>
                      <a:pt x="303" y="185"/>
                      <a:pt x="303" y="185"/>
                    </a:cubicBezTo>
                    <a:cubicBezTo>
                      <a:pt x="310" y="185"/>
                      <a:pt x="310" y="185"/>
                      <a:pt x="310" y="185"/>
                    </a:cubicBezTo>
                    <a:cubicBezTo>
                      <a:pt x="310" y="192"/>
                      <a:pt x="310" y="192"/>
                      <a:pt x="310" y="192"/>
                    </a:cubicBezTo>
                    <a:cubicBezTo>
                      <a:pt x="303" y="192"/>
                      <a:pt x="303" y="192"/>
                      <a:pt x="303" y="192"/>
                    </a:cubicBezTo>
                    <a:moveTo>
                      <a:pt x="317" y="192"/>
                    </a:moveTo>
                    <a:cubicBezTo>
                      <a:pt x="317" y="185"/>
                      <a:pt x="317" y="185"/>
                      <a:pt x="317" y="185"/>
                    </a:cubicBezTo>
                    <a:cubicBezTo>
                      <a:pt x="324" y="185"/>
                      <a:pt x="324" y="185"/>
                      <a:pt x="324" y="185"/>
                    </a:cubicBezTo>
                    <a:cubicBezTo>
                      <a:pt x="324" y="192"/>
                      <a:pt x="324" y="192"/>
                      <a:pt x="324" y="192"/>
                    </a:cubicBezTo>
                    <a:cubicBezTo>
                      <a:pt x="317" y="192"/>
                      <a:pt x="317" y="192"/>
                      <a:pt x="317" y="192"/>
                    </a:cubicBezTo>
                    <a:moveTo>
                      <a:pt x="332" y="192"/>
                    </a:moveTo>
                    <a:cubicBezTo>
                      <a:pt x="332" y="185"/>
                      <a:pt x="332" y="185"/>
                      <a:pt x="332" y="185"/>
                    </a:cubicBezTo>
                    <a:cubicBezTo>
                      <a:pt x="339" y="185"/>
                      <a:pt x="339" y="185"/>
                      <a:pt x="339" y="185"/>
                    </a:cubicBezTo>
                    <a:cubicBezTo>
                      <a:pt x="339" y="192"/>
                      <a:pt x="339" y="192"/>
                      <a:pt x="339" y="192"/>
                    </a:cubicBezTo>
                    <a:cubicBezTo>
                      <a:pt x="332" y="192"/>
                      <a:pt x="332" y="192"/>
                      <a:pt x="332" y="192"/>
                    </a:cubicBezTo>
                    <a:moveTo>
                      <a:pt x="347" y="192"/>
                    </a:moveTo>
                    <a:cubicBezTo>
                      <a:pt x="347" y="185"/>
                      <a:pt x="347" y="185"/>
                      <a:pt x="347" y="185"/>
                    </a:cubicBezTo>
                    <a:cubicBezTo>
                      <a:pt x="354" y="185"/>
                      <a:pt x="354" y="185"/>
                      <a:pt x="354" y="185"/>
                    </a:cubicBezTo>
                    <a:cubicBezTo>
                      <a:pt x="354" y="192"/>
                      <a:pt x="354" y="192"/>
                      <a:pt x="354" y="192"/>
                    </a:cubicBezTo>
                    <a:cubicBezTo>
                      <a:pt x="347" y="192"/>
                      <a:pt x="347" y="192"/>
                      <a:pt x="347" y="192"/>
                    </a:cubicBezTo>
                    <a:moveTo>
                      <a:pt x="362" y="192"/>
                    </a:moveTo>
                    <a:cubicBezTo>
                      <a:pt x="362" y="185"/>
                      <a:pt x="362" y="185"/>
                      <a:pt x="362" y="185"/>
                    </a:cubicBezTo>
                    <a:cubicBezTo>
                      <a:pt x="369" y="185"/>
                      <a:pt x="369" y="185"/>
                      <a:pt x="369" y="185"/>
                    </a:cubicBezTo>
                    <a:cubicBezTo>
                      <a:pt x="369" y="192"/>
                      <a:pt x="369" y="192"/>
                      <a:pt x="369" y="192"/>
                    </a:cubicBezTo>
                    <a:cubicBezTo>
                      <a:pt x="362" y="192"/>
                      <a:pt x="362" y="192"/>
                      <a:pt x="362" y="192"/>
                    </a:cubicBezTo>
                    <a:moveTo>
                      <a:pt x="376" y="192"/>
                    </a:moveTo>
                    <a:cubicBezTo>
                      <a:pt x="376" y="185"/>
                      <a:pt x="376" y="185"/>
                      <a:pt x="376" y="185"/>
                    </a:cubicBezTo>
                    <a:cubicBezTo>
                      <a:pt x="383" y="185"/>
                      <a:pt x="383" y="185"/>
                      <a:pt x="383" y="185"/>
                    </a:cubicBezTo>
                    <a:cubicBezTo>
                      <a:pt x="383" y="192"/>
                      <a:pt x="383" y="192"/>
                      <a:pt x="383" y="192"/>
                    </a:cubicBezTo>
                    <a:cubicBezTo>
                      <a:pt x="376" y="192"/>
                      <a:pt x="376" y="192"/>
                      <a:pt x="376" y="192"/>
                    </a:cubicBezTo>
                    <a:moveTo>
                      <a:pt x="8" y="177"/>
                    </a:moveTo>
                    <a:cubicBezTo>
                      <a:pt x="8" y="170"/>
                      <a:pt x="8" y="170"/>
                      <a:pt x="8" y="170"/>
                    </a:cubicBezTo>
                    <a:cubicBezTo>
                      <a:pt x="15" y="170"/>
                      <a:pt x="15" y="170"/>
                      <a:pt x="15" y="170"/>
                    </a:cubicBezTo>
                    <a:cubicBezTo>
                      <a:pt x="15" y="177"/>
                      <a:pt x="15" y="177"/>
                      <a:pt x="15" y="177"/>
                    </a:cubicBezTo>
                    <a:cubicBezTo>
                      <a:pt x="8" y="177"/>
                      <a:pt x="8" y="177"/>
                      <a:pt x="8" y="177"/>
                    </a:cubicBezTo>
                    <a:moveTo>
                      <a:pt x="22" y="177"/>
                    </a:moveTo>
                    <a:cubicBezTo>
                      <a:pt x="22" y="170"/>
                      <a:pt x="22" y="170"/>
                      <a:pt x="22" y="170"/>
                    </a:cubicBezTo>
                    <a:cubicBezTo>
                      <a:pt x="29" y="170"/>
                      <a:pt x="29" y="170"/>
                      <a:pt x="29" y="170"/>
                    </a:cubicBezTo>
                    <a:cubicBezTo>
                      <a:pt x="29" y="177"/>
                      <a:pt x="29" y="177"/>
                      <a:pt x="29" y="177"/>
                    </a:cubicBezTo>
                    <a:cubicBezTo>
                      <a:pt x="22" y="177"/>
                      <a:pt x="22" y="177"/>
                      <a:pt x="22" y="177"/>
                    </a:cubicBezTo>
                    <a:moveTo>
                      <a:pt x="37" y="177"/>
                    </a:moveTo>
                    <a:cubicBezTo>
                      <a:pt x="37" y="170"/>
                      <a:pt x="37" y="170"/>
                      <a:pt x="37" y="170"/>
                    </a:cubicBezTo>
                    <a:cubicBezTo>
                      <a:pt x="44" y="170"/>
                      <a:pt x="44" y="170"/>
                      <a:pt x="44" y="170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37" y="177"/>
                      <a:pt x="37" y="177"/>
                      <a:pt x="37" y="177"/>
                    </a:cubicBezTo>
                    <a:moveTo>
                      <a:pt x="52" y="177"/>
                    </a:moveTo>
                    <a:cubicBezTo>
                      <a:pt x="52" y="170"/>
                      <a:pt x="52" y="170"/>
                      <a:pt x="52" y="170"/>
                    </a:cubicBezTo>
                    <a:cubicBezTo>
                      <a:pt x="59" y="170"/>
                      <a:pt x="59" y="170"/>
                      <a:pt x="59" y="170"/>
                    </a:cubicBezTo>
                    <a:cubicBezTo>
                      <a:pt x="59" y="177"/>
                      <a:pt x="59" y="177"/>
                      <a:pt x="59" y="177"/>
                    </a:cubicBezTo>
                    <a:cubicBezTo>
                      <a:pt x="52" y="177"/>
                      <a:pt x="52" y="177"/>
                      <a:pt x="52" y="177"/>
                    </a:cubicBezTo>
                    <a:moveTo>
                      <a:pt x="67" y="177"/>
                    </a:moveTo>
                    <a:cubicBezTo>
                      <a:pt x="67" y="170"/>
                      <a:pt x="67" y="170"/>
                      <a:pt x="67" y="170"/>
                    </a:cubicBezTo>
                    <a:cubicBezTo>
                      <a:pt x="74" y="170"/>
                      <a:pt x="74" y="170"/>
                      <a:pt x="74" y="170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67" y="177"/>
                      <a:pt x="67" y="177"/>
                      <a:pt x="67" y="177"/>
                    </a:cubicBezTo>
                    <a:moveTo>
                      <a:pt x="81" y="177"/>
                    </a:moveTo>
                    <a:cubicBezTo>
                      <a:pt x="81" y="170"/>
                      <a:pt x="81" y="170"/>
                      <a:pt x="81" y="170"/>
                    </a:cubicBezTo>
                    <a:cubicBezTo>
                      <a:pt x="88" y="170"/>
                      <a:pt x="88" y="170"/>
                      <a:pt x="88" y="170"/>
                    </a:cubicBezTo>
                    <a:cubicBezTo>
                      <a:pt x="88" y="177"/>
                      <a:pt x="88" y="177"/>
                      <a:pt x="88" y="177"/>
                    </a:cubicBezTo>
                    <a:cubicBezTo>
                      <a:pt x="81" y="177"/>
                      <a:pt x="81" y="177"/>
                      <a:pt x="81" y="177"/>
                    </a:cubicBezTo>
                    <a:moveTo>
                      <a:pt x="96" y="177"/>
                    </a:moveTo>
                    <a:cubicBezTo>
                      <a:pt x="96" y="170"/>
                      <a:pt x="96" y="170"/>
                      <a:pt x="96" y="170"/>
                    </a:cubicBezTo>
                    <a:cubicBezTo>
                      <a:pt x="103" y="170"/>
                      <a:pt x="103" y="170"/>
                      <a:pt x="103" y="170"/>
                    </a:cubicBezTo>
                    <a:cubicBezTo>
                      <a:pt x="103" y="177"/>
                      <a:pt x="103" y="177"/>
                      <a:pt x="103" y="177"/>
                    </a:cubicBezTo>
                    <a:cubicBezTo>
                      <a:pt x="96" y="177"/>
                      <a:pt x="96" y="177"/>
                      <a:pt x="96" y="177"/>
                    </a:cubicBezTo>
                    <a:moveTo>
                      <a:pt x="111" y="177"/>
                    </a:moveTo>
                    <a:cubicBezTo>
                      <a:pt x="111" y="170"/>
                      <a:pt x="111" y="170"/>
                      <a:pt x="111" y="170"/>
                    </a:cubicBezTo>
                    <a:cubicBezTo>
                      <a:pt x="118" y="170"/>
                      <a:pt x="118" y="170"/>
                      <a:pt x="118" y="170"/>
                    </a:cubicBezTo>
                    <a:cubicBezTo>
                      <a:pt x="118" y="177"/>
                      <a:pt x="118" y="177"/>
                      <a:pt x="118" y="177"/>
                    </a:cubicBezTo>
                    <a:cubicBezTo>
                      <a:pt x="111" y="177"/>
                      <a:pt x="111" y="177"/>
                      <a:pt x="111" y="177"/>
                    </a:cubicBezTo>
                    <a:moveTo>
                      <a:pt x="126" y="177"/>
                    </a:moveTo>
                    <a:cubicBezTo>
                      <a:pt x="126" y="170"/>
                      <a:pt x="126" y="170"/>
                      <a:pt x="126" y="170"/>
                    </a:cubicBezTo>
                    <a:cubicBezTo>
                      <a:pt x="133" y="170"/>
                      <a:pt x="133" y="170"/>
                      <a:pt x="133" y="170"/>
                    </a:cubicBezTo>
                    <a:cubicBezTo>
                      <a:pt x="133" y="177"/>
                      <a:pt x="133" y="177"/>
                      <a:pt x="133" y="177"/>
                    </a:cubicBezTo>
                    <a:cubicBezTo>
                      <a:pt x="126" y="177"/>
                      <a:pt x="126" y="177"/>
                      <a:pt x="126" y="177"/>
                    </a:cubicBezTo>
                    <a:moveTo>
                      <a:pt x="140" y="177"/>
                    </a:move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7"/>
                      <a:pt x="147" y="177"/>
                      <a:pt x="147" y="177"/>
                    </a:cubicBezTo>
                    <a:cubicBezTo>
                      <a:pt x="140" y="177"/>
                      <a:pt x="140" y="177"/>
                      <a:pt x="140" y="177"/>
                    </a:cubicBezTo>
                    <a:moveTo>
                      <a:pt x="155" y="177"/>
                    </a:moveTo>
                    <a:cubicBezTo>
                      <a:pt x="155" y="170"/>
                      <a:pt x="155" y="170"/>
                      <a:pt x="155" y="170"/>
                    </a:cubicBezTo>
                    <a:cubicBezTo>
                      <a:pt x="162" y="170"/>
                      <a:pt x="162" y="170"/>
                      <a:pt x="162" y="170"/>
                    </a:cubicBezTo>
                    <a:cubicBezTo>
                      <a:pt x="162" y="177"/>
                      <a:pt x="162" y="177"/>
                      <a:pt x="162" y="177"/>
                    </a:cubicBezTo>
                    <a:cubicBezTo>
                      <a:pt x="155" y="177"/>
                      <a:pt x="155" y="177"/>
                      <a:pt x="155" y="177"/>
                    </a:cubicBezTo>
                    <a:moveTo>
                      <a:pt x="170" y="177"/>
                    </a:moveTo>
                    <a:cubicBezTo>
                      <a:pt x="170" y="170"/>
                      <a:pt x="170" y="170"/>
                      <a:pt x="170" y="170"/>
                    </a:cubicBezTo>
                    <a:cubicBezTo>
                      <a:pt x="177" y="170"/>
                      <a:pt x="177" y="170"/>
                      <a:pt x="177" y="170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0" y="177"/>
                      <a:pt x="170" y="177"/>
                      <a:pt x="170" y="177"/>
                    </a:cubicBezTo>
                    <a:moveTo>
                      <a:pt x="185" y="177"/>
                    </a:moveTo>
                    <a:cubicBezTo>
                      <a:pt x="185" y="170"/>
                      <a:pt x="185" y="170"/>
                      <a:pt x="185" y="170"/>
                    </a:cubicBezTo>
                    <a:cubicBezTo>
                      <a:pt x="192" y="170"/>
                      <a:pt x="192" y="170"/>
                      <a:pt x="192" y="170"/>
                    </a:cubicBezTo>
                    <a:cubicBezTo>
                      <a:pt x="192" y="177"/>
                      <a:pt x="192" y="177"/>
                      <a:pt x="192" y="177"/>
                    </a:cubicBezTo>
                    <a:cubicBezTo>
                      <a:pt x="185" y="177"/>
                      <a:pt x="185" y="177"/>
                      <a:pt x="185" y="177"/>
                    </a:cubicBezTo>
                    <a:moveTo>
                      <a:pt x="199" y="177"/>
                    </a:move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6" y="170"/>
                      <a:pt x="206" y="170"/>
                      <a:pt x="206" y="170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199" y="177"/>
                      <a:pt x="199" y="177"/>
                      <a:pt x="199" y="177"/>
                    </a:cubicBezTo>
                    <a:moveTo>
                      <a:pt x="214" y="177"/>
                    </a:moveTo>
                    <a:cubicBezTo>
                      <a:pt x="214" y="170"/>
                      <a:pt x="214" y="170"/>
                      <a:pt x="214" y="170"/>
                    </a:cubicBezTo>
                    <a:cubicBezTo>
                      <a:pt x="221" y="170"/>
                      <a:pt x="221" y="170"/>
                      <a:pt x="221" y="170"/>
                    </a:cubicBezTo>
                    <a:cubicBezTo>
                      <a:pt x="221" y="177"/>
                      <a:pt x="221" y="177"/>
                      <a:pt x="221" y="177"/>
                    </a:cubicBezTo>
                    <a:cubicBezTo>
                      <a:pt x="214" y="177"/>
                      <a:pt x="214" y="177"/>
                      <a:pt x="214" y="177"/>
                    </a:cubicBezTo>
                    <a:moveTo>
                      <a:pt x="229" y="177"/>
                    </a:moveTo>
                    <a:cubicBezTo>
                      <a:pt x="229" y="170"/>
                      <a:pt x="229" y="170"/>
                      <a:pt x="229" y="170"/>
                    </a:cubicBezTo>
                    <a:cubicBezTo>
                      <a:pt x="236" y="170"/>
                      <a:pt x="236" y="170"/>
                      <a:pt x="236" y="170"/>
                    </a:cubicBezTo>
                    <a:cubicBezTo>
                      <a:pt x="236" y="177"/>
                      <a:pt x="236" y="177"/>
                      <a:pt x="236" y="177"/>
                    </a:cubicBezTo>
                    <a:cubicBezTo>
                      <a:pt x="229" y="177"/>
                      <a:pt x="229" y="177"/>
                      <a:pt x="229" y="177"/>
                    </a:cubicBezTo>
                    <a:moveTo>
                      <a:pt x="244" y="177"/>
                    </a:moveTo>
                    <a:cubicBezTo>
                      <a:pt x="244" y="170"/>
                      <a:pt x="244" y="170"/>
                      <a:pt x="244" y="170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51" y="177"/>
                      <a:pt x="251" y="177"/>
                      <a:pt x="251" y="177"/>
                    </a:cubicBezTo>
                    <a:cubicBezTo>
                      <a:pt x="244" y="177"/>
                      <a:pt x="244" y="177"/>
                      <a:pt x="244" y="177"/>
                    </a:cubicBezTo>
                    <a:moveTo>
                      <a:pt x="258" y="177"/>
                    </a:moveTo>
                    <a:cubicBezTo>
                      <a:pt x="258" y="170"/>
                      <a:pt x="258" y="170"/>
                      <a:pt x="258" y="170"/>
                    </a:cubicBezTo>
                    <a:cubicBezTo>
                      <a:pt x="265" y="170"/>
                      <a:pt x="265" y="170"/>
                      <a:pt x="265" y="170"/>
                    </a:cubicBezTo>
                    <a:cubicBezTo>
                      <a:pt x="265" y="177"/>
                      <a:pt x="265" y="177"/>
                      <a:pt x="265" y="177"/>
                    </a:cubicBezTo>
                    <a:cubicBezTo>
                      <a:pt x="258" y="177"/>
                      <a:pt x="258" y="177"/>
                      <a:pt x="258" y="177"/>
                    </a:cubicBezTo>
                    <a:moveTo>
                      <a:pt x="273" y="177"/>
                    </a:move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80" y="170"/>
                      <a:pt x="280" y="170"/>
                      <a:pt x="280" y="170"/>
                    </a:cubicBezTo>
                    <a:cubicBezTo>
                      <a:pt x="280" y="177"/>
                      <a:pt x="280" y="177"/>
                      <a:pt x="280" y="177"/>
                    </a:cubicBezTo>
                    <a:cubicBezTo>
                      <a:pt x="273" y="177"/>
                      <a:pt x="273" y="177"/>
                      <a:pt x="273" y="177"/>
                    </a:cubicBezTo>
                    <a:moveTo>
                      <a:pt x="288" y="177"/>
                    </a:moveTo>
                    <a:cubicBezTo>
                      <a:pt x="288" y="170"/>
                      <a:pt x="288" y="170"/>
                      <a:pt x="288" y="170"/>
                    </a:cubicBezTo>
                    <a:cubicBezTo>
                      <a:pt x="295" y="170"/>
                      <a:pt x="295" y="170"/>
                      <a:pt x="295" y="170"/>
                    </a:cubicBezTo>
                    <a:cubicBezTo>
                      <a:pt x="295" y="177"/>
                      <a:pt x="295" y="177"/>
                      <a:pt x="295" y="177"/>
                    </a:cubicBezTo>
                    <a:cubicBezTo>
                      <a:pt x="288" y="177"/>
                      <a:pt x="288" y="177"/>
                      <a:pt x="288" y="177"/>
                    </a:cubicBezTo>
                    <a:moveTo>
                      <a:pt x="303" y="177"/>
                    </a:moveTo>
                    <a:cubicBezTo>
                      <a:pt x="303" y="170"/>
                      <a:pt x="303" y="170"/>
                      <a:pt x="303" y="170"/>
                    </a:cubicBezTo>
                    <a:cubicBezTo>
                      <a:pt x="310" y="170"/>
                      <a:pt x="310" y="170"/>
                      <a:pt x="310" y="170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303" y="177"/>
                      <a:pt x="303" y="177"/>
                      <a:pt x="303" y="177"/>
                    </a:cubicBezTo>
                    <a:moveTo>
                      <a:pt x="317" y="177"/>
                    </a:moveTo>
                    <a:cubicBezTo>
                      <a:pt x="317" y="170"/>
                      <a:pt x="317" y="170"/>
                      <a:pt x="317" y="170"/>
                    </a:cubicBezTo>
                    <a:cubicBezTo>
                      <a:pt x="324" y="170"/>
                      <a:pt x="324" y="170"/>
                      <a:pt x="324" y="170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17" y="177"/>
                      <a:pt x="317" y="177"/>
                      <a:pt x="317" y="177"/>
                    </a:cubicBezTo>
                    <a:moveTo>
                      <a:pt x="332" y="177"/>
                    </a:moveTo>
                    <a:cubicBezTo>
                      <a:pt x="332" y="170"/>
                      <a:pt x="332" y="170"/>
                      <a:pt x="332" y="170"/>
                    </a:cubicBezTo>
                    <a:cubicBezTo>
                      <a:pt x="339" y="170"/>
                      <a:pt x="339" y="170"/>
                      <a:pt x="339" y="170"/>
                    </a:cubicBezTo>
                    <a:cubicBezTo>
                      <a:pt x="339" y="177"/>
                      <a:pt x="339" y="177"/>
                      <a:pt x="339" y="177"/>
                    </a:cubicBezTo>
                    <a:cubicBezTo>
                      <a:pt x="332" y="177"/>
                      <a:pt x="332" y="177"/>
                      <a:pt x="332" y="177"/>
                    </a:cubicBezTo>
                    <a:moveTo>
                      <a:pt x="347" y="177"/>
                    </a:moveTo>
                    <a:cubicBezTo>
                      <a:pt x="347" y="170"/>
                      <a:pt x="347" y="170"/>
                      <a:pt x="347" y="170"/>
                    </a:cubicBezTo>
                    <a:cubicBezTo>
                      <a:pt x="354" y="170"/>
                      <a:pt x="354" y="170"/>
                      <a:pt x="354" y="170"/>
                    </a:cubicBezTo>
                    <a:cubicBezTo>
                      <a:pt x="354" y="177"/>
                      <a:pt x="354" y="177"/>
                      <a:pt x="354" y="177"/>
                    </a:cubicBezTo>
                    <a:cubicBezTo>
                      <a:pt x="347" y="177"/>
                      <a:pt x="347" y="177"/>
                      <a:pt x="347" y="177"/>
                    </a:cubicBezTo>
                    <a:moveTo>
                      <a:pt x="362" y="177"/>
                    </a:moveTo>
                    <a:cubicBezTo>
                      <a:pt x="362" y="170"/>
                      <a:pt x="362" y="170"/>
                      <a:pt x="362" y="170"/>
                    </a:cubicBezTo>
                    <a:cubicBezTo>
                      <a:pt x="369" y="170"/>
                      <a:pt x="369" y="170"/>
                      <a:pt x="369" y="170"/>
                    </a:cubicBezTo>
                    <a:cubicBezTo>
                      <a:pt x="369" y="177"/>
                      <a:pt x="369" y="177"/>
                      <a:pt x="369" y="177"/>
                    </a:cubicBezTo>
                    <a:cubicBezTo>
                      <a:pt x="362" y="177"/>
                      <a:pt x="362" y="177"/>
                      <a:pt x="362" y="177"/>
                    </a:cubicBezTo>
                    <a:moveTo>
                      <a:pt x="376" y="177"/>
                    </a:moveTo>
                    <a:cubicBezTo>
                      <a:pt x="376" y="170"/>
                      <a:pt x="376" y="170"/>
                      <a:pt x="376" y="170"/>
                    </a:cubicBezTo>
                    <a:cubicBezTo>
                      <a:pt x="383" y="170"/>
                      <a:pt x="383" y="170"/>
                      <a:pt x="383" y="170"/>
                    </a:cubicBezTo>
                    <a:cubicBezTo>
                      <a:pt x="383" y="177"/>
                      <a:pt x="383" y="177"/>
                      <a:pt x="383" y="177"/>
                    </a:cubicBezTo>
                    <a:cubicBezTo>
                      <a:pt x="376" y="177"/>
                      <a:pt x="376" y="177"/>
                      <a:pt x="376" y="177"/>
                    </a:cubicBezTo>
                    <a:moveTo>
                      <a:pt x="8" y="163"/>
                    </a:moveTo>
                    <a:cubicBezTo>
                      <a:pt x="8" y="156"/>
                      <a:pt x="8" y="156"/>
                      <a:pt x="8" y="156"/>
                    </a:cubicBezTo>
                    <a:cubicBezTo>
                      <a:pt x="15" y="156"/>
                      <a:pt x="15" y="156"/>
                      <a:pt x="15" y="156"/>
                    </a:cubicBezTo>
                    <a:cubicBezTo>
                      <a:pt x="15" y="163"/>
                      <a:pt x="15" y="163"/>
                      <a:pt x="15" y="163"/>
                    </a:cubicBezTo>
                    <a:cubicBezTo>
                      <a:pt x="8" y="163"/>
                      <a:pt x="8" y="163"/>
                      <a:pt x="8" y="163"/>
                    </a:cubicBezTo>
                    <a:moveTo>
                      <a:pt x="22" y="163"/>
                    </a:moveTo>
                    <a:cubicBezTo>
                      <a:pt x="22" y="156"/>
                      <a:pt x="22" y="156"/>
                      <a:pt x="22" y="156"/>
                    </a:cubicBezTo>
                    <a:cubicBezTo>
                      <a:pt x="29" y="156"/>
                      <a:pt x="29" y="156"/>
                      <a:pt x="29" y="156"/>
                    </a:cubicBezTo>
                    <a:cubicBezTo>
                      <a:pt x="29" y="163"/>
                      <a:pt x="29" y="163"/>
                      <a:pt x="29" y="163"/>
                    </a:cubicBezTo>
                    <a:cubicBezTo>
                      <a:pt x="22" y="163"/>
                      <a:pt x="22" y="163"/>
                      <a:pt x="22" y="163"/>
                    </a:cubicBezTo>
                    <a:moveTo>
                      <a:pt x="37" y="163"/>
                    </a:moveTo>
                    <a:cubicBezTo>
                      <a:pt x="37" y="156"/>
                      <a:pt x="37" y="156"/>
                      <a:pt x="37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4" y="163"/>
                      <a:pt x="44" y="163"/>
                      <a:pt x="44" y="163"/>
                    </a:cubicBezTo>
                    <a:cubicBezTo>
                      <a:pt x="37" y="163"/>
                      <a:pt x="37" y="163"/>
                      <a:pt x="37" y="163"/>
                    </a:cubicBezTo>
                    <a:moveTo>
                      <a:pt x="52" y="163"/>
                    </a:moveTo>
                    <a:cubicBezTo>
                      <a:pt x="52" y="156"/>
                      <a:pt x="52" y="156"/>
                      <a:pt x="52" y="156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63"/>
                      <a:pt x="59" y="163"/>
                      <a:pt x="59" y="163"/>
                    </a:cubicBezTo>
                    <a:cubicBezTo>
                      <a:pt x="52" y="163"/>
                      <a:pt x="52" y="163"/>
                      <a:pt x="52" y="163"/>
                    </a:cubicBezTo>
                    <a:moveTo>
                      <a:pt x="67" y="163"/>
                    </a:moveTo>
                    <a:cubicBezTo>
                      <a:pt x="67" y="156"/>
                      <a:pt x="67" y="156"/>
                      <a:pt x="67" y="156"/>
                    </a:cubicBezTo>
                    <a:cubicBezTo>
                      <a:pt x="74" y="156"/>
                      <a:pt x="74" y="156"/>
                      <a:pt x="74" y="156"/>
                    </a:cubicBezTo>
                    <a:cubicBezTo>
                      <a:pt x="74" y="163"/>
                      <a:pt x="74" y="163"/>
                      <a:pt x="74" y="163"/>
                    </a:cubicBezTo>
                    <a:cubicBezTo>
                      <a:pt x="67" y="163"/>
                      <a:pt x="67" y="163"/>
                      <a:pt x="67" y="163"/>
                    </a:cubicBezTo>
                    <a:moveTo>
                      <a:pt x="81" y="163"/>
                    </a:moveTo>
                    <a:cubicBezTo>
                      <a:pt x="81" y="156"/>
                      <a:pt x="81" y="156"/>
                      <a:pt x="81" y="156"/>
                    </a:cubicBezTo>
                    <a:cubicBezTo>
                      <a:pt x="88" y="156"/>
                      <a:pt x="88" y="156"/>
                      <a:pt x="88" y="156"/>
                    </a:cubicBezTo>
                    <a:cubicBezTo>
                      <a:pt x="88" y="163"/>
                      <a:pt x="88" y="163"/>
                      <a:pt x="88" y="163"/>
                    </a:cubicBezTo>
                    <a:cubicBezTo>
                      <a:pt x="81" y="163"/>
                      <a:pt x="81" y="163"/>
                      <a:pt x="81" y="163"/>
                    </a:cubicBezTo>
                    <a:moveTo>
                      <a:pt x="96" y="163"/>
                    </a:moveTo>
                    <a:cubicBezTo>
                      <a:pt x="96" y="156"/>
                      <a:pt x="96" y="156"/>
                      <a:pt x="96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63"/>
                      <a:pt x="103" y="163"/>
                      <a:pt x="103" y="163"/>
                    </a:cubicBezTo>
                    <a:cubicBezTo>
                      <a:pt x="96" y="163"/>
                      <a:pt x="96" y="163"/>
                      <a:pt x="96" y="163"/>
                    </a:cubicBezTo>
                    <a:moveTo>
                      <a:pt x="111" y="163"/>
                    </a:moveTo>
                    <a:cubicBezTo>
                      <a:pt x="111" y="156"/>
                      <a:pt x="111" y="156"/>
                      <a:pt x="111" y="156"/>
                    </a:cubicBezTo>
                    <a:cubicBezTo>
                      <a:pt x="118" y="156"/>
                      <a:pt x="118" y="156"/>
                      <a:pt x="118" y="156"/>
                    </a:cubicBezTo>
                    <a:cubicBezTo>
                      <a:pt x="118" y="163"/>
                      <a:pt x="118" y="163"/>
                      <a:pt x="118" y="163"/>
                    </a:cubicBezTo>
                    <a:cubicBezTo>
                      <a:pt x="111" y="163"/>
                      <a:pt x="111" y="163"/>
                      <a:pt x="111" y="163"/>
                    </a:cubicBezTo>
                    <a:moveTo>
                      <a:pt x="126" y="163"/>
                    </a:moveTo>
                    <a:cubicBezTo>
                      <a:pt x="126" y="156"/>
                      <a:pt x="126" y="156"/>
                      <a:pt x="126" y="156"/>
                    </a:cubicBezTo>
                    <a:cubicBezTo>
                      <a:pt x="133" y="156"/>
                      <a:pt x="133" y="156"/>
                      <a:pt x="133" y="156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moveTo>
                      <a:pt x="140" y="163"/>
                    </a:moveTo>
                    <a:cubicBezTo>
                      <a:pt x="140" y="156"/>
                      <a:pt x="140" y="156"/>
                      <a:pt x="140" y="156"/>
                    </a:cubicBezTo>
                    <a:cubicBezTo>
                      <a:pt x="147" y="156"/>
                      <a:pt x="147" y="156"/>
                      <a:pt x="147" y="156"/>
                    </a:cubicBezTo>
                    <a:cubicBezTo>
                      <a:pt x="147" y="163"/>
                      <a:pt x="147" y="163"/>
                      <a:pt x="147" y="163"/>
                    </a:cubicBezTo>
                    <a:cubicBezTo>
                      <a:pt x="140" y="163"/>
                      <a:pt x="140" y="163"/>
                      <a:pt x="140" y="163"/>
                    </a:cubicBezTo>
                    <a:moveTo>
                      <a:pt x="155" y="163"/>
                    </a:moveTo>
                    <a:cubicBezTo>
                      <a:pt x="155" y="156"/>
                      <a:pt x="155" y="156"/>
                      <a:pt x="155" y="156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62" y="163"/>
                      <a:pt x="162" y="163"/>
                      <a:pt x="162" y="163"/>
                    </a:cubicBezTo>
                    <a:cubicBezTo>
                      <a:pt x="155" y="163"/>
                      <a:pt x="155" y="163"/>
                      <a:pt x="155" y="163"/>
                    </a:cubicBezTo>
                    <a:moveTo>
                      <a:pt x="170" y="163"/>
                    </a:moveTo>
                    <a:cubicBezTo>
                      <a:pt x="170" y="156"/>
                      <a:pt x="170" y="156"/>
                      <a:pt x="170" y="156"/>
                    </a:cubicBezTo>
                    <a:cubicBezTo>
                      <a:pt x="177" y="156"/>
                      <a:pt x="177" y="156"/>
                      <a:pt x="177" y="156"/>
                    </a:cubicBezTo>
                    <a:cubicBezTo>
                      <a:pt x="177" y="163"/>
                      <a:pt x="177" y="163"/>
                      <a:pt x="177" y="163"/>
                    </a:cubicBezTo>
                    <a:cubicBezTo>
                      <a:pt x="170" y="163"/>
                      <a:pt x="170" y="163"/>
                      <a:pt x="170" y="163"/>
                    </a:cubicBezTo>
                    <a:moveTo>
                      <a:pt x="185" y="163"/>
                    </a:moveTo>
                    <a:cubicBezTo>
                      <a:pt x="185" y="156"/>
                      <a:pt x="185" y="156"/>
                      <a:pt x="185" y="156"/>
                    </a:cubicBezTo>
                    <a:cubicBezTo>
                      <a:pt x="192" y="156"/>
                      <a:pt x="192" y="156"/>
                      <a:pt x="192" y="156"/>
                    </a:cubicBezTo>
                    <a:cubicBezTo>
                      <a:pt x="192" y="163"/>
                      <a:pt x="192" y="163"/>
                      <a:pt x="192" y="163"/>
                    </a:cubicBezTo>
                    <a:cubicBezTo>
                      <a:pt x="185" y="163"/>
                      <a:pt x="185" y="163"/>
                      <a:pt x="185" y="163"/>
                    </a:cubicBezTo>
                    <a:moveTo>
                      <a:pt x="199" y="163"/>
                    </a:moveTo>
                    <a:cubicBezTo>
                      <a:pt x="199" y="156"/>
                      <a:pt x="199" y="156"/>
                      <a:pt x="199" y="156"/>
                    </a:cubicBezTo>
                    <a:cubicBezTo>
                      <a:pt x="206" y="156"/>
                      <a:pt x="206" y="156"/>
                      <a:pt x="206" y="156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99" y="163"/>
                      <a:pt x="199" y="163"/>
                      <a:pt x="199" y="163"/>
                    </a:cubicBezTo>
                    <a:moveTo>
                      <a:pt x="214" y="163"/>
                    </a:moveTo>
                    <a:cubicBezTo>
                      <a:pt x="214" y="156"/>
                      <a:pt x="214" y="156"/>
                      <a:pt x="214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63"/>
                      <a:pt x="221" y="163"/>
                      <a:pt x="221" y="163"/>
                    </a:cubicBezTo>
                    <a:cubicBezTo>
                      <a:pt x="214" y="163"/>
                      <a:pt x="214" y="163"/>
                      <a:pt x="214" y="163"/>
                    </a:cubicBezTo>
                    <a:moveTo>
                      <a:pt x="229" y="163"/>
                    </a:moveTo>
                    <a:cubicBezTo>
                      <a:pt x="229" y="156"/>
                      <a:pt x="229" y="156"/>
                      <a:pt x="229" y="156"/>
                    </a:cubicBezTo>
                    <a:cubicBezTo>
                      <a:pt x="236" y="156"/>
                      <a:pt x="236" y="156"/>
                      <a:pt x="236" y="156"/>
                    </a:cubicBezTo>
                    <a:cubicBezTo>
                      <a:pt x="236" y="163"/>
                      <a:pt x="236" y="163"/>
                      <a:pt x="236" y="163"/>
                    </a:cubicBezTo>
                    <a:cubicBezTo>
                      <a:pt x="229" y="163"/>
                      <a:pt x="229" y="163"/>
                      <a:pt x="229" y="163"/>
                    </a:cubicBezTo>
                    <a:moveTo>
                      <a:pt x="244" y="163"/>
                    </a:moveTo>
                    <a:cubicBezTo>
                      <a:pt x="244" y="156"/>
                      <a:pt x="244" y="156"/>
                      <a:pt x="244" y="156"/>
                    </a:cubicBezTo>
                    <a:cubicBezTo>
                      <a:pt x="251" y="156"/>
                      <a:pt x="251" y="156"/>
                      <a:pt x="251" y="156"/>
                    </a:cubicBezTo>
                    <a:cubicBezTo>
                      <a:pt x="251" y="163"/>
                      <a:pt x="251" y="163"/>
                      <a:pt x="251" y="163"/>
                    </a:cubicBezTo>
                    <a:cubicBezTo>
                      <a:pt x="244" y="163"/>
                      <a:pt x="244" y="163"/>
                      <a:pt x="244" y="163"/>
                    </a:cubicBezTo>
                    <a:moveTo>
                      <a:pt x="258" y="163"/>
                    </a:moveTo>
                    <a:cubicBezTo>
                      <a:pt x="258" y="156"/>
                      <a:pt x="258" y="156"/>
                      <a:pt x="258" y="156"/>
                    </a:cubicBezTo>
                    <a:cubicBezTo>
                      <a:pt x="265" y="156"/>
                      <a:pt x="265" y="156"/>
                      <a:pt x="265" y="156"/>
                    </a:cubicBezTo>
                    <a:cubicBezTo>
                      <a:pt x="265" y="163"/>
                      <a:pt x="265" y="163"/>
                      <a:pt x="265" y="163"/>
                    </a:cubicBezTo>
                    <a:cubicBezTo>
                      <a:pt x="258" y="163"/>
                      <a:pt x="258" y="163"/>
                      <a:pt x="258" y="163"/>
                    </a:cubicBezTo>
                    <a:moveTo>
                      <a:pt x="273" y="163"/>
                    </a:moveTo>
                    <a:cubicBezTo>
                      <a:pt x="273" y="156"/>
                      <a:pt x="273" y="156"/>
                      <a:pt x="273" y="156"/>
                    </a:cubicBezTo>
                    <a:cubicBezTo>
                      <a:pt x="280" y="156"/>
                      <a:pt x="280" y="156"/>
                      <a:pt x="280" y="156"/>
                    </a:cubicBezTo>
                    <a:cubicBezTo>
                      <a:pt x="280" y="163"/>
                      <a:pt x="280" y="163"/>
                      <a:pt x="280" y="163"/>
                    </a:cubicBezTo>
                    <a:cubicBezTo>
                      <a:pt x="273" y="163"/>
                      <a:pt x="273" y="163"/>
                      <a:pt x="273" y="163"/>
                    </a:cubicBezTo>
                    <a:moveTo>
                      <a:pt x="288" y="163"/>
                    </a:moveTo>
                    <a:cubicBezTo>
                      <a:pt x="288" y="156"/>
                      <a:pt x="288" y="156"/>
                      <a:pt x="288" y="156"/>
                    </a:cubicBezTo>
                    <a:cubicBezTo>
                      <a:pt x="295" y="156"/>
                      <a:pt x="295" y="156"/>
                      <a:pt x="295" y="156"/>
                    </a:cubicBezTo>
                    <a:cubicBezTo>
                      <a:pt x="295" y="163"/>
                      <a:pt x="295" y="163"/>
                      <a:pt x="295" y="163"/>
                    </a:cubicBezTo>
                    <a:cubicBezTo>
                      <a:pt x="288" y="163"/>
                      <a:pt x="288" y="163"/>
                      <a:pt x="288" y="163"/>
                    </a:cubicBezTo>
                    <a:moveTo>
                      <a:pt x="303" y="163"/>
                    </a:moveTo>
                    <a:cubicBezTo>
                      <a:pt x="303" y="156"/>
                      <a:pt x="303" y="156"/>
                      <a:pt x="303" y="156"/>
                    </a:cubicBezTo>
                    <a:cubicBezTo>
                      <a:pt x="310" y="156"/>
                      <a:pt x="310" y="156"/>
                      <a:pt x="310" y="156"/>
                    </a:cubicBezTo>
                    <a:cubicBezTo>
                      <a:pt x="310" y="163"/>
                      <a:pt x="310" y="163"/>
                      <a:pt x="310" y="163"/>
                    </a:cubicBezTo>
                    <a:cubicBezTo>
                      <a:pt x="303" y="163"/>
                      <a:pt x="303" y="163"/>
                      <a:pt x="303" y="163"/>
                    </a:cubicBezTo>
                    <a:moveTo>
                      <a:pt x="317" y="163"/>
                    </a:moveTo>
                    <a:cubicBezTo>
                      <a:pt x="317" y="156"/>
                      <a:pt x="317" y="156"/>
                      <a:pt x="317" y="156"/>
                    </a:cubicBezTo>
                    <a:cubicBezTo>
                      <a:pt x="324" y="156"/>
                      <a:pt x="324" y="156"/>
                      <a:pt x="324" y="156"/>
                    </a:cubicBezTo>
                    <a:cubicBezTo>
                      <a:pt x="324" y="163"/>
                      <a:pt x="324" y="163"/>
                      <a:pt x="324" y="163"/>
                    </a:cubicBezTo>
                    <a:cubicBezTo>
                      <a:pt x="317" y="163"/>
                      <a:pt x="317" y="163"/>
                      <a:pt x="317" y="163"/>
                    </a:cubicBezTo>
                    <a:moveTo>
                      <a:pt x="332" y="163"/>
                    </a:moveTo>
                    <a:cubicBezTo>
                      <a:pt x="332" y="156"/>
                      <a:pt x="332" y="156"/>
                      <a:pt x="332" y="156"/>
                    </a:cubicBezTo>
                    <a:cubicBezTo>
                      <a:pt x="339" y="156"/>
                      <a:pt x="339" y="156"/>
                      <a:pt x="339" y="156"/>
                    </a:cubicBezTo>
                    <a:cubicBezTo>
                      <a:pt x="339" y="163"/>
                      <a:pt x="339" y="163"/>
                      <a:pt x="339" y="163"/>
                    </a:cubicBezTo>
                    <a:cubicBezTo>
                      <a:pt x="332" y="163"/>
                      <a:pt x="332" y="163"/>
                      <a:pt x="332" y="163"/>
                    </a:cubicBezTo>
                    <a:moveTo>
                      <a:pt x="347" y="163"/>
                    </a:moveTo>
                    <a:cubicBezTo>
                      <a:pt x="347" y="156"/>
                      <a:pt x="347" y="156"/>
                      <a:pt x="347" y="156"/>
                    </a:cubicBezTo>
                    <a:cubicBezTo>
                      <a:pt x="354" y="156"/>
                      <a:pt x="354" y="156"/>
                      <a:pt x="354" y="156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47" y="163"/>
                      <a:pt x="347" y="163"/>
                      <a:pt x="347" y="163"/>
                    </a:cubicBezTo>
                    <a:moveTo>
                      <a:pt x="362" y="163"/>
                    </a:moveTo>
                    <a:cubicBezTo>
                      <a:pt x="362" y="156"/>
                      <a:pt x="362" y="156"/>
                      <a:pt x="362" y="156"/>
                    </a:cubicBezTo>
                    <a:cubicBezTo>
                      <a:pt x="369" y="156"/>
                      <a:pt x="369" y="156"/>
                      <a:pt x="369" y="156"/>
                    </a:cubicBezTo>
                    <a:cubicBezTo>
                      <a:pt x="369" y="163"/>
                      <a:pt x="369" y="163"/>
                      <a:pt x="369" y="163"/>
                    </a:cubicBezTo>
                    <a:cubicBezTo>
                      <a:pt x="362" y="163"/>
                      <a:pt x="362" y="163"/>
                      <a:pt x="362" y="163"/>
                    </a:cubicBezTo>
                    <a:moveTo>
                      <a:pt x="376" y="163"/>
                    </a:moveTo>
                    <a:cubicBezTo>
                      <a:pt x="376" y="156"/>
                      <a:pt x="376" y="156"/>
                      <a:pt x="376" y="156"/>
                    </a:cubicBezTo>
                    <a:cubicBezTo>
                      <a:pt x="383" y="156"/>
                      <a:pt x="383" y="156"/>
                      <a:pt x="383" y="156"/>
                    </a:cubicBezTo>
                    <a:cubicBezTo>
                      <a:pt x="383" y="163"/>
                      <a:pt x="383" y="163"/>
                      <a:pt x="383" y="163"/>
                    </a:cubicBezTo>
                    <a:cubicBezTo>
                      <a:pt x="376" y="163"/>
                      <a:pt x="376" y="163"/>
                      <a:pt x="376" y="163"/>
                    </a:cubicBezTo>
                    <a:moveTo>
                      <a:pt x="22" y="148"/>
                    </a:moveTo>
                    <a:cubicBezTo>
                      <a:pt x="22" y="141"/>
                      <a:pt x="22" y="141"/>
                      <a:pt x="22" y="141"/>
                    </a:cubicBezTo>
                    <a:cubicBezTo>
                      <a:pt x="29" y="141"/>
                      <a:pt x="29" y="141"/>
                      <a:pt x="29" y="141"/>
                    </a:cubicBezTo>
                    <a:cubicBezTo>
                      <a:pt x="29" y="148"/>
                      <a:pt x="29" y="148"/>
                      <a:pt x="29" y="148"/>
                    </a:cubicBezTo>
                    <a:cubicBezTo>
                      <a:pt x="22" y="148"/>
                      <a:pt x="22" y="148"/>
                      <a:pt x="22" y="148"/>
                    </a:cubicBezTo>
                    <a:moveTo>
                      <a:pt x="37" y="148"/>
                    </a:moveTo>
                    <a:cubicBezTo>
                      <a:pt x="37" y="141"/>
                      <a:pt x="37" y="141"/>
                      <a:pt x="37" y="141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4" y="148"/>
                      <a:pt x="44" y="148"/>
                      <a:pt x="44" y="148"/>
                    </a:cubicBezTo>
                    <a:cubicBezTo>
                      <a:pt x="37" y="148"/>
                      <a:pt x="37" y="148"/>
                      <a:pt x="37" y="148"/>
                    </a:cubicBezTo>
                    <a:moveTo>
                      <a:pt x="52" y="148"/>
                    </a:moveTo>
                    <a:cubicBezTo>
                      <a:pt x="52" y="141"/>
                      <a:pt x="52" y="141"/>
                      <a:pt x="52" y="141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9" y="148"/>
                      <a:pt x="59" y="148"/>
                      <a:pt x="59" y="148"/>
                    </a:cubicBezTo>
                    <a:cubicBezTo>
                      <a:pt x="52" y="148"/>
                      <a:pt x="52" y="148"/>
                      <a:pt x="52" y="148"/>
                    </a:cubicBezTo>
                    <a:moveTo>
                      <a:pt x="67" y="148"/>
                    </a:moveTo>
                    <a:cubicBezTo>
                      <a:pt x="67" y="141"/>
                      <a:pt x="67" y="141"/>
                      <a:pt x="67" y="141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74" y="148"/>
                      <a:pt x="74" y="148"/>
                      <a:pt x="74" y="148"/>
                    </a:cubicBezTo>
                    <a:cubicBezTo>
                      <a:pt x="67" y="148"/>
                      <a:pt x="67" y="148"/>
                      <a:pt x="67" y="148"/>
                    </a:cubicBezTo>
                    <a:moveTo>
                      <a:pt x="81" y="148"/>
                    </a:moveTo>
                    <a:cubicBezTo>
                      <a:pt x="81" y="141"/>
                      <a:pt x="81" y="141"/>
                      <a:pt x="81" y="141"/>
                    </a:cubicBezTo>
                    <a:cubicBezTo>
                      <a:pt x="88" y="141"/>
                      <a:pt x="88" y="141"/>
                      <a:pt x="88" y="141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1" y="148"/>
                      <a:pt x="81" y="148"/>
                      <a:pt x="81" y="148"/>
                    </a:cubicBezTo>
                    <a:moveTo>
                      <a:pt x="96" y="148"/>
                    </a:moveTo>
                    <a:cubicBezTo>
                      <a:pt x="96" y="141"/>
                      <a:pt x="96" y="141"/>
                      <a:pt x="96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103" y="148"/>
                      <a:pt x="103" y="148"/>
                      <a:pt x="103" y="148"/>
                    </a:cubicBezTo>
                    <a:cubicBezTo>
                      <a:pt x="96" y="148"/>
                      <a:pt x="96" y="148"/>
                      <a:pt x="96" y="148"/>
                    </a:cubicBezTo>
                    <a:moveTo>
                      <a:pt x="111" y="148"/>
                    </a:move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8" y="141"/>
                      <a:pt x="118" y="141"/>
                      <a:pt x="118" y="141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moveTo>
                      <a:pt x="126" y="148"/>
                    </a:moveTo>
                    <a:cubicBezTo>
                      <a:pt x="126" y="141"/>
                      <a:pt x="126" y="141"/>
                      <a:pt x="126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8"/>
                      <a:pt x="133" y="148"/>
                      <a:pt x="133" y="148"/>
                    </a:cubicBezTo>
                    <a:cubicBezTo>
                      <a:pt x="126" y="148"/>
                      <a:pt x="126" y="148"/>
                      <a:pt x="126" y="148"/>
                    </a:cubicBezTo>
                    <a:moveTo>
                      <a:pt x="140" y="148"/>
                    </a:moveTo>
                    <a:cubicBezTo>
                      <a:pt x="140" y="141"/>
                      <a:pt x="140" y="141"/>
                      <a:pt x="140" y="141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0" y="148"/>
                      <a:pt x="140" y="148"/>
                      <a:pt x="140" y="148"/>
                    </a:cubicBezTo>
                    <a:moveTo>
                      <a:pt x="155" y="148"/>
                    </a:move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62" y="141"/>
                      <a:pt x="162" y="141"/>
                      <a:pt x="162" y="141"/>
                    </a:cubicBezTo>
                    <a:cubicBezTo>
                      <a:pt x="162" y="148"/>
                      <a:pt x="162" y="148"/>
                      <a:pt x="162" y="148"/>
                    </a:cubicBezTo>
                    <a:cubicBezTo>
                      <a:pt x="155" y="148"/>
                      <a:pt x="155" y="148"/>
                      <a:pt x="155" y="148"/>
                    </a:cubicBezTo>
                    <a:moveTo>
                      <a:pt x="170" y="148"/>
                    </a:move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7" y="141"/>
                      <a:pt x="177" y="141"/>
                      <a:pt x="177" y="141"/>
                    </a:cubicBezTo>
                    <a:cubicBezTo>
                      <a:pt x="177" y="148"/>
                      <a:pt x="177" y="148"/>
                      <a:pt x="177" y="148"/>
                    </a:cubicBezTo>
                    <a:cubicBezTo>
                      <a:pt x="170" y="148"/>
                      <a:pt x="170" y="148"/>
                      <a:pt x="170" y="148"/>
                    </a:cubicBezTo>
                    <a:moveTo>
                      <a:pt x="185" y="148"/>
                    </a:move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92" y="141"/>
                      <a:pt x="192" y="141"/>
                      <a:pt x="192" y="141"/>
                    </a:cubicBezTo>
                    <a:cubicBezTo>
                      <a:pt x="192" y="148"/>
                      <a:pt x="192" y="148"/>
                      <a:pt x="192" y="148"/>
                    </a:cubicBezTo>
                    <a:cubicBezTo>
                      <a:pt x="185" y="148"/>
                      <a:pt x="185" y="148"/>
                      <a:pt x="185" y="148"/>
                    </a:cubicBezTo>
                    <a:moveTo>
                      <a:pt x="199" y="148"/>
                    </a:moveTo>
                    <a:cubicBezTo>
                      <a:pt x="199" y="141"/>
                      <a:pt x="199" y="141"/>
                      <a:pt x="199" y="141"/>
                    </a:cubicBezTo>
                    <a:cubicBezTo>
                      <a:pt x="206" y="141"/>
                      <a:pt x="206" y="141"/>
                      <a:pt x="206" y="141"/>
                    </a:cubicBezTo>
                    <a:cubicBezTo>
                      <a:pt x="206" y="148"/>
                      <a:pt x="206" y="148"/>
                      <a:pt x="206" y="148"/>
                    </a:cubicBezTo>
                    <a:cubicBezTo>
                      <a:pt x="199" y="148"/>
                      <a:pt x="199" y="148"/>
                      <a:pt x="199" y="148"/>
                    </a:cubicBezTo>
                    <a:moveTo>
                      <a:pt x="214" y="148"/>
                    </a:moveTo>
                    <a:cubicBezTo>
                      <a:pt x="214" y="141"/>
                      <a:pt x="214" y="141"/>
                      <a:pt x="214" y="141"/>
                    </a:cubicBezTo>
                    <a:cubicBezTo>
                      <a:pt x="221" y="141"/>
                      <a:pt x="221" y="141"/>
                      <a:pt x="221" y="141"/>
                    </a:cubicBezTo>
                    <a:cubicBezTo>
                      <a:pt x="221" y="148"/>
                      <a:pt x="221" y="148"/>
                      <a:pt x="221" y="148"/>
                    </a:cubicBezTo>
                    <a:cubicBezTo>
                      <a:pt x="214" y="148"/>
                      <a:pt x="214" y="148"/>
                      <a:pt x="214" y="148"/>
                    </a:cubicBezTo>
                    <a:moveTo>
                      <a:pt x="229" y="148"/>
                    </a:move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36" y="141"/>
                      <a:pt x="236" y="141"/>
                      <a:pt x="236" y="141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29" y="148"/>
                      <a:pt x="229" y="148"/>
                      <a:pt x="229" y="148"/>
                    </a:cubicBezTo>
                    <a:moveTo>
                      <a:pt x="244" y="148"/>
                    </a:moveTo>
                    <a:cubicBezTo>
                      <a:pt x="244" y="141"/>
                      <a:pt x="244" y="141"/>
                      <a:pt x="244" y="141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51" y="148"/>
                      <a:pt x="251" y="148"/>
                      <a:pt x="251" y="148"/>
                    </a:cubicBezTo>
                    <a:cubicBezTo>
                      <a:pt x="244" y="148"/>
                      <a:pt x="244" y="148"/>
                      <a:pt x="244" y="148"/>
                    </a:cubicBezTo>
                    <a:moveTo>
                      <a:pt x="258" y="148"/>
                    </a:moveTo>
                    <a:cubicBezTo>
                      <a:pt x="258" y="141"/>
                      <a:pt x="258" y="141"/>
                      <a:pt x="258" y="141"/>
                    </a:cubicBezTo>
                    <a:cubicBezTo>
                      <a:pt x="265" y="141"/>
                      <a:pt x="265" y="141"/>
                      <a:pt x="265" y="141"/>
                    </a:cubicBezTo>
                    <a:cubicBezTo>
                      <a:pt x="265" y="148"/>
                      <a:pt x="265" y="148"/>
                      <a:pt x="265" y="148"/>
                    </a:cubicBezTo>
                    <a:cubicBezTo>
                      <a:pt x="258" y="148"/>
                      <a:pt x="258" y="148"/>
                      <a:pt x="258" y="148"/>
                    </a:cubicBezTo>
                    <a:moveTo>
                      <a:pt x="273" y="148"/>
                    </a:moveTo>
                    <a:cubicBezTo>
                      <a:pt x="273" y="141"/>
                      <a:pt x="273" y="141"/>
                      <a:pt x="273" y="141"/>
                    </a:cubicBezTo>
                    <a:cubicBezTo>
                      <a:pt x="280" y="141"/>
                      <a:pt x="280" y="141"/>
                      <a:pt x="280" y="141"/>
                    </a:cubicBez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73" y="148"/>
                      <a:pt x="273" y="148"/>
                      <a:pt x="273" y="148"/>
                    </a:cubicBezTo>
                    <a:moveTo>
                      <a:pt x="288" y="148"/>
                    </a:moveTo>
                    <a:cubicBezTo>
                      <a:pt x="288" y="141"/>
                      <a:pt x="288" y="141"/>
                      <a:pt x="288" y="141"/>
                    </a:cubicBezTo>
                    <a:cubicBezTo>
                      <a:pt x="295" y="141"/>
                      <a:pt x="295" y="141"/>
                      <a:pt x="295" y="141"/>
                    </a:cubicBezTo>
                    <a:cubicBezTo>
                      <a:pt x="295" y="148"/>
                      <a:pt x="295" y="148"/>
                      <a:pt x="295" y="148"/>
                    </a:cubicBezTo>
                    <a:cubicBezTo>
                      <a:pt x="288" y="148"/>
                      <a:pt x="288" y="148"/>
                      <a:pt x="288" y="148"/>
                    </a:cubicBezTo>
                    <a:moveTo>
                      <a:pt x="303" y="148"/>
                    </a:moveTo>
                    <a:cubicBezTo>
                      <a:pt x="303" y="141"/>
                      <a:pt x="303" y="141"/>
                      <a:pt x="303" y="141"/>
                    </a:cubicBezTo>
                    <a:cubicBezTo>
                      <a:pt x="310" y="141"/>
                      <a:pt x="310" y="141"/>
                      <a:pt x="310" y="141"/>
                    </a:cubicBezTo>
                    <a:cubicBezTo>
                      <a:pt x="310" y="148"/>
                      <a:pt x="310" y="148"/>
                      <a:pt x="310" y="148"/>
                    </a:cubicBezTo>
                    <a:cubicBezTo>
                      <a:pt x="303" y="148"/>
                      <a:pt x="303" y="148"/>
                      <a:pt x="303" y="148"/>
                    </a:cubicBezTo>
                    <a:moveTo>
                      <a:pt x="317" y="148"/>
                    </a:moveTo>
                    <a:cubicBezTo>
                      <a:pt x="317" y="141"/>
                      <a:pt x="317" y="141"/>
                      <a:pt x="317" y="141"/>
                    </a:cubicBezTo>
                    <a:cubicBezTo>
                      <a:pt x="324" y="141"/>
                      <a:pt x="324" y="141"/>
                      <a:pt x="324" y="141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17" y="148"/>
                      <a:pt x="317" y="148"/>
                      <a:pt x="317" y="148"/>
                    </a:cubicBezTo>
                    <a:moveTo>
                      <a:pt x="332" y="148"/>
                    </a:moveTo>
                    <a:cubicBezTo>
                      <a:pt x="332" y="141"/>
                      <a:pt x="332" y="141"/>
                      <a:pt x="332" y="141"/>
                    </a:cubicBezTo>
                    <a:cubicBezTo>
                      <a:pt x="339" y="141"/>
                      <a:pt x="339" y="141"/>
                      <a:pt x="339" y="141"/>
                    </a:cubicBezTo>
                    <a:cubicBezTo>
                      <a:pt x="339" y="148"/>
                      <a:pt x="339" y="148"/>
                      <a:pt x="339" y="148"/>
                    </a:cubicBezTo>
                    <a:cubicBezTo>
                      <a:pt x="332" y="148"/>
                      <a:pt x="332" y="148"/>
                      <a:pt x="332" y="148"/>
                    </a:cubicBezTo>
                    <a:moveTo>
                      <a:pt x="347" y="148"/>
                    </a:moveTo>
                    <a:cubicBezTo>
                      <a:pt x="347" y="141"/>
                      <a:pt x="347" y="141"/>
                      <a:pt x="347" y="141"/>
                    </a:cubicBezTo>
                    <a:cubicBezTo>
                      <a:pt x="354" y="141"/>
                      <a:pt x="354" y="141"/>
                      <a:pt x="354" y="141"/>
                    </a:cubicBezTo>
                    <a:cubicBezTo>
                      <a:pt x="354" y="148"/>
                      <a:pt x="354" y="148"/>
                      <a:pt x="354" y="148"/>
                    </a:cubicBezTo>
                    <a:cubicBezTo>
                      <a:pt x="347" y="148"/>
                      <a:pt x="347" y="148"/>
                      <a:pt x="347" y="148"/>
                    </a:cubicBezTo>
                    <a:moveTo>
                      <a:pt x="362" y="148"/>
                    </a:moveTo>
                    <a:cubicBezTo>
                      <a:pt x="362" y="141"/>
                      <a:pt x="362" y="141"/>
                      <a:pt x="362" y="141"/>
                    </a:cubicBezTo>
                    <a:cubicBezTo>
                      <a:pt x="369" y="141"/>
                      <a:pt x="369" y="141"/>
                      <a:pt x="369" y="141"/>
                    </a:cubicBezTo>
                    <a:cubicBezTo>
                      <a:pt x="369" y="148"/>
                      <a:pt x="369" y="148"/>
                      <a:pt x="369" y="148"/>
                    </a:cubicBezTo>
                    <a:cubicBezTo>
                      <a:pt x="362" y="148"/>
                      <a:pt x="362" y="148"/>
                      <a:pt x="362" y="148"/>
                    </a:cubicBezTo>
                    <a:moveTo>
                      <a:pt x="22" y="133"/>
                    </a:moveTo>
                    <a:cubicBezTo>
                      <a:pt x="22" y="126"/>
                      <a:pt x="22" y="126"/>
                      <a:pt x="22" y="126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29" y="133"/>
                      <a:pt x="29" y="133"/>
                      <a:pt x="29" y="133"/>
                    </a:cubicBezTo>
                    <a:cubicBezTo>
                      <a:pt x="22" y="133"/>
                      <a:pt x="22" y="133"/>
                      <a:pt x="22" y="133"/>
                    </a:cubicBezTo>
                    <a:moveTo>
                      <a:pt x="37" y="133"/>
                    </a:moveTo>
                    <a:cubicBezTo>
                      <a:pt x="37" y="126"/>
                      <a:pt x="37" y="126"/>
                      <a:pt x="37" y="126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37" y="133"/>
                      <a:pt x="37" y="133"/>
                      <a:pt x="37" y="133"/>
                    </a:cubicBezTo>
                    <a:moveTo>
                      <a:pt x="52" y="133"/>
                    </a:moveTo>
                    <a:cubicBezTo>
                      <a:pt x="52" y="126"/>
                      <a:pt x="52" y="126"/>
                      <a:pt x="52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3"/>
                      <a:pt x="59" y="133"/>
                      <a:pt x="59" y="133"/>
                    </a:cubicBezTo>
                    <a:cubicBezTo>
                      <a:pt x="52" y="133"/>
                      <a:pt x="52" y="133"/>
                      <a:pt x="52" y="133"/>
                    </a:cubicBezTo>
                    <a:moveTo>
                      <a:pt x="67" y="133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74" y="126"/>
                      <a:pt x="74" y="126"/>
                      <a:pt x="74" y="126"/>
                    </a:cubicBezTo>
                    <a:cubicBezTo>
                      <a:pt x="74" y="133"/>
                      <a:pt x="74" y="133"/>
                      <a:pt x="74" y="133"/>
                    </a:cubicBezTo>
                    <a:cubicBezTo>
                      <a:pt x="67" y="133"/>
                      <a:pt x="67" y="133"/>
                      <a:pt x="67" y="133"/>
                    </a:cubicBezTo>
                    <a:moveTo>
                      <a:pt x="81" y="133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1" y="133"/>
                      <a:pt x="81" y="133"/>
                      <a:pt x="81" y="133"/>
                    </a:cubicBezTo>
                    <a:moveTo>
                      <a:pt x="96" y="133"/>
                    </a:moveTo>
                    <a:cubicBezTo>
                      <a:pt x="96" y="126"/>
                      <a:pt x="96" y="126"/>
                      <a:pt x="96" y="126"/>
                    </a:cubicBezTo>
                    <a:cubicBezTo>
                      <a:pt x="103" y="126"/>
                      <a:pt x="103" y="126"/>
                      <a:pt x="103" y="126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96" y="133"/>
                      <a:pt x="96" y="133"/>
                      <a:pt x="96" y="133"/>
                    </a:cubicBezTo>
                    <a:moveTo>
                      <a:pt x="111" y="133"/>
                    </a:moveTo>
                    <a:cubicBezTo>
                      <a:pt x="111" y="126"/>
                      <a:pt x="111" y="126"/>
                      <a:pt x="111" y="126"/>
                    </a:cubicBezTo>
                    <a:cubicBezTo>
                      <a:pt x="118" y="126"/>
                      <a:pt x="118" y="126"/>
                      <a:pt x="118" y="126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1" y="133"/>
                      <a:pt x="111" y="133"/>
                      <a:pt x="111" y="133"/>
                    </a:cubicBezTo>
                    <a:moveTo>
                      <a:pt x="126" y="133"/>
                    </a:move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33" y="126"/>
                      <a:pt x="133" y="126"/>
                      <a:pt x="133" y="126"/>
                    </a:cubicBezTo>
                    <a:cubicBezTo>
                      <a:pt x="133" y="133"/>
                      <a:pt x="133" y="133"/>
                      <a:pt x="133" y="133"/>
                    </a:cubicBezTo>
                    <a:cubicBezTo>
                      <a:pt x="126" y="133"/>
                      <a:pt x="126" y="133"/>
                      <a:pt x="126" y="133"/>
                    </a:cubicBezTo>
                    <a:moveTo>
                      <a:pt x="140" y="133"/>
                    </a:move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7" y="126"/>
                      <a:pt x="147" y="126"/>
                      <a:pt x="147" y="126"/>
                    </a:cubicBezTo>
                    <a:cubicBezTo>
                      <a:pt x="147" y="133"/>
                      <a:pt x="147" y="133"/>
                      <a:pt x="147" y="133"/>
                    </a:cubicBezTo>
                    <a:cubicBezTo>
                      <a:pt x="140" y="133"/>
                      <a:pt x="140" y="133"/>
                      <a:pt x="140" y="133"/>
                    </a:cubicBezTo>
                    <a:moveTo>
                      <a:pt x="155" y="133"/>
                    </a:moveTo>
                    <a:cubicBezTo>
                      <a:pt x="155" y="126"/>
                      <a:pt x="155" y="126"/>
                      <a:pt x="155" y="126"/>
                    </a:cubicBezTo>
                    <a:cubicBezTo>
                      <a:pt x="162" y="126"/>
                      <a:pt x="162" y="126"/>
                      <a:pt x="162" y="126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55" y="133"/>
                      <a:pt x="155" y="133"/>
                      <a:pt x="155" y="133"/>
                    </a:cubicBezTo>
                    <a:moveTo>
                      <a:pt x="170" y="133"/>
                    </a:moveTo>
                    <a:cubicBezTo>
                      <a:pt x="170" y="126"/>
                      <a:pt x="170" y="126"/>
                      <a:pt x="170" y="126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7" y="133"/>
                      <a:pt x="177" y="133"/>
                      <a:pt x="177" y="133"/>
                    </a:cubicBezTo>
                    <a:cubicBezTo>
                      <a:pt x="170" y="133"/>
                      <a:pt x="170" y="133"/>
                      <a:pt x="170" y="133"/>
                    </a:cubicBezTo>
                    <a:moveTo>
                      <a:pt x="185" y="133"/>
                    </a:moveTo>
                    <a:cubicBezTo>
                      <a:pt x="185" y="126"/>
                      <a:pt x="185" y="126"/>
                      <a:pt x="18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33"/>
                      <a:pt x="192" y="133"/>
                      <a:pt x="192" y="133"/>
                    </a:cubicBezTo>
                    <a:cubicBezTo>
                      <a:pt x="185" y="133"/>
                      <a:pt x="185" y="133"/>
                      <a:pt x="185" y="133"/>
                    </a:cubicBezTo>
                    <a:moveTo>
                      <a:pt x="199" y="133"/>
                    </a:moveTo>
                    <a:cubicBezTo>
                      <a:pt x="199" y="126"/>
                      <a:pt x="199" y="126"/>
                      <a:pt x="199" y="126"/>
                    </a:cubicBezTo>
                    <a:cubicBezTo>
                      <a:pt x="206" y="126"/>
                      <a:pt x="206" y="126"/>
                      <a:pt x="206" y="126"/>
                    </a:cubicBezTo>
                    <a:cubicBezTo>
                      <a:pt x="206" y="133"/>
                      <a:pt x="206" y="133"/>
                      <a:pt x="206" y="133"/>
                    </a:cubicBezTo>
                    <a:cubicBezTo>
                      <a:pt x="199" y="133"/>
                      <a:pt x="199" y="133"/>
                      <a:pt x="199" y="133"/>
                    </a:cubicBezTo>
                    <a:moveTo>
                      <a:pt x="214" y="133"/>
                    </a:move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21" y="126"/>
                      <a:pt x="221" y="126"/>
                      <a:pt x="221" y="126"/>
                    </a:cubicBezTo>
                    <a:cubicBezTo>
                      <a:pt x="221" y="133"/>
                      <a:pt x="221" y="133"/>
                      <a:pt x="221" y="133"/>
                    </a:cubicBezTo>
                    <a:cubicBezTo>
                      <a:pt x="214" y="133"/>
                      <a:pt x="214" y="133"/>
                      <a:pt x="214" y="133"/>
                    </a:cubicBezTo>
                    <a:moveTo>
                      <a:pt x="229" y="133"/>
                    </a:move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236" y="133"/>
                      <a:pt x="236" y="133"/>
                      <a:pt x="236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moveTo>
                      <a:pt x="244" y="133"/>
                    </a:move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51" y="126"/>
                      <a:pt x="251" y="126"/>
                      <a:pt x="251" y="126"/>
                    </a:cubicBez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44" y="133"/>
                      <a:pt x="244" y="133"/>
                      <a:pt x="244" y="133"/>
                    </a:cubicBezTo>
                    <a:moveTo>
                      <a:pt x="258" y="133"/>
                    </a:moveTo>
                    <a:cubicBezTo>
                      <a:pt x="258" y="126"/>
                      <a:pt x="258" y="126"/>
                      <a:pt x="258" y="126"/>
                    </a:cubicBezTo>
                    <a:cubicBezTo>
                      <a:pt x="265" y="126"/>
                      <a:pt x="265" y="126"/>
                      <a:pt x="265" y="126"/>
                    </a:cubicBezTo>
                    <a:cubicBezTo>
                      <a:pt x="265" y="133"/>
                      <a:pt x="265" y="133"/>
                      <a:pt x="265" y="133"/>
                    </a:cubicBezTo>
                    <a:cubicBezTo>
                      <a:pt x="258" y="133"/>
                      <a:pt x="258" y="133"/>
                      <a:pt x="258" y="133"/>
                    </a:cubicBezTo>
                    <a:moveTo>
                      <a:pt x="273" y="133"/>
                    </a:moveTo>
                    <a:cubicBezTo>
                      <a:pt x="273" y="126"/>
                      <a:pt x="273" y="126"/>
                      <a:pt x="273" y="126"/>
                    </a:cubicBezTo>
                    <a:cubicBezTo>
                      <a:pt x="280" y="126"/>
                      <a:pt x="280" y="126"/>
                      <a:pt x="280" y="126"/>
                    </a:cubicBezTo>
                    <a:cubicBezTo>
                      <a:pt x="280" y="133"/>
                      <a:pt x="280" y="133"/>
                      <a:pt x="280" y="133"/>
                    </a:cubicBezTo>
                    <a:cubicBezTo>
                      <a:pt x="273" y="133"/>
                      <a:pt x="273" y="133"/>
                      <a:pt x="273" y="133"/>
                    </a:cubicBezTo>
                    <a:moveTo>
                      <a:pt x="288" y="133"/>
                    </a:moveTo>
                    <a:cubicBezTo>
                      <a:pt x="288" y="126"/>
                      <a:pt x="288" y="126"/>
                      <a:pt x="288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5" y="133"/>
                      <a:pt x="295" y="133"/>
                      <a:pt x="295" y="133"/>
                    </a:cubicBezTo>
                    <a:cubicBezTo>
                      <a:pt x="288" y="133"/>
                      <a:pt x="288" y="133"/>
                      <a:pt x="288" y="133"/>
                    </a:cubicBezTo>
                    <a:moveTo>
                      <a:pt x="303" y="133"/>
                    </a:moveTo>
                    <a:cubicBezTo>
                      <a:pt x="303" y="126"/>
                      <a:pt x="303" y="126"/>
                      <a:pt x="303" y="126"/>
                    </a:cubicBezTo>
                    <a:cubicBezTo>
                      <a:pt x="310" y="126"/>
                      <a:pt x="310" y="126"/>
                      <a:pt x="310" y="126"/>
                    </a:cubicBezTo>
                    <a:cubicBezTo>
                      <a:pt x="310" y="133"/>
                      <a:pt x="310" y="133"/>
                      <a:pt x="310" y="133"/>
                    </a:cubicBezTo>
                    <a:cubicBezTo>
                      <a:pt x="303" y="133"/>
                      <a:pt x="303" y="133"/>
                      <a:pt x="303" y="133"/>
                    </a:cubicBezTo>
                    <a:moveTo>
                      <a:pt x="317" y="133"/>
                    </a:moveTo>
                    <a:cubicBezTo>
                      <a:pt x="317" y="126"/>
                      <a:pt x="317" y="126"/>
                      <a:pt x="317" y="126"/>
                    </a:cubicBezTo>
                    <a:cubicBezTo>
                      <a:pt x="324" y="126"/>
                      <a:pt x="324" y="126"/>
                      <a:pt x="324" y="126"/>
                    </a:cubicBezTo>
                    <a:cubicBezTo>
                      <a:pt x="324" y="133"/>
                      <a:pt x="324" y="133"/>
                      <a:pt x="324" y="133"/>
                    </a:cubicBezTo>
                    <a:cubicBezTo>
                      <a:pt x="317" y="133"/>
                      <a:pt x="317" y="133"/>
                      <a:pt x="317" y="133"/>
                    </a:cubicBezTo>
                    <a:moveTo>
                      <a:pt x="332" y="133"/>
                    </a:moveTo>
                    <a:cubicBezTo>
                      <a:pt x="332" y="126"/>
                      <a:pt x="332" y="126"/>
                      <a:pt x="332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39" y="133"/>
                      <a:pt x="339" y="133"/>
                      <a:pt x="339" y="133"/>
                    </a:cubicBezTo>
                    <a:cubicBezTo>
                      <a:pt x="332" y="133"/>
                      <a:pt x="332" y="133"/>
                      <a:pt x="332" y="133"/>
                    </a:cubicBezTo>
                    <a:moveTo>
                      <a:pt x="347" y="133"/>
                    </a:moveTo>
                    <a:cubicBezTo>
                      <a:pt x="347" y="126"/>
                      <a:pt x="347" y="126"/>
                      <a:pt x="347" y="126"/>
                    </a:cubicBezTo>
                    <a:cubicBezTo>
                      <a:pt x="354" y="126"/>
                      <a:pt x="354" y="126"/>
                      <a:pt x="354" y="126"/>
                    </a:cubicBezTo>
                    <a:cubicBezTo>
                      <a:pt x="354" y="133"/>
                      <a:pt x="354" y="133"/>
                      <a:pt x="354" y="133"/>
                    </a:cubicBezTo>
                    <a:cubicBezTo>
                      <a:pt x="347" y="133"/>
                      <a:pt x="347" y="133"/>
                      <a:pt x="347" y="133"/>
                    </a:cubicBezTo>
                    <a:moveTo>
                      <a:pt x="362" y="133"/>
                    </a:moveTo>
                    <a:cubicBezTo>
                      <a:pt x="362" y="126"/>
                      <a:pt x="362" y="126"/>
                      <a:pt x="362" y="126"/>
                    </a:cubicBezTo>
                    <a:cubicBezTo>
                      <a:pt x="369" y="126"/>
                      <a:pt x="369" y="126"/>
                      <a:pt x="369" y="126"/>
                    </a:cubicBezTo>
                    <a:cubicBezTo>
                      <a:pt x="369" y="133"/>
                      <a:pt x="369" y="133"/>
                      <a:pt x="369" y="133"/>
                    </a:cubicBezTo>
                    <a:cubicBezTo>
                      <a:pt x="362" y="133"/>
                      <a:pt x="362" y="133"/>
                      <a:pt x="362" y="133"/>
                    </a:cubicBezTo>
                    <a:moveTo>
                      <a:pt x="22" y="118"/>
                    </a:moveTo>
                    <a:cubicBezTo>
                      <a:pt x="22" y="111"/>
                      <a:pt x="22" y="111"/>
                      <a:pt x="22" y="111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2" y="118"/>
                      <a:pt x="22" y="118"/>
                      <a:pt x="22" y="118"/>
                    </a:cubicBezTo>
                    <a:moveTo>
                      <a:pt x="37" y="118"/>
                    </a:moveTo>
                    <a:cubicBezTo>
                      <a:pt x="37" y="111"/>
                      <a:pt x="37" y="111"/>
                      <a:pt x="37" y="111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4" y="118"/>
                      <a:pt x="44" y="118"/>
                      <a:pt x="44" y="118"/>
                    </a:cubicBezTo>
                    <a:cubicBezTo>
                      <a:pt x="37" y="118"/>
                      <a:pt x="37" y="118"/>
                      <a:pt x="37" y="118"/>
                    </a:cubicBezTo>
                    <a:moveTo>
                      <a:pt x="52" y="118"/>
                    </a:moveTo>
                    <a:cubicBezTo>
                      <a:pt x="52" y="111"/>
                      <a:pt x="52" y="111"/>
                      <a:pt x="52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52" y="118"/>
                      <a:pt x="52" y="118"/>
                      <a:pt x="52" y="118"/>
                    </a:cubicBezTo>
                    <a:moveTo>
                      <a:pt x="67" y="118"/>
                    </a:moveTo>
                    <a:cubicBezTo>
                      <a:pt x="67" y="111"/>
                      <a:pt x="67" y="111"/>
                      <a:pt x="67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67" y="118"/>
                      <a:pt x="67" y="118"/>
                      <a:pt x="67" y="118"/>
                    </a:cubicBezTo>
                    <a:moveTo>
                      <a:pt x="81" y="118"/>
                    </a:moveTo>
                    <a:cubicBezTo>
                      <a:pt x="81" y="111"/>
                      <a:pt x="81" y="111"/>
                      <a:pt x="81" y="111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8" y="118"/>
                      <a:pt x="88" y="118"/>
                      <a:pt x="88" y="118"/>
                    </a:cubicBezTo>
                    <a:cubicBezTo>
                      <a:pt x="81" y="118"/>
                      <a:pt x="81" y="118"/>
                      <a:pt x="81" y="118"/>
                    </a:cubicBezTo>
                    <a:moveTo>
                      <a:pt x="96" y="118"/>
                    </a:moveTo>
                    <a:cubicBezTo>
                      <a:pt x="96" y="111"/>
                      <a:pt x="96" y="111"/>
                      <a:pt x="96" y="111"/>
                    </a:cubicBezTo>
                    <a:cubicBezTo>
                      <a:pt x="103" y="111"/>
                      <a:pt x="103" y="111"/>
                      <a:pt x="103" y="111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96" y="118"/>
                      <a:pt x="96" y="118"/>
                      <a:pt x="96" y="118"/>
                    </a:cubicBezTo>
                    <a:moveTo>
                      <a:pt x="111" y="118"/>
                    </a:move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8"/>
                      <a:pt x="118" y="118"/>
                      <a:pt x="118" y="118"/>
                    </a:cubicBezTo>
                    <a:cubicBezTo>
                      <a:pt x="111" y="118"/>
                      <a:pt x="111" y="118"/>
                      <a:pt x="111" y="118"/>
                    </a:cubicBezTo>
                    <a:moveTo>
                      <a:pt x="126" y="118"/>
                    </a:move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33" y="111"/>
                      <a:pt x="133" y="111"/>
                      <a:pt x="133" y="111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26" y="118"/>
                      <a:pt x="126" y="118"/>
                      <a:pt x="126" y="118"/>
                    </a:cubicBezTo>
                    <a:moveTo>
                      <a:pt x="140" y="118"/>
                    </a:move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47" y="111"/>
                      <a:pt x="147" y="111"/>
                      <a:pt x="147" y="111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moveTo>
                      <a:pt x="155" y="118"/>
                    </a:moveTo>
                    <a:cubicBezTo>
                      <a:pt x="155" y="111"/>
                      <a:pt x="155" y="111"/>
                      <a:pt x="155" y="111"/>
                    </a:cubicBezTo>
                    <a:cubicBezTo>
                      <a:pt x="162" y="111"/>
                      <a:pt x="162" y="111"/>
                      <a:pt x="162" y="111"/>
                    </a:cubicBezTo>
                    <a:cubicBezTo>
                      <a:pt x="162" y="118"/>
                      <a:pt x="162" y="118"/>
                      <a:pt x="162" y="118"/>
                    </a:cubicBezTo>
                    <a:cubicBezTo>
                      <a:pt x="155" y="118"/>
                      <a:pt x="155" y="118"/>
                      <a:pt x="155" y="118"/>
                    </a:cubicBezTo>
                    <a:moveTo>
                      <a:pt x="170" y="118"/>
                    </a:moveTo>
                    <a:cubicBezTo>
                      <a:pt x="170" y="111"/>
                      <a:pt x="170" y="111"/>
                      <a:pt x="170" y="111"/>
                    </a:cubicBezTo>
                    <a:cubicBezTo>
                      <a:pt x="177" y="111"/>
                      <a:pt x="177" y="111"/>
                      <a:pt x="177" y="111"/>
                    </a:cubicBezTo>
                    <a:cubicBezTo>
                      <a:pt x="177" y="118"/>
                      <a:pt x="177" y="118"/>
                      <a:pt x="177" y="118"/>
                    </a:cubicBezTo>
                    <a:cubicBezTo>
                      <a:pt x="170" y="118"/>
                      <a:pt x="170" y="118"/>
                      <a:pt x="170" y="118"/>
                    </a:cubicBezTo>
                    <a:moveTo>
                      <a:pt x="185" y="118"/>
                    </a:moveTo>
                    <a:cubicBezTo>
                      <a:pt x="185" y="111"/>
                      <a:pt x="185" y="111"/>
                      <a:pt x="185" y="111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2" y="118"/>
                      <a:pt x="192" y="118"/>
                      <a:pt x="192" y="118"/>
                    </a:cubicBezTo>
                    <a:cubicBezTo>
                      <a:pt x="185" y="118"/>
                      <a:pt x="185" y="118"/>
                      <a:pt x="185" y="118"/>
                    </a:cubicBezTo>
                    <a:moveTo>
                      <a:pt x="199" y="118"/>
                    </a:moveTo>
                    <a:cubicBezTo>
                      <a:pt x="199" y="111"/>
                      <a:pt x="199" y="111"/>
                      <a:pt x="199" y="111"/>
                    </a:cubicBezTo>
                    <a:cubicBezTo>
                      <a:pt x="206" y="111"/>
                      <a:pt x="206" y="111"/>
                      <a:pt x="206" y="111"/>
                    </a:cubicBezTo>
                    <a:cubicBezTo>
                      <a:pt x="206" y="118"/>
                      <a:pt x="206" y="118"/>
                      <a:pt x="206" y="118"/>
                    </a:cubicBezTo>
                    <a:cubicBezTo>
                      <a:pt x="199" y="118"/>
                      <a:pt x="199" y="118"/>
                      <a:pt x="199" y="118"/>
                    </a:cubicBezTo>
                    <a:moveTo>
                      <a:pt x="214" y="118"/>
                    </a:moveTo>
                    <a:cubicBezTo>
                      <a:pt x="214" y="111"/>
                      <a:pt x="214" y="111"/>
                      <a:pt x="214" y="111"/>
                    </a:cubicBezTo>
                    <a:cubicBezTo>
                      <a:pt x="221" y="111"/>
                      <a:pt x="221" y="111"/>
                      <a:pt x="221" y="111"/>
                    </a:cubicBezTo>
                    <a:cubicBezTo>
                      <a:pt x="221" y="118"/>
                      <a:pt x="221" y="118"/>
                      <a:pt x="221" y="118"/>
                    </a:cubicBezTo>
                    <a:cubicBezTo>
                      <a:pt x="214" y="118"/>
                      <a:pt x="214" y="118"/>
                      <a:pt x="214" y="118"/>
                    </a:cubicBezTo>
                    <a:moveTo>
                      <a:pt x="229" y="118"/>
                    </a:moveTo>
                    <a:cubicBezTo>
                      <a:pt x="229" y="111"/>
                      <a:pt x="229" y="111"/>
                      <a:pt x="229" y="111"/>
                    </a:cubicBezTo>
                    <a:cubicBezTo>
                      <a:pt x="236" y="111"/>
                      <a:pt x="236" y="111"/>
                      <a:pt x="236" y="111"/>
                    </a:cubicBezTo>
                    <a:cubicBezTo>
                      <a:pt x="236" y="118"/>
                      <a:pt x="236" y="118"/>
                      <a:pt x="236" y="118"/>
                    </a:cubicBezTo>
                    <a:cubicBezTo>
                      <a:pt x="229" y="118"/>
                      <a:pt x="229" y="118"/>
                      <a:pt x="229" y="118"/>
                    </a:cubicBezTo>
                    <a:moveTo>
                      <a:pt x="244" y="118"/>
                    </a:moveTo>
                    <a:cubicBezTo>
                      <a:pt x="244" y="111"/>
                      <a:pt x="244" y="111"/>
                      <a:pt x="244" y="111"/>
                    </a:cubicBezTo>
                    <a:cubicBezTo>
                      <a:pt x="251" y="111"/>
                      <a:pt x="251" y="111"/>
                      <a:pt x="251" y="111"/>
                    </a:cubicBezTo>
                    <a:cubicBezTo>
                      <a:pt x="251" y="118"/>
                      <a:pt x="251" y="118"/>
                      <a:pt x="251" y="118"/>
                    </a:cubicBezTo>
                    <a:cubicBezTo>
                      <a:pt x="244" y="118"/>
                      <a:pt x="244" y="118"/>
                      <a:pt x="244" y="118"/>
                    </a:cubicBezTo>
                    <a:moveTo>
                      <a:pt x="258" y="118"/>
                    </a:moveTo>
                    <a:cubicBezTo>
                      <a:pt x="258" y="111"/>
                      <a:pt x="258" y="111"/>
                      <a:pt x="258" y="111"/>
                    </a:cubicBezTo>
                    <a:cubicBezTo>
                      <a:pt x="265" y="111"/>
                      <a:pt x="265" y="111"/>
                      <a:pt x="265" y="111"/>
                    </a:cubicBezTo>
                    <a:cubicBezTo>
                      <a:pt x="265" y="118"/>
                      <a:pt x="265" y="118"/>
                      <a:pt x="265" y="118"/>
                    </a:cubicBezTo>
                    <a:cubicBezTo>
                      <a:pt x="258" y="118"/>
                      <a:pt x="258" y="118"/>
                      <a:pt x="258" y="118"/>
                    </a:cubicBezTo>
                    <a:moveTo>
                      <a:pt x="273" y="118"/>
                    </a:moveTo>
                    <a:cubicBezTo>
                      <a:pt x="273" y="111"/>
                      <a:pt x="273" y="111"/>
                      <a:pt x="273" y="111"/>
                    </a:cubicBezTo>
                    <a:cubicBezTo>
                      <a:pt x="280" y="111"/>
                      <a:pt x="280" y="111"/>
                      <a:pt x="280" y="111"/>
                    </a:cubicBezTo>
                    <a:cubicBezTo>
                      <a:pt x="280" y="118"/>
                      <a:pt x="280" y="118"/>
                      <a:pt x="280" y="118"/>
                    </a:cubicBezTo>
                    <a:cubicBezTo>
                      <a:pt x="273" y="118"/>
                      <a:pt x="273" y="118"/>
                      <a:pt x="273" y="118"/>
                    </a:cubicBezTo>
                    <a:moveTo>
                      <a:pt x="288" y="118"/>
                    </a:moveTo>
                    <a:cubicBezTo>
                      <a:pt x="288" y="111"/>
                      <a:pt x="288" y="111"/>
                      <a:pt x="288" y="111"/>
                    </a:cubicBezTo>
                    <a:cubicBezTo>
                      <a:pt x="295" y="111"/>
                      <a:pt x="295" y="111"/>
                      <a:pt x="295" y="111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88" y="118"/>
                      <a:pt x="288" y="118"/>
                      <a:pt x="288" y="118"/>
                    </a:cubicBezTo>
                    <a:moveTo>
                      <a:pt x="303" y="118"/>
                    </a:moveTo>
                    <a:cubicBezTo>
                      <a:pt x="303" y="111"/>
                      <a:pt x="303" y="111"/>
                      <a:pt x="303" y="111"/>
                    </a:cubicBezTo>
                    <a:cubicBezTo>
                      <a:pt x="310" y="111"/>
                      <a:pt x="310" y="111"/>
                      <a:pt x="310" y="111"/>
                    </a:cubicBezTo>
                    <a:cubicBezTo>
                      <a:pt x="310" y="118"/>
                      <a:pt x="310" y="118"/>
                      <a:pt x="310" y="118"/>
                    </a:cubicBezTo>
                    <a:cubicBezTo>
                      <a:pt x="303" y="118"/>
                      <a:pt x="303" y="118"/>
                      <a:pt x="303" y="118"/>
                    </a:cubicBezTo>
                    <a:moveTo>
                      <a:pt x="317" y="118"/>
                    </a:moveTo>
                    <a:cubicBezTo>
                      <a:pt x="317" y="111"/>
                      <a:pt x="317" y="111"/>
                      <a:pt x="317" y="111"/>
                    </a:cubicBezTo>
                    <a:cubicBezTo>
                      <a:pt x="324" y="111"/>
                      <a:pt x="324" y="111"/>
                      <a:pt x="324" y="111"/>
                    </a:cubicBezTo>
                    <a:cubicBezTo>
                      <a:pt x="324" y="118"/>
                      <a:pt x="324" y="118"/>
                      <a:pt x="324" y="118"/>
                    </a:cubicBezTo>
                    <a:cubicBezTo>
                      <a:pt x="317" y="118"/>
                      <a:pt x="317" y="118"/>
                      <a:pt x="317" y="118"/>
                    </a:cubicBezTo>
                    <a:moveTo>
                      <a:pt x="332" y="118"/>
                    </a:moveTo>
                    <a:cubicBezTo>
                      <a:pt x="332" y="111"/>
                      <a:pt x="332" y="111"/>
                      <a:pt x="332" y="111"/>
                    </a:cubicBezTo>
                    <a:cubicBezTo>
                      <a:pt x="339" y="111"/>
                      <a:pt x="339" y="111"/>
                      <a:pt x="339" y="111"/>
                    </a:cubicBezTo>
                    <a:cubicBezTo>
                      <a:pt x="339" y="118"/>
                      <a:pt x="339" y="118"/>
                      <a:pt x="339" y="118"/>
                    </a:cubicBezTo>
                    <a:cubicBezTo>
                      <a:pt x="332" y="118"/>
                      <a:pt x="332" y="118"/>
                      <a:pt x="332" y="118"/>
                    </a:cubicBezTo>
                    <a:moveTo>
                      <a:pt x="347" y="118"/>
                    </a:moveTo>
                    <a:cubicBezTo>
                      <a:pt x="347" y="111"/>
                      <a:pt x="347" y="111"/>
                      <a:pt x="347" y="111"/>
                    </a:cubicBezTo>
                    <a:cubicBezTo>
                      <a:pt x="354" y="111"/>
                      <a:pt x="354" y="111"/>
                      <a:pt x="354" y="111"/>
                    </a:cubicBezTo>
                    <a:cubicBezTo>
                      <a:pt x="354" y="118"/>
                      <a:pt x="354" y="118"/>
                      <a:pt x="354" y="118"/>
                    </a:cubicBezTo>
                    <a:cubicBezTo>
                      <a:pt x="347" y="118"/>
                      <a:pt x="347" y="118"/>
                      <a:pt x="347" y="118"/>
                    </a:cubicBezTo>
                    <a:moveTo>
                      <a:pt x="362" y="118"/>
                    </a:moveTo>
                    <a:cubicBezTo>
                      <a:pt x="362" y="111"/>
                      <a:pt x="362" y="111"/>
                      <a:pt x="362" y="111"/>
                    </a:cubicBezTo>
                    <a:cubicBezTo>
                      <a:pt x="369" y="111"/>
                      <a:pt x="369" y="111"/>
                      <a:pt x="369" y="111"/>
                    </a:cubicBezTo>
                    <a:cubicBezTo>
                      <a:pt x="369" y="118"/>
                      <a:pt x="369" y="118"/>
                      <a:pt x="369" y="118"/>
                    </a:cubicBezTo>
                    <a:cubicBezTo>
                      <a:pt x="362" y="118"/>
                      <a:pt x="362" y="118"/>
                      <a:pt x="362" y="118"/>
                    </a:cubicBezTo>
                    <a:moveTo>
                      <a:pt x="37" y="104"/>
                    </a:moveTo>
                    <a:cubicBezTo>
                      <a:pt x="37" y="97"/>
                      <a:pt x="37" y="97"/>
                      <a:pt x="37" y="97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37" y="104"/>
                      <a:pt x="37" y="104"/>
                      <a:pt x="37" y="104"/>
                    </a:cubicBezTo>
                    <a:moveTo>
                      <a:pt x="52" y="104"/>
                    </a:moveTo>
                    <a:cubicBezTo>
                      <a:pt x="52" y="97"/>
                      <a:pt x="52" y="97"/>
                      <a:pt x="52" y="97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2" y="104"/>
                      <a:pt x="52" y="104"/>
                      <a:pt x="52" y="104"/>
                    </a:cubicBezTo>
                    <a:moveTo>
                      <a:pt x="67" y="104"/>
                    </a:moveTo>
                    <a:cubicBezTo>
                      <a:pt x="67" y="97"/>
                      <a:pt x="67" y="97"/>
                      <a:pt x="67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67" y="104"/>
                      <a:pt x="67" y="104"/>
                      <a:pt x="67" y="104"/>
                    </a:cubicBezTo>
                    <a:moveTo>
                      <a:pt x="81" y="104"/>
                    </a:moveTo>
                    <a:cubicBezTo>
                      <a:pt x="81" y="97"/>
                      <a:pt x="81" y="97"/>
                      <a:pt x="81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1" y="104"/>
                      <a:pt x="81" y="104"/>
                      <a:pt x="81" y="104"/>
                    </a:cubicBezTo>
                    <a:moveTo>
                      <a:pt x="96" y="104"/>
                    </a:moveTo>
                    <a:cubicBezTo>
                      <a:pt x="96" y="97"/>
                      <a:pt x="96" y="97"/>
                      <a:pt x="96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96" y="104"/>
                      <a:pt x="96" y="104"/>
                      <a:pt x="96" y="104"/>
                    </a:cubicBezTo>
                    <a:moveTo>
                      <a:pt x="111" y="104"/>
                    </a:moveTo>
                    <a:cubicBezTo>
                      <a:pt x="111" y="97"/>
                      <a:pt x="111" y="97"/>
                      <a:pt x="111" y="97"/>
                    </a:cubicBezTo>
                    <a:cubicBezTo>
                      <a:pt x="118" y="97"/>
                      <a:pt x="118" y="97"/>
                      <a:pt x="118" y="97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1" y="104"/>
                      <a:pt x="111" y="104"/>
                      <a:pt x="111" y="104"/>
                    </a:cubicBezTo>
                    <a:moveTo>
                      <a:pt x="126" y="104"/>
                    </a:moveTo>
                    <a:cubicBezTo>
                      <a:pt x="126" y="97"/>
                      <a:pt x="126" y="97"/>
                      <a:pt x="126" y="97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3" y="104"/>
                      <a:pt x="133" y="104"/>
                      <a:pt x="133" y="104"/>
                    </a:cubicBezTo>
                    <a:cubicBezTo>
                      <a:pt x="126" y="104"/>
                      <a:pt x="126" y="104"/>
                      <a:pt x="126" y="104"/>
                    </a:cubicBezTo>
                    <a:moveTo>
                      <a:pt x="140" y="104"/>
                    </a:moveTo>
                    <a:cubicBezTo>
                      <a:pt x="140" y="97"/>
                      <a:pt x="140" y="97"/>
                      <a:pt x="140" y="97"/>
                    </a:cubicBezTo>
                    <a:cubicBezTo>
                      <a:pt x="147" y="97"/>
                      <a:pt x="147" y="97"/>
                      <a:pt x="147" y="97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moveTo>
                      <a:pt x="155" y="104"/>
                    </a:moveTo>
                    <a:cubicBezTo>
                      <a:pt x="155" y="97"/>
                      <a:pt x="155" y="97"/>
                      <a:pt x="155" y="97"/>
                    </a:cubicBezTo>
                    <a:cubicBezTo>
                      <a:pt x="162" y="97"/>
                      <a:pt x="162" y="97"/>
                      <a:pt x="162" y="97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5" y="104"/>
                      <a:pt x="155" y="104"/>
                      <a:pt x="155" y="104"/>
                    </a:cubicBezTo>
                    <a:moveTo>
                      <a:pt x="170" y="104"/>
                    </a:moveTo>
                    <a:cubicBezTo>
                      <a:pt x="170" y="97"/>
                      <a:pt x="170" y="97"/>
                      <a:pt x="170" y="97"/>
                    </a:cubicBezTo>
                    <a:cubicBezTo>
                      <a:pt x="177" y="97"/>
                      <a:pt x="177" y="97"/>
                      <a:pt x="177" y="97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0" y="104"/>
                      <a:pt x="170" y="104"/>
                      <a:pt x="170" y="104"/>
                    </a:cubicBezTo>
                    <a:moveTo>
                      <a:pt x="185" y="104"/>
                    </a:moveTo>
                    <a:cubicBezTo>
                      <a:pt x="185" y="97"/>
                      <a:pt x="185" y="97"/>
                      <a:pt x="185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104"/>
                      <a:pt x="192" y="104"/>
                      <a:pt x="192" y="104"/>
                    </a:cubicBezTo>
                    <a:cubicBezTo>
                      <a:pt x="185" y="104"/>
                      <a:pt x="185" y="104"/>
                      <a:pt x="185" y="104"/>
                    </a:cubicBezTo>
                    <a:moveTo>
                      <a:pt x="199" y="104"/>
                    </a:moveTo>
                    <a:cubicBezTo>
                      <a:pt x="199" y="97"/>
                      <a:pt x="199" y="97"/>
                      <a:pt x="199" y="97"/>
                    </a:cubicBezTo>
                    <a:cubicBezTo>
                      <a:pt x="206" y="97"/>
                      <a:pt x="206" y="97"/>
                      <a:pt x="206" y="97"/>
                    </a:cubicBezTo>
                    <a:cubicBezTo>
                      <a:pt x="206" y="104"/>
                      <a:pt x="206" y="104"/>
                      <a:pt x="206" y="104"/>
                    </a:cubicBezTo>
                    <a:cubicBezTo>
                      <a:pt x="199" y="104"/>
                      <a:pt x="199" y="104"/>
                      <a:pt x="199" y="104"/>
                    </a:cubicBezTo>
                    <a:moveTo>
                      <a:pt x="214" y="104"/>
                    </a:moveTo>
                    <a:cubicBezTo>
                      <a:pt x="214" y="97"/>
                      <a:pt x="214" y="97"/>
                      <a:pt x="214" y="97"/>
                    </a:cubicBezTo>
                    <a:cubicBezTo>
                      <a:pt x="221" y="97"/>
                      <a:pt x="221" y="97"/>
                      <a:pt x="221" y="97"/>
                    </a:cubicBezTo>
                    <a:cubicBezTo>
                      <a:pt x="221" y="104"/>
                      <a:pt x="221" y="104"/>
                      <a:pt x="221" y="104"/>
                    </a:cubicBezTo>
                    <a:cubicBezTo>
                      <a:pt x="214" y="104"/>
                      <a:pt x="214" y="104"/>
                      <a:pt x="214" y="104"/>
                    </a:cubicBezTo>
                    <a:moveTo>
                      <a:pt x="229" y="104"/>
                    </a:moveTo>
                    <a:cubicBezTo>
                      <a:pt x="229" y="97"/>
                      <a:pt x="229" y="97"/>
                      <a:pt x="229" y="97"/>
                    </a:cubicBezTo>
                    <a:cubicBezTo>
                      <a:pt x="236" y="97"/>
                      <a:pt x="236" y="97"/>
                      <a:pt x="236" y="9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9" y="104"/>
                      <a:pt x="229" y="104"/>
                      <a:pt x="229" y="104"/>
                    </a:cubicBezTo>
                    <a:moveTo>
                      <a:pt x="244" y="104"/>
                    </a:moveTo>
                    <a:cubicBezTo>
                      <a:pt x="244" y="97"/>
                      <a:pt x="244" y="97"/>
                      <a:pt x="244" y="97"/>
                    </a:cubicBezTo>
                    <a:cubicBezTo>
                      <a:pt x="251" y="97"/>
                      <a:pt x="251" y="97"/>
                      <a:pt x="251" y="97"/>
                    </a:cubicBezTo>
                    <a:cubicBezTo>
                      <a:pt x="251" y="104"/>
                      <a:pt x="251" y="104"/>
                      <a:pt x="251" y="104"/>
                    </a:cubicBezTo>
                    <a:cubicBezTo>
                      <a:pt x="244" y="104"/>
                      <a:pt x="244" y="104"/>
                      <a:pt x="244" y="104"/>
                    </a:cubicBezTo>
                    <a:moveTo>
                      <a:pt x="258" y="104"/>
                    </a:moveTo>
                    <a:cubicBezTo>
                      <a:pt x="258" y="97"/>
                      <a:pt x="258" y="97"/>
                      <a:pt x="258" y="97"/>
                    </a:cubicBezTo>
                    <a:cubicBezTo>
                      <a:pt x="265" y="97"/>
                      <a:pt x="265" y="97"/>
                      <a:pt x="265" y="97"/>
                    </a:cubicBezTo>
                    <a:cubicBezTo>
                      <a:pt x="265" y="104"/>
                      <a:pt x="265" y="104"/>
                      <a:pt x="265" y="104"/>
                    </a:cubicBezTo>
                    <a:cubicBezTo>
                      <a:pt x="258" y="104"/>
                      <a:pt x="258" y="104"/>
                      <a:pt x="258" y="104"/>
                    </a:cubicBezTo>
                    <a:moveTo>
                      <a:pt x="273" y="104"/>
                    </a:moveTo>
                    <a:cubicBezTo>
                      <a:pt x="273" y="97"/>
                      <a:pt x="273" y="97"/>
                      <a:pt x="273" y="97"/>
                    </a:cubicBezTo>
                    <a:cubicBezTo>
                      <a:pt x="280" y="97"/>
                      <a:pt x="280" y="97"/>
                      <a:pt x="280" y="97"/>
                    </a:cubicBezTo>
                    <a:cubicBezTo>
                      <a:pt x="280" y="104"/>
                      <a:pt x="280" y="104"/>
                      <a:pt x="280" y="104"/>
                    </a:cubicBezTo>
                    <a:cubicBezTo>
                      <a:pt x="273" y="104"/>
                      <a:pt x="273" y="104"/>
                      <a:pt x="273" y="104"/>
                    </a:cubicBezTo>
                    <a:moveTo>
                      <a:pt x="288" y="104"/>
                    </a:moveTo>
                    <a:cubicBezTo>
                      <a:pt x="288" y="97"/>
                      <a:pt x="288" y="97"/>
                      <a:pt x="288" y="97"/>
                    </a:cubicBezTo>
                    <a:cubicBezTo>
                      <a:pt x="295" y="97"/>
                      <a:pt x="295" y="97"/>
                      <a:pt x="295" y="97"/>
                    </a:cubicBezTo>
                    <a:cubicBezTo>
                      <a:pt x="295" y="104"/>
                      <a:pt x="295" y="104"/>
                      <a:pt x="295" y="104"/>
                    </a:cubicBezTo>
                    <a:cubicBezTo>
                      <a:pt x="288" y="104"/>
                      <a:pt x="288" y="104"/>
                      <a:pt x="288" y="104"/>
                    </a:cubicBezTo>
                    <a:moveTo>
                      <a:pt x="303" y="104"/>
                    </a:moveTo>
                    <a:cubicBezTo>
                      <a:pt x="303" y="97"/>
                      <a:pt x="303" y="97"/>
                      <a:pt x="303" y="97"/>
                    </a:cubicBezTo>
                    <a:cubicBezTo>
                      <a:pt x="310" y="97"/>
                      <a:pt x="310" y="97"/>
                      <a:pt x="310" y="97"/>
                    </a:cubicBezTo>
                    <a:cubicBezTo>
                      <a:pt x="310" y="104"/>
                      <a:pt x="310" y="104"/>
                      <a:pt x="310" y="104"/>
                    </a:cubicBezTo>
                    <a:cubicBezTo>
                      <a:pt x="303" y="104"/>
                      <a:pt x="303" y="104"/>
                      <a:pt x="303" y="104"/>
                    </a:cubicBezTo>
                    <a:moveTo>
                      <a:pt x="317" y="104"/>
                    </a:moveTo>
                    <a:cubicBezTo>
                      <a:pt x="317" y="97"/>
                      <a:pt x="317" y="97"/>
                      <a:pt x="317" y="97"/>
                    </a:cubicBezTo>
                    <a:cubicBezTo>
                      <a:pt x="324" y="97"/>
                      <a:pt x="324" y="97"/>
                      <a:pt x="324" y="97"/>
                    </a:cubicBezTo>
                    <a:cubicBezTo>
                      <a:pt x="324" y="104"/>
                      <a:pt x="324" y="104"/>
                      <a:pt x="324" y="104"/>
                    </a:cubicBezTo>
                    <a:cubicBezTo>
                      <a:pt x="317" y="104"/>
                      <a:pt x="317" y="104"/>
                      <a:pt x="317" y="104"/>
                    </a:cubicBezTo>
                    <a:moveTo>
                      <a:pt x="332" y="104"/>
                    </a:moveTo>
                    <a:cubicBezTo>
                      <a:pt x="332" y="97"/>
                      <a:pt x="332" y="97"/>
                      <a:pt x="332" y="97"/>
                    </a:cubicBezTo>
                    <a:cubicBezTo>
                      <a:pt x="339" y="97"/>
                      <a:pt x="339" y="97"/>
                      <a:pt x="339" y="97"/>
                    </a:cubicBezTo>
                    <a:cubicBezTo>
                      <a:pt x="339" y="104"/>
                      <a:pt x="339" y="104"/>
                      <a:pt x="339" y="104"/>
                    </a:cubicBezTo>
                    <a:cubicBezTo>
                      <a:pt x="332" y="104"/>
                      <a:pt x="332" y="104"/>
                      <a:pt x="332" y="104"/>
                    </a:cubicBezTo>
                    <a:moveTo>
                      <a:pt x="347" y="104"/>
                    </a:moveTo>
                    <a:cubicBezTo>
                      <a:pt x="347" y="97"/>
                      <a:pt x="347" y="97"/>
                      <a:pt x="347" y="97"/>
                    </a:cubicBezTo>
                    <a:cubicBezTo>
                      <a:pt x="354" y="97"/>
                      <a:pt x="354" y="97"/>
                      <a:pt x="354" y="97"/>
                    </a:cubicBezTo>
                    <a:cubicBezTo>
                      <a:pt x="354" y="104"/>
                      <a:pt x="354" y="104"/>
                      <a:pt x="354" y="104"/>
                    </a:cubicBezTo>
                    <a:cubicBezTo>
                      <a:pt x="347" y="104"/>
                      <a:pt x="347" y="104"/>
                      <a:pt x="347" y="104"/>
                    </a:cubicBezTo>
                    <a:moveTo>
                      <a:pt x="37" y="89"/>
                    </a:moveTo>
                    <a:cubicBezTo>
                      <a:pt x="37" y="82"/>
                      <a:pt x="37" y="82"/>
                      <a:pt x="37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37" y="89"/>
                      <a:pt x="37" y="89"/>
                      <a:pt x="37" y="89"/>
                    </a:cubicBezTo>
                    <a:moveTo>
                      <a:pt x="52" y="89"/>
                    </a:moveTo>
                    <a:cubicBezTo>
                      <a:pt x="52" y="82"/>
                      <a:pt x="52" y="82"/>
                      <a:pt x="52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2" y="89"/>
                      <a:pt x="52" y="89"/>
                      <a:pt x="52" y="89"/>
                    </a:cubicBezTo>
                    <a:moveTo>
                      <a:pt x="67" y="89"/>
                    </a:moveTo>
                    <a:cubicBezTo>
                      <a:pt x="67" y="82"/>
                      <a:pt x="67" y="82"/>
                      <a:pt x="67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9"/>
                      <a:pt x="74" y="89"/>
                      <a:pt x="74" y="89"/>
                    </a:cubicBezTo>
                    <a:cubicBezTo>
                      <a:pt x="67" y="89"/>
                      <a:pt x="67" y="89"/>
                      <a:pt x="67" y="89"/>
                    </a:cubicBezTo>
                    <a:moveTo>
                      <a:pt x="81" y="89"/>
                    </a:moveTo>
                    <a:cubicBezTo>
                      <a:pt x="81" y="82"/>
                      <a:pt x="81" y="82"/>
                      <a:pt x="81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81" y="89"/>
                      <a:pt x="81" y="89"/>
                      <a:pt x="81" y="89"/>
                    </a:cubicBezTo>
                    <a:moveTo>
                      <a:pt x="96" y="89"/>
                    </a:moveTo>
                    <a:cubicBezTo>
                      <a:pt x="96" y="82"/>
                      <a:pt x="96" y="82"/>
                      <a:pt x="96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96" y="89"/>
                      <a:pt x="96" y="89"/>
                      <a:pt x="96" y="89"/>
                    </a:cubicBezTo>
                    <a:moveTo>
                      <a:pt x="111" y="89"/>
                    </a:moveTo>
                    <a:cubicBezTo>
                      <a:pt x="111" y="82"/>
                      <a:pt x="111" y="82"/>
                      <a:pt x="111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11" y="89"/>
                      <a:pt x="111" y="89"/>
                      <a:pt x="111" y="89"/>
                    </a:cubicBezTo>
                    <a:moveTo>
                      <a:pt x="126" y="89"/>
                    </a:moveTo>
                    <a:cubicBezTo>
                      <a:pt x="126" y="82"/>
                      <a:pt x="126" y="82"/>
                      <a:pt x="126" y="82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33" y="89"/>
                      <a:pt x="133" y="89"/>
                      <a:pt x="133" y="89"/>
                    </a:cubicBezTo>
                    <a:cubicBezTo>
                      <a:pt x="126" y="89"/>
                      <a:pt x="126" y="89"/>
                      <a:pt x="126" y="89"/>
                    </a:cubicBezTo>
                    <a:moveTo>
                      <a:pt x="140" y="89"/>
                    </a:moveTo>
                    <a:cubicBezTo>
                      <a:pt x="140" y="82"/>
                      <a:pt x="140" y="82"/>
                      <a:pt x="140" y="82"/>
                    </a:cubicBezTo>
                    <a:cubicBezTo>
                      <a:pt x="147" y="82"/>
                      <a:pt x="147" y="82"/>
                      <a:pt x="147" y="82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0" y="89"/>
                      <a:pt x="140" y="89"/>
                      <a:pt x="140" y="89"/>
                    </a:cubicBezTo>
                    <a:moveTo>
                      <a:pt x="155" y="89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162" y="82"/>
                      <a:pt x="162" y="82"/>
                      <a:pt x="162" y="82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55" y="89"/>
                      <a:pt x="155" y="89"/>
                      <a:pt x="155" y="89"/>
                    </a:cubicBezTo>
                    <a:moveTo>
                      <a:pt x="170" y="89"/>
                    </a:moveTo>
                    <a:cubicBezTo>
                      <a:pt x="170" y="82"/>
                      <a:pt x="170" y="82"/>
                      <a:pt x="170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7" y="89"/>
                      <a:pt x="177" y="89"/>
                      <a:pt x="177" y="89"/>
                    </a:cubicBezTo>
                    <a:cubicBezTo>
                      <a:pt x="170" y="89"/>
                      <a:pt x="170" y="89"/>
                      <a:pt x="170" y="89"/>
                    </a:cubicBezTo>
                    <a:moveTo>
                      <a:pt x="185" y="89"/>
                    </a:moveTo>
                    <a:cubicBezTo>
                      <a:pt x="185" y="82"/>
                      <a:pt x="185" y="82"/>
                      <a:pt x="185" y="82"/>
                    </a:cubicBezTo>
                    <a:cubicBezTo>
                      <a:pt x="192" y="82"/>
                      <a:pt x="192" y="82"/>
                      <a:pt x="192" y="82"/>
                    </a:cubicBezTo>
                    <a:cubicBezTo>
                      <a:pt x="192" y="89"/>
                      <a:pt x="192" y="89"/>
                      <a:pt x="192" y="89"/>
                    </a:cubicBezTo>
                    <a:cubicBezTo>
                      <a:pt x="185" y="89"/>
                      <a:pt x="185" y="89"/>
                      <a:pt x="185" y="89"/>
                    </a:cubicBezTo>
                    <a:moveTo>
                      <a:pt x="199" y="89"/>
                    </a:moveTo>
                    <a:cubicBezTo>
                      <a:pt x="199" y="82"/>
                      <a:pt x="199" y="82"/>
                      <a:pt x="199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9"/>
                      <a:pt x="206" y="89"/>
                      <a:pt x="206" y="89"/>
                    </a:cubicBezTo>
                    <a:cubicBezTo>
                      <a:pt x="199" y="89"/>
                      <a:pt x="199" y="89"/>
                      <a:pt x="199" y="89"/>
                    </a:cubicBezTo>
                    <a:moveTo>
                      <a:pt x="214" y="89"/>
                    </a:moveTo>
                    <a:cubicBezTo>
                      <a:pt x="214" y="82"/>
                      <a:pt x="214" y="82"/>
                      <a:pt x="214" y="82"/>
                    </a:cubicBezTo>
                    <a:cubicBezTo>
                      <a:pt x="221" y="82"/>
                      <a:pt x="221" y="82"/>
                      <a:pt x="221" y="82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14" y="89"/>
                      <a:pt x="214" y="89"/>
                      <a:pt x="214" y="89"/>
                    </a:cubicBezTo>
                    <a:moveTo>
                      <a:pt x="229" y="89"/>
                    </a:moveTo>
                    <a:cubicBezTo>
                      <a:pt x="229" y="82"/>
                      <a:pt x="229" y="82"/>
                      <a:pt x="229" y="82"/>
                    </a:cubicBezTo>
                    <a:cubicBezTo>
                      <a:pt x="236" y="82"/>
                      <a:pt x="236" y="82"/>
                      <a:pt x="236" y="82"/>
                    </a:cubicBezTo>
                    <a:cubicBezTo>
                      <a:pt x="236" y="89"/>
                      <a:pt x="236" y="89"/>
                      <a:pt x="236" y="89"/>
                    </a:cubicBezTo>
                    <a:cubicBezTo>
                      <a:pt x="229" y="89"/>
                      <a:pt x="229" y="89"/>
                      <a:pt x="229" y="89"/>
                    </a:cubicBezTo>
                    <a:moveTo>
                      <a:pt x="244" y="89"/>
                    </a:moveTo>
                    <a:cubicBezTo>
                      <a:pt x="244" y="82"/>
                      <a:pt x="244" y="82"/>
                      <a:pt x="244" y="82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1" y="89"/>
                      <a:pt x="251" y="89"/>
                      <a:pt x="251" y="89"/>
                    </a:cubicBezTo>
                    <a:cubicBezTo>
                      <a:pt x="244" y="89"/>
                      <a:pt x="244" y="89"/>
                      <a:pt x="244" y="89"/>
                    </a:cubicBezTo>
                    <a:moveTo>
                      <a:pt x="258" y="89"/>
                    </a:moveTo>
                    <a:cubicBezTo>
                      <a:pt x="258" y="82"/>
                      <a:pt x="258" y="82"/>
                      <a:pt x="258" y="82"/>
                    </a:cubicBezTo>
                    <a:cubicBezTo>
                      <a:pt x="265" y="82"/>
                      <a:pt x="265" y="82"/>
                      <a:pt x="265" y="82"/>
                    </a:cubicBezTo>
                    <a:cubicBezTo>
                      <a:pt x="265" y="89"/>
                      <a:pt x="265" y="89"/>
                      <a:pt x="265" y="89"/>
                    </a:cubicBezTo>
                    <a:cubicBezTo>
                      <a:pt x="258" y="89"/>
                      <a:pt x="258" y="89"/>
                      <a:pt x="258" y="89"/>
                    </a:cubicBezTo>
                    <a:moveTo>
                      <a:pt x="273" y="89"/>
                    </a:moveTo>
                    <a:cubicBezTo>
                      <a:pt x="273" y="82"/>
                      <a:pt x="273" y="82"/>
                      <a:pt x="273" y="82"/>
                    </a:cubicBezTo>
                    <a:cubicBezTo>
                      <a:pt x="280" y="82"/>
                      <a:pt x="280" y="82"/>
                      <a:pt x="280" y="82"/>
                    </a:cubicBezTo>
                    <a:cubicBezTo>
                      <a:pt x="280" y="89"/>
                      <a:pt x="280" y="89"/>
                      <a:pt x="280" y="89"/>
                    </a:cubicBezTo>
                    <a:cubicBezTo>
                      <a:pt x="273" y="89"/>
                      <a:pt x="273" y="89"/>
                      <a:pt x="273" y="89"/>
                    </a:cubicBezTo>
                    <a:moveTo>
                      <a:pt x="288" y="89"/>
                    </a:moveTo>
                    <a:cubicBezTo>
                      <a:pt x="288" y="82"/>
                      <a:pt x="288" y="82"/>
                      <a:pt x="288" y="82"/>
                    </a:cubicBezTo>
                    <a:cubicBezTo>
                      <a:pt x="295" y="82"/>
                      <a:pt x="295" y="82"/>
                      <a:pt x="295" y="82"/>
                    </a:cubicBezTo>
                    <a:cubicBezTo>
                      <a:pt x="295" y="89"/>
                      <a:pt x="295" y="89"/>
                      <a:pt x="295" y="89"/>
                    </a:cubicBezTo>
                    <a:cubicBezTo>
                      <a:pt x="288" y="89"/>
                      <a:pt x="288" y="89"/>
                      <a:pt x="288" y="89"/>
                    </a:cubicBezTo>
                    <a:moveTo>
                      <a:pt x="303" y="89"/>
                    </a:moveTo>
                    <a:cubicBezTo>
                      <a:pt x="303" y="82"/>
                      <a:pt x="303" y="82"/>
                      <a:pt x="303" y="82"/>
                    </a:cubicBezTo>
                    <a:cubicBezTo>
                      <a:pt x="310" y="82"/>
                      <a:pt x="310" y="82"/>
                      <a:pt x="310" y="82"/>
                    </a:cubicBezTo>
                    <a:cubicBezTo>
                      <a:pt x="310" y="89"/>
                      <a:pt x="310" y="89"/>
                      <a:pt x="310" y="89"/>
                    </a:cubicBezTo>
                    <a:cubicBezTo>
                      <a:pt x="303" y="89"/>
                      <a:pt x="303" y="89"/>
                      <a:pt x="303" y="89"/>
                    </a:cubicBezTo>
                    <a:moveTo>
                      <a:pt x="317" y="89"/>
                    </a:moveTo>
                    <a:cubicBezTo>
                      <a:pt x="317" y="82"/>
                      <a:pt x="317" y="82"/>
                      <a:pt x="317" y="82"/>
                    </a:cubicBezTo>
                    <a:cubicBezTo>
                      <a:pt x="324" y="82"/>
                      <a:pt x="324" y="82"/>
                      <a:pt x="324" y="82"/>
                    </a:cubicBezTo>
                    <a:cubicBezTo>
                      <a:pt x="324" y="89"/>
                      <a:pt x="324" y="89"/>
                      <a:pt x="324" y="89"/>
                    </a:cubicBezTo>
                    <a:cubicBezTo>
                      <a:pt x="317" y="89"/>
                      <a:pt x="317" y="89"/>
                      <a:pt x="317" y="89"/>
                    </a:cubicBezTo>
                    <a:moveTo>
                      <a:pt x="332" y="89"/>
                    </a:moveTo>
                    <a:cubicBezTo>
                      <a:pt x="332" y="82"/>
                      <a:pt x="332" y="82"/>
                      <a:pt x="332" y="82"/>
                    </a:cubicBezTo>
                    <a:cubicBezTo>
                      <a:pt x="339" y="82"/>
                      <a:pt x="339" y="82"/>
                      <a:pt x="339" y="82"/>
                    </a:cubicBezTo>
                    <a:cubicBezTo>
                      <a:pt x="339" y="89"/>
                      <a:pt x="339" y="89"/>
                      <a:pt x="339" y="89"/>
                    </a:cubicBezTo>
                    <a:cubicBezTo>
                      <a:pt x="332" y="89"/>
                      <a:pt x="332" y="89"/>
                      <a:pt x="332" y="89"/>
                    </a:cubicBezTo>
                    <a:moveTo>
                      <a:pt x="347" y="89"/>
                    </a:moveTo>
                    <a:cubicBezTo>
                      <a:pt x="347" y="82"/>
                      <a:pt x="347" y="82"/>
                      <a:pt x="347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47" y="89"/>
                      <a:pt x="347" y="89"/>
                      <a:pt x="347" y="89"/>
                    </a:cubicBezTo>
                    <a:moveTo>
                      <a:pt x="52" y="74"/>
                    </a:moveTo>
                    <a:cubicBezTo>
                      <a:pt x="52" y="67"/>
                      <a:pt x="52" y="67"/>
                      <a:pt x="52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2" y="74"/>
                      <a:pt x="52" y="74"/>
                      <a:pt x="52" y="74"/>
                    </a:cubicBezTo>
                    <a:moveTo>
                      <a:pt x="67" y="74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67" y="74"/>
                      <a:pt x="67" y="74"/>
                      <a:pt x="67" y="74"/>
                    </a:cubicBezTo>
                    <a:moveTo>
                      <a:pt x="81" y="74"/>
                    </a:moveTo>
                    <a:cubicBezTo>
                      <a:pt x="81" y="67"/>
                      <a:pt x="81" y="67"/>
                      <a:pt x="81" y="67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1" y="74"/>
                      <a:pt x="81" y="74"/>
                      <a:pt x="81" y="74"/>
                    </a:cubicBezTo>
                    <a:moveTo>
                      <a:pt x="96" y="74"/>
                    </a:moveTo>
                    <a:cubicBezTo>
                      <a:pt x="96" y="67"/>
                      <a:pt x="96" y="67"/>
                      <a:pt x="96" y="67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96" y="74"/>
                      <a:pt x="96" y="74"/>
                      <a:pt x="96" y="74"/>
                    </a:cubicBezTo>
                    <a:moveTo>
                      <a:pt x="111" y="74"/>
                    </a:moveTo>
                    <a:cubicBezTo>
                      <a:pt x="111" y="67"/>
                      <a:pt x="111" y="67"/>
                      <a:pt x="111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1" y="74"/>
                      <a:pt x="111" y="74"/>
                      <a:pt x="111" y="74"/>
                    </a:cubicBezTo>
                    <a:moveTo>
                      <a:pt x="126" y="74"/>
                    </a:moveTo>
                    <a:cubicBezTo>
                      <a:pt x="126" y="67"/>
                      <a:pt x="126" y="67"/>
                      <a:pt x="126" y="67"/>
                    </a:cubicBezTo>
                    <a:cubicBezTo>
                      <a:pt x="133" y="67"/>
                      <a:pt x="133" y="67"/>
                      <a:pt x="133" y="67"/>
                    </a:cubicBezTo>
                    <a:cubicBezTo>
                      <a:pt x="133" y="74"/>
                      <a:pt x="133" y="74"/>
                      <a:pt x="133" y="74"/>
                    </a:cubicBezTo>
                    <a:cubicBezTo>
                      <a:pt x="126" y="74"/>
                      <a:pt x="126" y="74"/>
                      <a:pt x="126" y="74"/>
                    </a:cubicBezTo>
                    <a:moveTo>
                      <a:pt x="140" y="74"/>
                    </a:moveTo>
                    <a:cubicBezTo>
                      <a:pt x="140" y="67"/>
                      <a:pt x="140" y="67"/>
                      <a:pt x="140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0" y="74"/>
                      <a:pt x="140" y="74"/>
                      <a:pt x="140" y="74"/>
                    </a:cubicBezTo>
                    <a:moveTo>
                      <a:pt x="155" y="74"/>
                    </a:moveTo>
                    <a:cubicBezTo>
                      <a:pt x="155" y="67"/>
                      <a:pt x="155" y="67"/>
                      <a:pt x="155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55" y="74"/>
                      <a:pt x="155" y="74"/>
                      <a:pt x="155" y="74"/>
                    </a:cubicBezTo>
                    <a:moveTo>
                      <a:pt x="170" y="74"/>
                    </a:moveTo>
                    <a:cubicBezTo>
                      <a:pt x="170" y="67"/>
                      <a:pt x="170" y="67"/>
                      <a:pt x="170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74"/>
                      <a:pt x="177" y="74"/>
                      <a:pt x="177" y="74"/>
                    </a:cubicBezTo>
                    <a:cubicBezTo>
                      <a:pt x="170" y="74"/>
                      <a:pt x="170" y="74"/>
                      <a:pt x="170" y="74"/>
                    </a:cubicBezTo>
                    <a:moveTo>
                      <a:pt x="185" y="74"/>
                    </a:moveTo>
                    <a:cubicBezTo>
                      <a:pt x="185" y="67"/>
                      <a:pt x="185" y="67"/>
                      <a:pt x="185" y="67"/>
                    </a:cubicBezTo>
                    <a:cubicBezTo>
                      <a:pt x="192" y="67"/>
                      <a:pt x="192" y="67"/>
                      <a:pt x="192" y="67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85" y="74"/>
                      <a:pt x="185" y="74"/>
                      <a:pt x="185" y="74"/>
                    </a:cubicBezTo>
                    <a:moveTo>
                      <a:pt x="199" y="74"/>
                    </a:moveTo>
                    <a:cubicBezTo>
                      <a:pt x="199" y="67"/>
                      <a:pt x="199" y="67"/>
                      <a:pt x="199" y="67"/>
                    </a:cubicBezTo>
                    <a:cubicBezTo>
                      <a:pt x="206" y="67"/>
                      <a:pt x="206" y="67"/>
                      <a:pt x="206" y="67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199" y="74"/>
                      <a:pt x="199" y="74"/>
                      <a:pt x="199" y="74"/>
                    </a:cubicBezTo>
                    <a:moveTo>
                      <a:pt x="214" y="74"/>
                    </a:moveTo>
                    <a:cubicBezTo>
                      <a:pt x="214" y="67"/>
                      <a:pt x="214" y="67"/>
                      <a:pt x="214" y="67"/>
                    </a:cubicBezTo>
                    <a:cubicBezTo>
                      <a:pt x="221" y="67"/>
                      <a:pt x="221" y="67"/>
                      <a:pt x="221" y="67"/>
                    </a:cubicBezTo>
                    <a:cubicBezTo>
                      <a:pt x="221" y="74"/>
                      <a:pt x="221" y="74"/>
                      <a:pt x="221" y="74"/>
                    </a:cubicBezTo>
                    <a:cubicBezTo>
                      <a:pt x="214" y="74"/>
                      <a:pt x="214" y="74"/>
                      <a:pt x="214" y="74"/>
                    </a:cubicBezTo>
                    <a:moveTo>
                      <a:pt x="229" y="74"/>
                    </a:moveTo>
                    <a:cubicBezTo>
                      <a:pt x="229" y="67"/>
                      <a:pt x="229" y="67"/>
                      <a:pt x="229" y="67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74"/>
                      <a:pt x="236" y="74"/>
                      <a:pt x="236" y="74"/>
                    </a:cubicBezTo>
                    <a:cubicBezTo>
                      <a:pt x="229" y="74"/>
                      <a:pt x="229" y="74"/>
                      <a:pt x="229" y="74"/>
                    </a:cubicBezTo>
                    <a:moveTo>
                      <a:pt x="244" y="74"/>
                    </a:moveTo>
                    <a:cubicBezTo>
                      <a:pt x="244" y="67"/>
                      <a:pt x="244" y="67"/>
                      <a:pt x="244" y="67"/>
                    </a:cubicBezTo>
                    <a:cubicBezTo>
                      <a:pt x="251" y="67"/>
                      <a:pt x="251" y="67"/>
                      <a:pt x="251" y="67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44" y="74"/>
                      <a:pt x="244" y="74"/>
                      <a:pt x="244" y="74"/>
                    </a:cubicBezTo>
                    <a:moveTo>
                      <a:pt x="258" y="74"/>
                    </a:moveTo>
                    <a:cubicBezTo>
                      <a:pt x="258" y="67"/>
                      <a:pt x="258" y="67"/>
                      <a:pt x="258" y="67"/>
                    </a:cubicBezTo>
                    <a:cubicBezTo>
                      <a:pt x="265" y="67"/>
                      <a:pt x="265" y="67"/>
                      <a:pt x="265" y="67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58" y="74"/>
                      <a:pt x="258" y="74"/>
                      <a:pt x="258" y="74"/>
                    </a:cubicBezTo>
                    <a:moveTo>
                      <a:pt x="273" y="74"/>
                    </a:moveTo>
                    <a:cubicBezTo>
                      <a:pt x="273" y="67"/>
                      <a:pt x="273" y="67"/>
                      <a:pt x="273" y="67"/>
                    </a:cubicBezTo>
                    <a:cubicBezTo>
                      <a:pt x="280" y="67"/>
                      <a:pt x="280" y="67"/>
                      <a:pt x="280" y="67"/>
                    </a:cubicBezTo>
                    <a:cubicBezTo>
                      <a:pt x="280" y="74"/>
                      <a:pt x="280" y="74"/>
                      <a:pt x="280" y="74"/>
                    </a:cubicBezTo>
                    <a:cubicBezTo>
                      <a:pt x="273" y="74"/>
                      <a:pt x="273" y="74"/>
                      <a:pt x="273" y="74"/>
                    </a:cubicBezTo>
                    <a:moveTo>
                      <a:pt x="288" y="74"/>
                    </a:moveTo>
                    <a:cubicBezTo>
                      <a:pt x="288" y="67"/>
                      <a:pt x="288" y="67"/>
                      <a:pt x="288" y="67"/>
                    </a:cubicBezTo>
                    <a:cubicBezTo>
                      <a:pt x="295" y="67"/>
                      <a:pt x="295" y="67"/>
                      <a:pt x="295" y="67"/>
                    </a:cubicBezTo>
                    <a:cubicBezTo>
                      <a:pt x="295" y="74"/>
                      <a:pt x="295" y="74"/>
                      <a:pt x="295" y="74"/>
                    </a:cubicBezTo>
                    <a:cubicBezTo>
                      <a:pt x="288" y="74"/>
                      <a:pt x="288" y="74"/>
                      <a:pt x="288" y="74"/>
                    </a:cubicBezTo>
                    <a:moveTo>
                      <a:pt x="303" y="74"/>
                    </a:moveTo>
                    <a:cubicBezTo>
                      <a:pt x="303" y="67"/>
                      <a:pt x="303" y="67"/>
                      <a:pt x="303" y="67"/>
                    </a:cubicBezTo>
                    <a:cubicBezTo>
                      <a:pt x="310" y="67"/>
                      <a:pt x="310" y="67"/>
                      <a:pt x="310" y="67"/>
                    </a:cubicBezTo>
                    <a:cubicBezTo>
                      <a:pt x="310" y="74"/>
                      <a:pt x="310" y="74"/>
                      <a:pt x="310" y="74"/>
                    </a:cubicBezTo>
                    <a:cubicBezTo>
                      <a:pt x="303" y="74"/>
                      <a:pt x="303" y="74"/>
                      <a:pt x="303" y="74"/>
                    </a:cubicBezTo>
                    <a:moveTo>
                      <a:pt x="317" y="74"/>
                    </a:moveTo>
                    <a:cubicBezTo>
                      <a:pt x="317" y="67"/>
                      <a:pt x="317" y="67"/>
                      <a:pt x="317" y="67"/>
                    </a:cubicBezTo>
                    <a:cubicBezTo>
                      <a:pt x="324" y="67"/>
                      <a:pt x="324" y="67"/>
                      <a:pt x="324" y="67"/>
                    </a:cubicBezTo>
                    <a:cubicBezTo>
                      <a:pt x="324" y="74"/>
                      <a:pt x="324" y="74"/>
                      <a:pt x="324" y="74"/>
                    </a:cubicBezTo>
                    <a:cubicBezTo>
                      <a:pt x="317" y="74"/>
                      <a:pt x="317" y="74"/>
                      <a:pt x="317" y="74"/>
                    </a:cubicBezTo>
                    <a:moveTo>
                      <a:pt x="332" y="74"/>
                    </a:moveTo>
                    <a:cubicBezTo>
                      <a:pt x="332" y="67"/>
                      <a:pt x="332" y="67"/>
                      <a:pt x="332" y="67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339" y="74"/>
                      <a:pt x="339" y="74"/>
                      <a:pt x="339" y="74"/>
                    </a:cubicBezTo>
                    <a:cubicBezTo>
                      <a:pt x="332" y="74"/>
                      <a:pt x="332" y="74"/>
                      <a:pt x="332" y="74"/>
                    </a:cubicBezTo>
                    <a:moveTo>
                      <a:pt x="67" y="59"/>
                    </a:moveTo>
                    <a:cubicBezTo>
                      <a:pt x="67" y="52"/>
                      <a:pt x="67" y="52"/>
                      <a:pt x="67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67" y="59"/>
                      <a:pt x="67" y="59"/>
                      <a:pt x="67" y="59"/>
                    </a:cubicBezTo>
                    <a:moveTo>
                      <a:pt x="81" y="59"/>
                    </a:moveTo>
                    <a:cubicBezTo>
                      <a:pt x="81" y="52"/>
                      <a:pt x="81" y="52"/>
                      <a:pt x="81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1" y="59"/>
                      <a:pt x="81" y="59"/>
                      <a:pt x="81" y="59"/>
                    </a:cubicBezTo>
                    <a:moveTo>
                      <a:pt x="96" y="59"/>
                    </a:moveTo>
                    <a:cubicBezTo>
                      <a:pt x="96" y="52"/>
                      <a:pt x="96" y="52"/>
                      <a:pt x="96" y="52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96" y="59"/>
                      <a:pt x="96" y="59"/>
                      <a:pt x="96" y="59"/>
                    </a:cubicBezTo>
                    <a:moveTo>
                      <a:pt x="111" y="59"/>
                    </a:moveTo>
                    <a:cubicBezTo>
                      <a:pt x="111" y="52"/>
                      <a:pt x="111" y="52"/>
                      <a:pt x="111" y="52"/>
                    </a:cubicBezTo>
                    <a:cubicBezTo>
                      <a:pt x="118" y="52"/>
                      <a:pt x="118" y="52"/>
                      <a:pt x="118" y="52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1" y="59"/>
                      <a:pt x="111" y="59"/>
                      <a:pt x="111" y="59"/>
                    </a:cubicBezTo>
                    <a:moveTo>
                      <a:pt x="126" y="59"/>
                    </a:moveTo>
                    <a:cubicBezTo>
                      <a:pt x="126" y="52"/>
                      <a:pt x="126" y="52"/>
                      <a:pt x="126" y="52"/>
                    </a:cubicBezTo>
                    <a:cubicBezTo>
                      <a:pt x="133" y="52"/>
                      <a:pt x="133" y="52"/>
                      <a:pt x="133" y="52"/>
                    </a:cubicBezTo>
                    <a:cubicBezTo>
                      <a:pt x="133" y="59"/>
                      <a:pt x="133" y="59"/>
                      <a:pt x="133" y="59"/>
                    </a:cubicBezTo>
                    <a:cubicBezTo>
                      <a:pt x="126" y="59"/>
                      <a:pt x="126" y="59"/>
                      <a:pt x="126" y="59"/>
                    </a:cubicBezTo>
                    <a:moveTo>
                      <a:pt x="140" y="59"/>
                    </a:moveTo>
                    <a:cubicBezTo>
                      <a:pt x="140" y="52"/>
                      <a:pt x="140" y="52"/>
                      <a:pt x="140" y="52"/>
                    </a:cubicBezTo>
                    <a:cubicBezTo>
                      <a:pt x="147" y="52"/>
                      <a:pt x="147" y="52"/>
                      <a:pt x="147" y="52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0" y="59"/>
                      <a:pt x="140" y="59"/>
                      <a:pt x="140" y="59"/>
                    </a:cubicBezTo>
                    <a:moveTo>
                      <a:pt x="155" y="59"/>
                    </a:moveTo>
                    <a:cubicBezTo>
                      <a:pt x="155" y="52"/>
                      <a:pt x="155" y="52"/>
                      <a:pt x="155" y="52"/>
                    </a:cubicBezTo>
                    <a:cubicBezTo>
                      <a:pt x="162" y="52"/>
                      <a:pt x="162" y="52"/>
                      <a:pt x="162" y="52"/>
                    </a:cubicBezTo>
                    <a:cubicBezTo>
                      <a:pt x="162" y="59"/>
                      <a:pt x="162" y="59"/>
                      <a:pt x="162" y="59"/>
                    </a:cubicBezTo>
                    <a:cubicBezTo>
                      <a:pt x="155" y="59"/>
                      <a:pt x="155" y="59"/>
                      <a:pt x="155" y="59"/>
                    </a:cubicBezTo>
                    <a:moveTo>
                      <a:pt x="170" y="59"/>
                    </a:moveTo>
                    <a:cubicBezTo>
                      <a:pt x="170" y="52"/>
                      <a:pt x="170" y="52"/>
                      <a:pt x="170" y="52"/>
                    </a:cubicBezTo>
                    <a:cubicBezTo>
                      <a:pt x="177" y="52"/>
                      <a:pt x="177" y="52"/>
                      <a:pt x="177" y="52"/>
                    </a:cubicBezTo>
                    <a:cubicBezTo>
                      <a:pt x="177" y="59"/>
                      <a:pt x="177" y="59"/>
                      <a:pt x="177" y="59"/>
                    </a:cubicBezTo>
                    <a:cubicBezTo>
                      <a:pt x="170" y="59"/>
                      <a:pt x="170" y="59"/>
                      <a:pt x="170" y="59"/>
                    </a:cubicBezTo>
                    <a:moveTo>
                      <a:pt x="185" y="59"/>
                    </a:moveTo>
                    <a:cubicBezTo>
                      <a:pt x="185" y="52"/>
                      <a:pt x="185" y="52"/>
                      <a:pt x="185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9"/>
                      <a:pt x="192" y="59"/>
                      <a:pt x="192" y="59"/>
                    </a:cubicBezTo>
                    <a:cubicBezTo>
                      <a:pt x="185" y="59"/>
                      <a:pt x="185" y="59"/>
                      <a:pt x="185" y="59"/>
                    </a:cubicBezTo>
                    <a:moveTo>
                      <a:pt x="199" y="59"/>
                    </a:moveTo>
                    <a:cubicBezTo>
                      <a:pt x="199" y="52"/>
                      <a:pt x="199" y="52"/>
                      <a:pt x="199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9"/>
                      <a:pt x="206" y="59"/>
                      <a:pt x="206" y="59"/>
                    </a:cubicBezTo>
                    <a:cubicBezTo>
                      <a:pt x="199" y="59"/>
                      <a:pt x="199" y="59"/>
                      <a:pt x="199" y="59"/>
                    </a:cubicBezTo>
                    <a:moveTo>
                      <a:pt x="214" y="59"/>
                    </a:moveTo>
                    <a:cubicBezTo>
                      <a:pt x="214" y="52"/>
                      <a:pt x="214" y="52"/>
                      <a:pt x="214" y="52"/>
                    </a:cubicBezTo>
                    <a:cubicBezTo>
                      <a:pt x="221" y="52"/>
                      <a:pt x="221" y="52"/>
                      <a:pt x="221" y="52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14" y="59"/>
                      <a:pt x="214" y="59"/>
                      <a:pt x="214" y="59"/>
                    </a:cubicBezTo>
                    <a:moveTo>
                      <a:pt x="229" y="59"/>
                    </a:moveTo>
                    <a:cubicBezTo>
                      <a:pt x="229" y="52"/>
                      <a:pt x="229" y="52"/>
                      <a:pt x="229" y="52"/>
                    </a:cubicBezTo>
                    <a:cubicBezTo>
                      <a:pt x="236" y="52"/>
                      <a:pt x="236" y="52"/>
                      <a:pt x="236" y="52"/>
                    </a:cubicBezTo>
                    <a:cubicBezTo>
                      <a:pt x="236" y="59"/>
                      <a:pt x="236" y="59"/>
                      <a:pt x="236" y="59"/>
                    </a:cubicBezTo>
                    <a:cubicBezTo>
                      <a:pt x="229" y="59"/>
                      <a:pt x="229" y="59"/>
                      <a:pt x="229" y="59"/>
                    </a:cubicBezTo>
                    <a:moveTo>
                      <a:pt x="244" y="59"/>
                    </a:moveTo>
                    <a:cubicBezTo>
                      <a:pt x="244" y="52"/>
                      <a:pt x="244" y="52"/>
                      <a:pt x="244" y="52"/>
                    </a:cubicBezTo>
                    <a:cubicBezTo>
                      <a:pt x="251" y="52"/>
                      <a:pt x="251" y="52"/>
                      <a:pt x="251" y="52"/>
                    </a:cubicBezTo>
                    <a:cubicBezTo>
                      <a:pt x="251" y="59"/>
                      <a:pt x="251" y="59"/>
                      <a:pt x="251" y="59"/>
                    </a:cubicBezTo>
                    <a:cubicBezTo>
                      <a:pt x="244" y="59"/>
                      <a:pt x="244" y="59"/>
                      <a:pt x="244" y="59"/>
                    </a:cubicBezTo>
                    <a:moveTo>
                      <a:pt x="258" y="59"/>
                    </a:moveTo>
                    <a:cubicBezTo>
                      <a:pt x="258" y="52"/>
                      <a:pt x="258" y="52"/>
                      <a:pt x="258" y="52"/>
                    </a:cubicBezTo>
                    <a:cubicBezTo>
                      <a:pt x="265" y="52"/>
                      <a:pt x="265" y="52"/>
                      <a:pt x="265" y="52"/>
                    </a:cubicBezTo>
                    <a:cubicBezTo>
                      <a:pt x="265" y="59"/>
                      <a:pt x="265" y="59"/>
                      <a:pt x="265" y="59"/>
                    </a:cubicBezTo>
                    <a:cubicBezTo>
                      <a:pt x="258" y="59"/>
                      <a:pt x="258" y="59"/>
                      <a:pt x="258" y="59"/>
                    </a:cubicBezTo>
                    <a:moveTo>
                      <a:pt x="273" y="59"/>
                    </a:moveTo>
                    <a:cubicBezTo>
                      <a:pt x="273" y="52"/>
                      <a:pt x="273" y="52"/>
                      <a:pt x="273" y="52"/>
                    </a:cubicBezTo>
                    <a:cubicBezTo>
                      <a:pt x="280" y="52"/>
                      <a:pt x="280" y="52"/>
                      <a:pt x="280" y="52"/>
                    </a:cubicBezTo>
                    <a:cubicBezTo>
                      <a:pt x="280" y="59"/>
                      <a:pt x="280" y="59"/>
                      <a:pt x="280" y="59"/>
                    </a:cubicBezTo>
                    <a:cubicBezTo>
                      <a:pt x="273" y="59"/>
                      <a:pt x="273" y="59"/>
                      <a:pt x="273" y="59"/>
                    </a:cubicBezTo>
                    <a:moveTo>
                      <a:pt x="288" y="59"/>
                    </a:moveTo>
                    <a:cubicBezTo>
                      <a:pt x="288" y="52"/>
                      <a:pt x="288" y="52"/>
                      <a:pt x="288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9"/>
                      <a:pt x="295" y="59"/>
                      <a:pt x="295" y="59"/>
                    </a:cubicBezTo>
                    <a:cubicBezTo>
                      <a:pt x="288" y="59"/>
                      <a:pt x="288" y="59"/>
                      <a:pt x="288" y="59"/>
                    </a:cubicBezTo>
                    <a:moveTo>
                      <a:pt x="303" y="59"/>
                    </a:moveTo>
                    <a:cubicBezTo>
                      <a:pt x="303" y="52"/>
                      <a:pt x="303" y="52"/>
                      <a:pt x="303" y="52"/>
                    </a:cubicBezTo>
                    <a:cubicBezTo>
                      <a:pt x="310" y="52"/>
                      <a:pt x="310" y="52"/>
                      <a:pt x="310" y="52"/>
                    </a:cubicBezTo>
                    <a:cubicBezTo>
                      <a:pt x="310" y="59"/>
                      <a:pt x="310" y="59"/>
                      <a:pt x="310" y="59"/>
                    </a:cubicBezTo>
                    <a:cubicBezTo>
                      <a:pt x="303" y="59"/>
                      <a:pt x="303" y="59"/>
                      <a:pt x="303" y="59"/>
                    </a:cubicBezTo>
                    <a:moveTo>
                      <a:pt x="317" y="59"/>
                    </a:moveTo>
                    <a:cubicBezTo>
                      <a:pt x="317" y="52"/>
                      <a:pt x="317" y="52"/>
                      <a:pt x="317" y="52"/>
                    </a:cubicBezTo>
                    <a:cubicBezTo>
                      <a:pt x="324" y="52"/>
                      <a:pt x="324" y="52"/>
                      <a:pt x="324" y="52"/>
                    </a:cubicBezTo>
                    <a:cubicBezTo>
                      <a:pt x="324" y="59"/>
                      <a:pt x="324" y="59"/>
                      <a:pt x="324" y="59"/>
                    </a:cubicBezTo>
                    <a:cubicBezTo>
                      <a:pt x="317" y="59"/>
                      <a:pt x="317" y="59"/>
                      <a:pt x="317" y="59"/>
                    </a:cubicBezTo>
                    <a:moveTo>
                      <a:pt x="81" y="45"/>
                    </a:move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1" y="45"/>
                      <a:pt x="81" y="45"/>
                      <a:pt x="81" y="45"/>
                    </a:cubicBezTo>
                    <a:moveTo>
                      <a:pt x="96" y="45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103" y="38"/>
                      <a:pt x="103" y="38"/>
                      <a:pt x="103" y="38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96" y="45"/>
                      <a:pt x="96" y="45"/>
                      <a:pt x="96" y="45"/>
                    </a:cubicBezTo>
                    <a:moveTo>
                      <a:pt x="111" y="45"/>
                    </a:moveTo>
                    <a:cubicBezTo>
                      <a:pt x="111" y="38"/>
                      <a:pt x="111" y="38"/>
                      <a:pt x="111" y="38"/>
                    </a:cubicBezTo>
                    <a:cubicBezTo>
                      <a:pt x="118" y="38"/>
                      <a:pt x="118" y="38"/>
                      <a:pt x="118" y="38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1" y="45"/>
                      <a:pt x="111" y="45"/>
                      <a:pt x="111" y="45"/>
                    </a:cubicBezTo>
                    <a:moveTo>
                      <a:pt x="126" y="45"/>
                    </a:moveTo>
                    <a:cubicBezTo>
                      <a:pt x="126" y="38"/>
                      <a:pt x="126" y="38"/>
                      <a:pt x="126" y="38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26" y="45"/>
                      <a:pt x="126" y="45"/>
                      <a:pt x="126" y="45"/>
                    </a:cubicBezTo>
                    <a:moveTo>
                      <a:pt x="140" y="45"/>
                    </a:moveTo>
                    <a:cubicBezTo>
                      <a:pt x="140" y="38"/>
                      <a:pt x="140" y="38"/>
                      <a:pt x="140" y="38"/>
                    </a:cubicBezTo>
                    <a:cubicBezTo>
                      <a:pt x="147" y="38"/>
                      <a:pt x="147" y="38"/>
                      <a:pt x="147" y="38"/>
                    </a:cubicBezTo>
                    <a:cubicBezTo>
                      <a:pt x="147" y="45"/>
                      <a:pt x="147" y="45"/>
                      <a:pt x="147" y="45"/>
                    </a:cubicBezTo>
                    <a:cubicBezTo>
                      <a:pt x="140" y="45"/>
                      <a:pt x="140" y="45"/>
                      <a:pt x="140" y="45"/>
                    </a:cubicBezTo>
                    <a:moveTo>
                      <a:pt x="155" y="45"/>
                    </a:moveTo>
                    <a:cubicBezTo>
                      <a:pt x="155" y="38"/>
                      <a:pt x="155" y="38"/>
                      <a:pt x="155" y="38"/>
                    </a:cubicBezTo>
                    <a:cubicBezTo>
                      <a:pt x="162" y="38"/>
                      <a:pt x="162" y="38"/>
                      <a:pt x="162" y="38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55" y="45"/>
                      <a:pt x="155" y="45"/>
                      <a:pt x="155" y="45"/>
                    </a:cubicBezTo>
                    <a:moveTo>
                      <a:pt x="170" y="45"/>
                    </a:moveTo>
                    <a:cubicBezTo>
                      <a:pt x="170" y="38"/>
                      <a:pt x="170" y="38"/>
                      <a:pt x="170" y="38"/>
                    </a:cubicBezTo>
                    <a:cubicBezTo>
                      <a:pt x="177" y="38"/>
                      <a:pt x="177" y="38"/>
                      <a:pt x="177" y="38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0" y="45"/>
                      <a:pt x="170" y="45"/>
                      <a:pt x="170" y="45"/>
                    </a:cubicBezTo>
                    <a:moveTo>
                      <a:pt x="185" y="45"/>
                    </a:moveTo>
                    <a:cubicBezTo>
                      <a:pt x="185" y="38"/>
                      <a:pt x="185" y="38"/>
                      <a:pt x="185" y="38"/>
                    </a:cubicBezTo>
                    <a:cubicBezTo>
                      <a:pt x="192" y="38"/>
                      <a:pt x="192" y="38"/>
                      <a:pt x="192" y="38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185" y="45"/>
                      <a:pt x="185" y="45"/>
                      <a:pt x="185" y="45"/>
                    </a:cubicBezTo>
                    <a:moveTo>
                      <a:pt x="199" y="45"/>
                    </a:moveTo>
                    <a:cubicBezTo>
                      <a:pt x="199" y="38"/>
                      <a:pt x="199" y="38"/>
                      <a:pt x="199" y="38"/>
                    </a:cubicBezTo>
                    <a:cubicBezTo>
                      <a:pt x="206" y="38"/>
                      <a:pt x="206" y="38"/>
                      <a:pt x="206" y="38"/>
                    </a:cubicBezTo>
                    <a:cubicBezTo>
                      <a:pt x="206" y="45"/>
                      <a:pt x="206" y="45"/>
                      <a:pt x="206" y="45"/>
                    </a:cubicBezTo>
                    <a:cubicBezTo>
                      <a:pt x="199" y="45"/>
                      <a:pt x="199" y="45"/>
                      <a:pt x="199" y="45"/>
                    </a:cubicBezTo>
                    <a:moveTo>
                      <a:pt x="214" y="45"/>
                    </a:moveTo>
                    <a:cubicBezTo>
                      <a:pt x="214" y="38"/>
                      <a:pt x="214" y="38"/>
                      <a:pt x="214" y="38"/>
                    </a:cubicBezTo>
                    <a:cubicBezTo>
                      <a:pt x="221" y="38"/>
                      <a:pt x="221" y="38"/>
                      <a:pt x="221" y="38"/>
                    </a:cubicBezTo>
                    <a:cubicBezTo>
                      <a:pt x="221" y="45"/>
                      <a:pt x="221" y="45"/>
                      <a:pt x="221" y="45"/>
                    </a:cubicBezTo>
                    <a:cubicBezTo>
                      <a:pt x="214" y="45"/>
                      <a:pt x="214" y="45"/>
                      <a:pt x="214" y="45"/>
                    </a:cubicBezTo>
                    <a:moveTo>
                      <a:pt x="229" y="45"/>
                    </a:moveTo>
                    <a:cubicBezTo>
                      <a:pt x="229" y="38"/>
                      <a:pt x="229" y="38"/>
                      <a:pt x="229" y="38"/>
                    </a:cubicBezTo>
                    <a:cubicBezTo>
                      <a:pt x="236" y="38"/>
                      <a:pt x="236" y="38"/>
                      <a:pt x="236" y="38"/>
                    </a:cubicBezTo>
                    <a:cubicBezTo>
                      <a:pt x="236" y="45"/>
                      <a:pt x="236" y="45"/>
                      <a:pt x="236" y="45"/>
                    </a:cubicBezTo>
                    <a:cubicBezTo>
                      <a:pt x="229" y="45"/>
                      <a:pt x="229" y="45"/>
                      <a:pt x="229" y="45"/>
                    </a:cubicBezTo>
                    <a:moveTo>
                      <a:pt x="244" y="45"/>
                    </a:moveTo>
                    <a:cubicBezTo>
                      <a:pt x="244" y="38"/>
                      <a:pt x="244" y="38"/>
                      <a:pt x="244" y="38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45"/>
                      <a:pt x="251" y="45"/>
                      <a:pt x="251" y="45"/>
                    </a:cubicBezTo>
                    <a:cubicBezTo>
                      <a:pt x="244" y="45"/>
                      <a:pt x="244" y="45"/>
                      <a:pt x="244" y="45"/>
                    </a:cubicBezTo>
                    <a:moveTo>
                      <a:pt x="258" y="45"/>
                    </a:moveTo>
                    <a:cubicBezTo>
                      <a:pt x="258" y="38"/>
                      <a:pt x="258" y="38"/>
                      <a:pt x="258" y="38"/>
                    </a:cubicBezTo>
                    <a:cubicBezTo>
                      <a:pt x="265" y="38"/>
                      <a:pt x="265" y="38"/>
                      <a:pt x="265" y="38"/>
                    </a:cubicBezTo>
                    <a:cubicBezTo>
                      <a:pt x="265" y="45"/>
                      <a:pt x="265" y="45"/>
                      <a:pt x="265" y="45"/>
                    </a:cubicBezTo>
                    <a:cubicBezTo>
                      <a:pt x="258" y="45"/>
                      <a:pt x="258" y="45"/>
                      <a:pt x="258" y="45"/>
                    </a:cubicBezTo>
                    <a:moveTo>
                      <a:pt x="273" y="45"/>
                    </a:moveTo>
                    <a:cubicBezTo>
                      <a:pt x="273" y="38"/>
                      <a:pt x="273" y="38"/>
                      <a:pt x="273" y="38"/>
                    </a:cubicBezTo>
                    <a:cubicBezTo>
                      <a:pt x="280" y="38"/>
                      <a:pt x="280" y="38"/>
                      <a:pt x="280" y="38"/>
                    </a:cubicBezTo>
                    <a:cubicBezTo>
                      <a:pt x="280" y="45"/>
                      <a:pt x="280" y="45"/>
                      <a:pt x="280" y="45"/>
                    </a:cubicBezTo>
                    <a:cubicBezTo>
                      <a:pt x="273" y="45"/>
                      <a:pt x="273" y="45"/>
                      <a:pt x="273" y="45"/>
                    </a:cubicBezTo>
                    <a:moveTo>
                      <a:pt x="288" y="45"/>
                    </a:moveTo>
                    <a:cubicBezTo>
                      <a:pt x="288" y="38"/>
                      <a:pt x="288" y="38"/>
                      <a:pt x="288" y="38"/>
                    </a:cubicBezTo>
                    <a:cubicBezTo>
                      <a:pt x="295" y="38"/>
                      <a:pt x="295" y="38"/>
                      <a:pt x="295" y="38"/>
                    </a:cubicBezTo>
                    <a:cubicBezTo>
                      <a:pt x="295" y="45"/>
                      <a:pt x="295" y="45"/>
                      <a:pt x="295" y="45"/>
                    </a:cubicBezTo>
                    <a:cubicBezTo>
                      <a:pt x="288" y="45"/>
                      <a:pt x="288" y="45"/>
                      <a:pt x="288" y="45"/>
                    </a:cubicBezTo>
                    <a:moveTo>
                      <a:pt x="303" y="45"/>
                    </a:moveTo>
                    <a:cubicBezTo>
                      <a:pt x="303" y="38"/>
                      <a:pt x="303" y="38"/>
                      <a:pt x="303" y="38"/>
                    </a:cubicBezTo>
                    <a:cubicBezTo>
                      <a:pt x="310" y="38"/>
                      <a:pt x="310" y="38"/>
                      <a:pt x="310" y="38"/>
                    </a:cubicBezTo>
                    <a:cubicBezTo>
                      <a:pt x="310" y="45"/>
                      <a:pt x="310" y="45"/>
                      <a:pt x="310" y="45"/>
                    </a:cubicBezTo>
                    <a:cubicBezTo>
                      <a:pt x="303" y="45"/>
                      <a:pt x="303" y="45"/>
                      <a:pt x="303" y="45"/>
                    </a:cubicBezTo>
                    <a:moveTo>
                      <a:pt x="111" y="30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8" y="30"/>
                      <a:pt x="118" y="30"/>
                      <a:pt x="118" y="30"/>
                    </a:cubicBezTo>
                    <a:cubicBezTo>
                      <a:pt x="111" y="30"/>
                      <a:pt x="111" y="30"/>
                      <a:pt x="111" y="30"/>
                    </a:cubicBezTo>
                    <a:moveTo>
                      <a:pt x="126" y="30"/>
                    </a:moveTo>
                    <a:cubicBezTo>
                      <a:pt x="126" y="23"/>
                      <a:pt x="126" y="23"/>
                      <a:pt x="126" y="23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40" y="30"/>
                    </a:moveTo>
                    <a:cubicBezTo>
                      <a:pt x="140" y="23"/>
                      <a:pt x="140" y="23"/>
                      <a:pt x="140" y="23"/>
                    </a:cubicBezTo>
                    <a:cubicBezTo>
                      <a:pt x="147" y="23"/>
                      <a:pt x="147" y="23"/>
                      <a:pt x="147" y="23"/>
                    </a:cubicBezTo>
                    <a:cubicBezTo>
                      <a:pt x="147" y="30"/>
                      <a:pt x="147" y="30"/>
                      <a:pt x="147" y="30"/>
                    </a:cubicBezTo>
                    <a:cubicBezTo>
                      <a:pt x="140" y="30"/>
                      <a:pt x="140" y="30"/>
                      <a:pt x="140" y="30"/>
                    </a:cubicBezTo>
                    <a:moveTo>
                      <a:pt x="155" y="30"/>
                    </a:moveTo>
                    <a:cubicBezTo>
                      <a:pt x="155" y="23"/>
                      <a:pt x="155" y="23"/>
                      <a:pt x="155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55" y="30"/>
                      <a:pt x="155" y="30"/>
                      <a:pt x="155" y="30"/>
                    </a:cubicBezTo>
                    <a:moveTo>
                      <a:pt x="170" y="30"/>
                    </a:moveTo>
                    <a:cubicBezTo>
                      <a:pt x="170" y="23"/>
                      <a:pt x="170" y="23"/>
                      <a:pt x="170" y="23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77" y="30"/>
                      <a:pt x="177" y="30"/>
                      <a:pt x="177" y="30"/>
                    </a:cubicBezTo>
                    <a:cubicBezTo>
                      <a:pt x="170" y="30"/>
                      <a:pt x="170" y="30"/>
                      <a:pt x="170" y="30"/>
                    </a:cubicBezTo>
                    <a:moveTo>
                      <a:pt x="185" y="30"/>
                    </a:moveTo>
                    <a:cubicBezTo>
                      <a:pt x="185" y="23"/>
                      <a:pt x="185" y="23"/>
                      <a:pt x="185" y="23"/>
                    </a:cubicBezTo>
                    <a:cubicBezTo>
                      <a:pt x="192" y="23"/>
                      <a:pt x="192" y="23"/>
                      <a:pt x="192" y="23"/>
                    </a:cubicBezTo>
                    <a:cubicBezTo>
                      <a:pt x="192" y="30"/>
                      <a:pt x="192" y="30"/>
                      <a:pt x="192" y="30"/>
                    </a:cubicBezTo>
                    <a:cubicBezTo>
                      <a:pt x="185" y="30"/>
                      <a:pt x="185" y="30"/>
                      <a:pt x="185" y="30"/>
                    </a:cubicBezTo>
                    <a:moveTo>
                      <a:pt x="199" y="30"/>
                    </a:moveTo>
                    <a:cubicBezTo>
                      <a:pt x="199" y="23"/>
                      <a:pt x="199" y="23"/>
                      <a:pt x="199" y="23"/>
                    </a:cubicBezTo>
                    <a:cubicBezTo>
                      <a:pt x="206" y="23"/>
                      <a:pt x="206" y="23"/>
                      <a:pt x="206" y="2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9" y="30"/>
                      <a:pt x="199" y="30"/>
                      <a:pt x="199" y="30"/>
                    </a:cubicBezTo>
                    <a:moveTo>
                      <a:pt x="214" y="30"/>
                    </a:moveTo>
                    <a:cubicBezTo>
                      <a:pt x="214" y="23"/>
                      <a:pt x="214" y="23"/>
                      <a:pt x="214" y="23"/>
                    </a:cubicBezTo>
                    <a:cubicBezTo>
                      <a:pt x="221" y="23"/>
                      <a:pt x="221" y="23"/>
                      <a:pt x="221" y="23"/>
                    </a:cubicBezTo>
                    <a:cubicBezTo>
                      <a:pt x="221" y="30"/>
                      <a:pt x="221" y="30"/>
                      <a:pt x="221" y="30"/>
                    </a:cubicBezTo>
                    <a:cubicBezTo>
                      <a:pt x="214" y="30"/>
                      <a:pt x="214" y="30"/>
                      <a:pt x="214" y="30"/>
                    </a:cubicBezTo>
                    <a:moveTo>
                      <a:pt x="229" y="30"/>
                    </a:moveTo>
                    <a:cubicBezTo>
                      <a:pt x="229" y="23"/>
                      <a:pt x="229" y="23"/>
                      <a:pt x="229" y="23"/>
                    </a:cubicBezTo>
                    <a:cubicBezTo>
                      <a:pt x="236" y="23"/>
                      <a:pt x="236" y="23"/>
                      <a:pt x="236" y="23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29" y="30"/>
                      <a:pt x="229" y="30"/>
                      <a:pt x="229" y="30"/>
                    </a:cubicBezTo>
                    <a:moveTo>
                      <a:pt x="244" y="30"/>
                    </a:moveTo>
                    <a:cubicBezTo>
                      <a:pt x="244" y="23"/>
                      <a:pt x="244" y="23"/>
                      <a:pt x="244" y="23"/>
                    </a:cubicBezTo>
                    <a:cubicBezTo>
                      <a:pt x="251" y="23"/>
                      <a:pt x="251" y="23"/>
                      <a:pt x="251" y="23"/>
                    </a:cubicBezTo>
                    <a:cubicBezTo>
                      <a:pt x="251" y="30"/>
                      <a:pt x="251" y="30"/>
                      <a:pt x="251" y="30"/>
                    </a:cubicBezTo>
                    <a:cubicBezTo>
                      <a:pt x="244" y="30"/>
                      <a:pt x="244" y="30"/>
                      <a:pt x="244" y="30"/>
                    </a:cubicBezTo>
                    <a:moveTo>
                      <a:pt x="258" y="30"/>
                    </a:moveTo>
                    <a:cubicBezTo>
                      <a:pt x="258" y="23"/>
                      <a:pt x="258" y="23"/>
                      <a:pt x="258" y="23"/>
                    </a:cubicBezTo>
                    <a:cubicBezTo>
                      <a:pt x="265" y="23"/>
                      <a:pt x="265" y="23"/>
                      <a:pt x="265" y="23"/>
                    </a:cubicBezTo>
                    <a:cubicBezTo>
                      <a:pt x="265" y="30"/>
                      <a:pt x="265" y="30"/>
                      <a:pt x="265" y="30"/>
                    </a:cubicBezTo>
                    <a:cubicBezTo>
                      <a:pt x="258" y="30"/>
                      <a:pt x="258" y="30"/>
                      <a:pt x="258" y="30"/>
                    </a:cubicBezTo>
                    <a:moveTo>
                      <a:pt x="273" y="30"/>
                    </a:moveTo>
                    <a:cubicBezTo>
                      <a:pt x="273" y="23"/>
                      <a:pt x="273" y="23"/>
                      <a:pt x="273" y="23"/>
                    </a:cubicBezTo>
                    <a:cubicBezTo>
                      <a:pt x="280" y="23"/>
                      <a:pt x="280" y="23"/>
                      <a:pt x="280" y="23"/>
                    </a:cubicBezTo>
                    <a:cubicBezTo>
                      <a:pt x="280" y="30"/>
                      <a:pt x="280" y="30"/>
                      <a:pt x="280" y="30"/>
                    </a:cubicBezTo>
                    <a:cubicBezTo>
                      <a:pt x="273" y="30"/>
                      <a:pt x="273" y="30"/>
                      <a:pt x="273" y="30"/>
                    </a:cubicBezTo>
                    <a:moveTo>
                      <a:pt x="155" y="15"/>
                    </a:moveTo>
                    <a:cubicBezTo>
                      <a:pt x="155" y="8"/>
                      <a:pt x="155" y="8"/>
                      <a:pt x="155" y="8"/>
                    </a:cubicBezTo>
                    <a:cubicBezTo>
                      <a:pt x="162" y="8"/>
                      <a:pt x="162" y="8"/>
                      <a:pt x="162" y="8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55" y="15"/>
                      <a:pt x="155" y="15"/>
                      <a:pt x="155" y="15"/>
                    </a:cubicBezTo>
                    <a:moveTo>
                      <a:pt x="170" y="15"/>
                    </a:moveTo>
                    <a:cubicBezTo>
                      <a:pt x="170" y="8"/>
                      <a:pt x="170" y="8"/>
                      <a:pt x="170" y="8"/>
                    </a:cubicBezTo>
                    <a:cubicBezTo>
                      <a:pt x="177" y="8"/>
                      <a:pt x="177" y="8"/>
                      <a:pt x="177" y="8"/>
                    </a:cubicBezTo>
                    <a:cubicBezTo>
                      <a:pt x="177" y="15"/>
                      <a:pt x="177" y="15"/>
                      <a:pt x="177" y="15"/>
                    </a:cubicBezTo>
                    <a:cubicBezTo>
                      <a:pt x="170" y="15"/>
                      <a:pt x="170" y="15"/>
                      <a:pt x="170" y="15"/>
                    </a:cubicBezTo>
                    <a:moveTo>
                      <a:pt x="185" y="15"/>
                    </a:moveTo>
                    <a:cubicBezTo>
                      <a:pt x="185" y="8"/>
                      <a:pt x="185" y="8"/>
                      <a:pt x="185" y="8"/>
                    </a:cubicBezTo>
                    <a:cubicBezTo>
                      <a:pt x="192" y="8"/>
                      <a:pt x="192" y="8"/>
                      <a:pt x="192" y="8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85" y="15"/>
                      <a:pt x="185" y="15"/>
                      <a:pt x="185" y="15"/>
                    </a:cubicBezTo>
                    <a:moveTo>
                      <a:pt x="199" y="15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206" y="8"/>
                      <a:pt x="206" y="8"/>
                      <a:pt x="206" y="8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199" y="15"/>
                      <a:pt x="199" y="15"/>
                      <a:pt x="199" y="15"/>
                    </a:cubicBezTo>
                    <a:moveTo>
                      <a:pt x="214" y="15"/>
                    </a:moveTo>
                    <a:cubicBezTo>
                      <a:pt x="214" y="8"/>
                      <a:pt x="214" y="8"/>
                      <a:pt x="214" y="8"/>
                    </a:cubicBezTo>
                    <a:cubicBezTo>
                      <a:pt x="221" y="8"/>
                      <a:pt x="221" y="8"/>
                      <a:pt x="22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14" y="15"/>
                      <a:pt x="214" y="15"/>
                      <a:pt x="214" y="15"/>
                    </a:cubicBezTo>
                    <a:moveTo>
                      <a:pt x="229" y="15"/>
                    </a:moveTo>
                    <a:cubicBezTo>
                      <a:pt x="229" y="8"/>
                      <a:pt x="229" y="8"/>
                      <a:pt x="229" y="8"/>
                    </a:cubicBezTo>
                    <a:cubicBezTo>
                      <a:pt x="236" y="8"/>
                      <a:pt x="236" y="8"/>
                      <a:pt x="236" y="8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29" y="15"/>
                      <a:pt x="229" y="15"/>
                      <a:pt x="229" y="15"/>
                    </a:cubicBezTo>
                    <a:moveTo>
                      <a:pt x="196" y="0"/>
                    </a:moveTo>
                    <a:cubicBezTo>
                      <a:pt x="177" y="0"/>
                      <a:pt x="158" y="3"/>
                      <a:pt x="141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15"/>
                      <a:pt x="147" y="15"/>
                      <a:pt x="147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8" y="9"/>
                      <a:pt x="135" y="10"/>
                      <a:pt x="133" y="11"/>
                    </a:cubicBezTo>
                    <a:cubicBezTo>
                      <a:pt x="133" y="15"/>
                      <a:pt x="133" y="15"/>
                      <a:pt x="133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18" y="16"/>
                      <a:pt x="110" y="20"/>
                      <a:pt x="103" y="24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88" y="32"/>
                      <a:pt x="81" y="37"/>
                      <a:pt x="74" y="43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7" y="48"/>
                      <a:pt x="63" y="52"/>
                      <a:pt x="59" y="5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2" y="63"/>
                      <a:pt x="48" y="68"/>
                      <a:pt x="44" y="72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37" y="81"/>
                      <a:pt x="32" y="89"/>
                      <a:pt x="27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19" y="111"/>
                      <a:pt x="16" y="118"/>
                      <a:pt x="13" y="126"/>
                    </a:cubicBezTo>
                    <a:cubicBezTo>
                      <a:pt x="15" y="126"/>
                      <a:pt x="15" y="126"/>
                      <a:pt x="15" y="126"/>
                    </a:cubicBezTo>
                    <a:cubicBezTo>
                      <a:pt x="15" y="133"/>
                      <a:pt x="15" y="133"/>
                      <a:pt x="15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9" y="136"/>
                      <a:pt x="9" y="138"/>
                      <a:pt x="8" y="141"/>
                    </a:cubicBezTo>
                    <a:cubicBezTo>
                      <a:pt x="15" y="141"/>
                      <a:pt x="15" y="141"/>
                      <a:pt x="15" y="141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8" y="148"/>
                      <a:pt x="8" y="148"/>
                      <a:pt x="8" y="148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3" y="159"/>
                      <a:pt x="0" y="177"/>
                      <a:pt x="0" y="196"/>
                    </a:cubicBezTo>
                    <a:cubicBezTo>
                      <a:pt x="0" y="215"/>
                      <a:pt x="3" y="233"/>
                      <a:pt x="8" y="251"/>
                    </a:cubicBezTo>
                    <a:cubicBezTo>
                      <a:pt x="8" y="244"/>
                      <a:pt x="8" y="244"/>
                      <a:pt x="8" y="244"/>
                    </a:cubicBezTo>
                    <a:cubicBezTo>
                      <a:pt x="15" y="244"/>
                      <a:pt x="15" y="244"/>
                      <a:pt x="15" y="244"/>
                    </a:cubicBezTo>
                    <a:cubicBezTo>
                      <a:pt x="15" y="251"/>
                      <a:pt x="15" y="251"/>
                      <a:pt x="15" y="251"/>
                    </a:cubicBezTo>
                    <a:cubicBezTo>
                      <a:pt x="8" y="251"/>
                      <a:pt x="8" y="251"/>
                      <a:pt x="8" y="251"/>
                    </a:cubicBezTo>
                    <a:cubicBezTo>
                      <a:pt x="9" y="254"/>
                      <a:pt x="9" y="256"/>
                      <a:pt x="10" y="259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3" y="266"/>
                      <a:pt x="13" y="266"/>
                      <a:pt x="13" y="266"/>
                    </a:cubicBezTo>
                    <a:cubicBezTo>
                      <a:pt x="16" y="274"/>
                      <a:pt x="19" y="281"/>
                      <a:pt x="23" y="288"/>
                    </a:cubicBezTo>
                    <a:cubicBezTo>
                      <a:pt x="29" y="288"/>
                      <a:pt x="29" y="288"/>
                      <a:pt x="29" y="288"/>
                    </a:cubicBezTo>
                    <a:cubicBezTo>
                      <a:pt x="29" y="295"/>
                      <a:pt x="29" y="295"/>
                      <a:pt x="29" y="295"/>
                    </a:cubicBezTo>
                    <a:cubicBezTo>
                      <a:pt x="27" y="295"/>
                      <a:pt x="27" y="295"/>
                      <a:pt x="27" y="295"/>
                    </a:cubicBezTo>
                    <a:cubicBezTo>
                      <a:pt x="32" y="303"/>
                      <a:pt x="37" y="311"/>
                      <a:pt x="43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20"/>
                      <a:pt x="44" y="320"/>
                      <a:pt x="44" y="320"/>
                    </a:cubicBezTo>
                    <a:cubicBezTo>
                      <a:pt x="48" y="324"/>
                      <a:pt x="52" y="329"/>
                      <a:pt x="56" y="333"/>
                    </a:cubicBezTo>
                    <a:cubicBezTo>
                      <a:pt x="59" y="333"/>
                      <a:pt x="59" y="333"/>
                      <a:pt x="59" y="333"/>
                    </a:cubicBezTo>
                    <a:cubicBezTo>
                      <a:pt x="59" y="336"/>
                      <a:pt x="59" y="336"/>
                      <a:pt x="59" y="336"/>
                    </a:cubicBezTo>
                    <a:cubicBezTo>
                      <a:pt x="63" y="340"/>
                      <a:pt x="67" y="344"/>
                      <a:pt x="72" y="347"/>
                    </a:cubicBezTo>
                    <a:cubicBezTo>
                      <a:pt x="74" y="347"/>
                      <a:pt x="74" y="347"/>
                      <a:pt x="74" y="347"/>
                    </a:cubicBezTo>
                    <a:cubicBezTo>
                      <a:pt x="74" y="349"/>
                      <a:pt x="74" y="349"/>
                      <a:pt x="74" y="349"/>
                    </a:cubicBezTo>
                    <a:cubicBezTo>
                      <a:pt x="81" y="355"/>
                      <a:pt x="88" y="360"/>
                      <a:pt x="96" y="365"/>
                    </a:cubicBezTo>
                    <a:cubicBezTo>
                      <a:pt x="96" y="362"/>
                      <a:pt x="96" y="362"/>
                      <a:pt x="96" y="362"/>
                    </a:cubicBezTo>
                    <a:cubicBezTo>
                      <a:pt x="103" y="362"/>
                      <a:pt x="103" y="362"/>
                      <a:pt x="103" y="362"/>
                    </a:cubicBezTo>
                    <a:cubicBezTo>
                      <a:pt x="103" y="368"/>
                      <a:pt x="103" y="368"/>
                      <a:pt x="103" y="368"/>
                    </a:cubicBezTo>
                    <a:cubicBezTo>
                      <a:pt x="110" y="372"/>
                      <a:pt x="118" y="376"/>
                      <a:pt x="126" y="379"/>
                    </a:cubicBezTo>
                    <a:cubicBezTo>
                      <a:pt x="126" y="377"/>
                      <a:pt x="126" y="377"/>
                      <a:pt x="126" y="377"/>
                    </a:cubicBezTo>
                    <a:cubicBezTo>
                      <a:pt x="133" y="377"/>
                      <a:pt x="133" y="377"/>
                      <a:pt x="133" y="377"/>
                    </a:cubicBezTo>
                    <a:cubicBezTo>
                      <a:pt x="133" y="381"/>
                      <a:pt x="133" y="381"/>
                      <a:pt x="133" y="381"/>
                    </a:cubicBezTo>
                    <a:cubicBezTo>
                      <a:pt x="135" y="382"/>
                      <a:pt x="138" y="383"/>
                      <a:pt x="140" y="384"/>
                    </a:cubicBezTo>
                    <a:cubicBezTo>
                      <a:pt x="140" y="377"/>
                      <a:pt x="140" y="377"/>
                      <a:pt x="140" y="377"/>
                    </a:cubicBezTo>
                    <a:cubicBezTo>
                      <a:pt x="147" y="377"/>
                      <a:pt x="147" y="377"/>
                      <a:pt x="147" y="377"/>
                    </a:cubicBezTo>
                    <a:cubicBezTo>
                      <a:pt x="147" y="384"/>
                      <a:pt x="147" y="384"/>
                      <a:pt x="147" y="384"/>
                    </a:cubicBezTo>
                    <a:cubicBezTo>
                      <a:pt x="141" y="384"/>
                      <a:pt x="141" y="384"/>
                      <a:pt x="141" y="384"/>
                    </a:cubicBezTo>
                    <a:cubicBezTo>
                      <a:pt x="158" y="389"/>
                      <a:pt x="177" y="392"/>
                      <a:pt x="196" y="392"/>
                    </a:cubicBezTo>
                    <a:cubicBezTo>
                      <a:pt x="215" y="392"/>
                      <a:pt x="233" y="389"/>
                      <a:pt x="250" y="384"/>
                    </a:cubicBezTo>
                    <a:cubicBezTo>
                      <a:pt x="244" y="384"/>
                      <a:pt x="244" y="384"/>
                      <a:pt x="244" y="384"/>
                    </a:cubicBezTo>
                    <a:cubicBezTo>
                      <a:pt x="244" y="377"/>
                      <a:pt x="244" y="377"/>
                      <a:pt x="244" y="377"/>
                    </a:cubicBezTo>
                    <a:cubicBezTo>
                      <a:pt x="251" y="377"/>
                      <a:pt x="251" y="377"/>
                      <a:pt x="251" y="377"/>
                    </a:cubicBezTo>
                    <a:cubicBezTo>
                      <a:pt x="251" y="384"/>
                      <a:pt x="251" y="384"/>
                      <a:pt x="251" y="384"/>
                    </a:cubicBezTo>
                    <a:cubicBezTo>
                      <a:pt x="253" y="383"/>
                      <a:pt x="256" y="382"/>
                      <a:pt x="258" y="381"/>
                    </a:cubicBezTo>
                    <a:cubicBezTo>
                      <a:pt x="258" y="377"/>
                      <a:pt x="258" y="377"/>
                      <a:pt x="258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5" y="379"/>
                      <a:pt x="265" y="379"/>
                      <a:pt x="265" y="379"/>
                    </a:cubicBezTo>
                    <a:cubicBezTo>
                      <a:pt x="273" y="376"/>
                      <a:pt x="281" y="372"/>
                      <a:pt x="288" y="368"/>
                    </a:cubicBezTo>
                    <a:cubicBezTo>
                      <a:pt x="288" y="362"/>
                      <a:pt x="288" y="362"/>
                      <a:pt x="288" y="362"/>
                    </a:cubicBezTo>
                    <a:cubicBezTo>
                      <a:pt x="295" y="362"/>
                      <a:pt x="295" y="362"/>
                      <a:pt x="295" y="362"/>
                    </a:cubicBezTo>
                    <a:cubicBezTo>
                      <a:pt x="295" y="365"/>
                      <a:pt x="295" y="365"/>
                      <a:pt x="295" y="365"/>
                    </a:cubicBezTo>
                    <a:cubicBezTo>
                      <a:pt x="303" y="360"/>
                      <a:pt x="310" y="355"/>
                      <a:pt x="317" y="349"/>
                    </a:cubicBezTo>
                    <a:cubicBezTo>
                      <a:pt x="317" y="347"/>
                      <a:pt x="317" y="347"/>
                      <a:pt x="317" y="347"/>
                    </a:cubicBezTo>
                    <a:cubicBezTo>
                      <a:pt x="319" y="347"/>
                      <a:pt x="319" y="347"/>
                      <a:pt x="319" y="347"/>
                    </a:cubicBezTo>
                    <a:cubicBezTo>
                      <a:pt x="324" y="344"/>
                      <a:pt x="328" y="340"/>
                      <a:pt x="332" y="336"/>
                    </a:cubicBezTo>
                    <a:cubicBezTo>
                      <a:pt x="332" y="333"/>
                      <a:pt x="332" y="333"/>
                      <a:pt x="332" y="333"/>
                    </a:cubicBezTo>
                    <a:cubicBezTo>
                      <a:pt x="336" y="333"/>
                      <a:pt x="336" y="333"/>
                      <a:pt x="336" y="333"/>
                    </a:cubicBezTo>
                    <a:cubicBezTo>
                      <a:pt x="339" y="329"/>
                      <a:pt x="343" y="324"/>
                      <a:pt x="347" y="320"/>
                    </a:cubicBezTo>
                    <a:cubicBezTo>
                      <a:pt x="347" y="318"/>
                      <a:pt x="347" y="318"/>
                      <a:pt x="347" y="318"/>
                    </a:cubicBezTo>
                    <a:cubicBezTo>
                      <a:pt x="349" y="318"/>
                      <a:pt x="349" y="318"/>
                      <a:pt x="349" y="318"/>
                    </a:cubicBezTo>
                    <a:cubicBezTo>
                      <a:pt x="354" y="311"/>
                      <a:pt x="359" y="303"/>
                      <a:pt x="364" y="295"/>
                    </a:cubicBezTo>
                    <a:cubicBezTo>
                      <a:pt x="362" y="295"/>
                      <a:pt x="362" y="295"/>
                      <a:pt x="362" y="295"/>
                    </a:cubicBezTo>
                    <a:cubicBezTo>
                      <a:pt x="362" y="288"/>
                      <a:pt x="362" y="288"/>
                      <a:pt x="362" y="288"/>
                    </a:cubicBezTo>
                    <a:cubicBezTo>
                      <a:pt x="368" y="288"/>
                      <a:pt x="368" y="288"/>
                      <a:pt x="368" y="288"/>
                    </a:cubicBezTo>
                    <a:cubicBezTo>
                      <a:pt x="372" y="281"/>
                      <a:pt x="375" y="274"/>
                      <a:pt x="378" y="266"/>
                    </a:cubicBezTo>
                    <a:cubicBezTo>
                      <a:pt x="376" y="266"/>
                      <a:pt x="376" y="266"/>
                      <a:pt x="376" y="266"/>
                    </a:cubicBezTo>
                    <a:cubicBezTo>
                      <a:pt x="376" y="259"/>
                      <a:pt x="376" y="259"/>
                      <a:pt x="376" y="259"/>
                    </a:cubicBezTo>
                    <a:cubicBezTo>
                      <a:pt x="381" y="259"/>
                      <a:pt x="381" y="259"/>
                      <a:pt x="381" y="259"/>
                    </a:cubicBezTo>
                    <a:cubicBezTo>
                      <a:pt x="382" y="256"/>
                      <a:pt x="382" y="254"/>
                      <a:pt x="383" y="251"/>
                    </a:cubicBezTo>
                    <a:cubicBezTo>
                      <a:pt x="376" y="251"/>
                      <a:pt x="376" y="251"/>
                      <a:pt x="376" y="251"/>
                    </a:cubicBezTo>
                    <a:cubicBezTo>
                      <a:pt x="376" y="244"/>
                      <a:pt x="376" y="244"/>
                      <a:pt x="376" y="244"/>
                    </a:cubicBezTo>
                    <a:cubicBezTo>
                      <a:pt x="383" y="244"/>
                      <a:pt x="383" y="244"/>
                      <a:pt x="383" y="244"/>
                    </a:cubicBezTo>
                    <a:cubicBezTo>
                      <a:pt x="383" y="251"/>
                      <a:pt x="383" y="251"/>
                      <a:pt x="383" y="251"/>
                    </a:cubicBezTo>
                    <a:cubicBezTo>
                      <a:pt x="388" y="233"/>
                      <a:pt x="391" y="215"/>
                      <a:pt x="391" y="196"/>
                    </a:cubicBezTo>
                    <a:cubicBezTo>
                      <a:pt x="391" y="177"/>
                      <a:pt x="388" y="159"/>
                      <a:pt x="383" y="141"/>
                    </a:cubicBezTo>
                    <a:cubicBezTo>
                      <a:pt x="383" y="148"/>
                      <a:pt x="383" y="148"/>
                      <a:pt x="383" y="148"/>
                    </a:cubicBezTo>
                    <a:cubicBezTo>
                      <a:pt x="376" y="148"/>
                      <a:pt x="376" y="148"/>
                      <a:pt x="376" y="148"/>
                    </a:cubicBezTo>
                    <a:cubicBezTo>
                      <a:pt x="376" y="141"/>
                      <a:pt x="376" y="141"/>
                      <a:pt x="376" y="141"/>
                    </a:cubicBezTo>
                    <a:cubicBezTo>
                      <a:pt x="383" y="141"/>
                      <a:pt x="383" y="141"/>
                      <a:pt x="383" y="141"/>
                    </a:cubicBezTo>
                    <a:cubicBezTo>
                      <a:pt x="382" y="138"/>
                      <a:pt x="382" y="136"/>
                      <a:pt x="381" y="133"/>
                    </a:cubicBezTo>
                    <a:cubicBezTo>
                      <a:pt x="376" y="133"/>
                      <a:pt x="376" y="133"/>
                      <a:pt x="376" y="133"/>
                    </a:cubicBezTo>
                    <a:cubicBezTo>
                      <a:pt x="376" y="126"/>
                      <a:pt x="376" y="126"/>
                      <a:pt x="376" y="126"/>
                    </a:cubicBezTo>
                    <a:cubicBezTo>
                      <a:pt x="378" y="126"/>
                      <a:pt x="378" y="126"/>
                      <a:pt x="378" y="126"/>
                    </a:cubicBezTo>
                    <a:cubicBezTo>
                      <a:pt x="375" y="118"/>
                      <a:pt x="372" y="111"/>
                      <a:pt x="368" y="104"/>
                    </a:cubicBezTo>
                    <a:cubicBezTo>
                      <a:pt x="362" y="104"/>
                      <a:pt x="362" y="104"/>
                      <a:pt x="362" y="104"/>
                    </a:cubicBezTo>
                    <a:cubicBezTo>
                      <a:pt x="362" y="97"/>
                      <a:pt x="362" y="97"/>
                      <a:pt x="362" y="97"/>
                    </a:cubicBezTo>
                    <a:cubicBezTo>
                      <a:pt x="364" y="97"/>
                      <a:pt x="364" y="97"/>
                      <a:pt x="364" y="97"/>
                    </a:cubicBezTo>
                    <a:cubicBezTo>
                      <a:pt x="359" y="89"/>
                      <a:pt x="354" y="81"/>
                      <a:pt x="349" y="74"/>
                    </a:cubicBezTo>
                    <a:cubicBezTo>
                      <a:pt x="347" y="74"/>
                      <a:pt x="347" y="74"/>
                      <a:pt x="347" y="74"/>
                    </a:cubicBezTo>
                    <a:cubicBezTo>
                      <a:pt x="347" y="72"/>
                      <a:pt x="347" y="72"/>
                      <a:pt x="347" y="72"/>
                    </a:cubicBezTo>
                    <a:cubicBezTo>
                      <a:pt x="343" y="68"/>
                      <a:pt x="339" y="63"/>
                      <a:pt x="336" y="59"/>
                    </a:cubicBezTo>
                    <a:cubicBezTo>
                      <a:pt x="332" y="59"/>
                      <a:pt x="332" y="59"/>
                      <a:pt x="332" y="59"/>
                    </a:cubicBezTo>
                    <a:cubicBezTo>
                      <a:pt x="332" y="56"/>
                      <a:pt x="332" y="56"/>
                      <a:pt x="332" y="56"/>
                    </a:cubicBezTo>
                    <a:cubicBezTo>
                      <a:pt x="328" y="52"/>
                      <a:pt x="324" y="48"/>
                      <a:pt x="319" y="45"/>
                    </a:cubicBezTo>
                    <a:cubicBezTo>
                      <a:pt x="317" y="45"/>
                      <a:pt x="317" y="45"/>
                      <a:pt x="317" y="45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0" y="37"/>
                      <a:pt x="303" y="32"/>
                      <a:pt x="295" y="28"/>
                    </a:cubicBezTo>
                    <a:cubicBezTo>
                      <a:pt x="295" y="30"/>
                      <a:pt x="295" y="30"/>
                      <a:pt x="295" y="30"/>
                    </a:cubicBezTo>
                    <a:cubicBezTo>
                      <a:pt x="288" y="30"/>
                      <a:pt x="288" y="30"/>
                      <a:pt x="288" y="30"/>
                    </a:cubicBezTo>
                    <a:cubicBezTo>
                      <a:pt x="288" y="24"/>
                      <a:pt x="288" y="24"/>
                      <a:pt x="288" y="24"/>
                    </a:cubicBezTo>
                    <a:cubicBezTo>
                      <a:pt x="281" y="20"/>
                      <a:pt x="273" y="16"/>
                      <a:pt x="265" y="13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58" y="15"/>
                      <a:pt x="258" y="15"/>
                      <a:pt x="258" y="15"/>
                    </a:cubicBezTo>
                    <a:cubicBezTo>
                      <a:pt x="258" y="11"/>
                      <a:pt x="258" y="11"/>
                      <a:pt x="258" y="11"/>
                    </a:cubicBezTo>
                    <a:cubicBezTo>
                      <a:pt x="256" y="10"/>
                      <a:pt x="253" y="9"/>
                      <a:pt x="251" y="8"/>
                    </a:cubicBezTo>
                    <a:cubicBezTo>
                      <a:pt x="251" y="15"/>
                      <a:pt x="251" y="15"/>
                      <a:pt x="251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8"/>
                      <a:pt x="244" y="8"/>
                      <a:pt x="244" y="8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33" y="3"/>
                      <a:pt x="214" y="0"/>
                      <a:pt x="19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7" name="íṩḷîde">
                <a:extLst>
                  <a:ext uri="{FF2B5EF4-FFF2-40B4-BE49-F238E27FC236}">
                    <a16:creationId xmlns="" xmlns:a16="http://schemas.microsoft.com/office/drawing/2014/main" id="{99A0F47A-EA3F-4E1A-8275-5A1DC2D693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8" name="ï$líḋé">
                <a:extLst>
                  <a:ext uri="{FF2B5EF4-FFF2-40B4-BE49-F238E27FC236}">
                    <a16:creationId xmlns="" xmlns:a16="http://schemas.microsoft.com/office/drawing/2014/main" id="{74B59F59-0700-4739-B401-442EB693E5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9" name="iŝľíḑè">
                <a:extLst>
                  <a:ext uri="{FF2B5EF4-FFF2-40B4-BE49-F238E27FC236}">
                    <a16:creationId xmlns="" xmlns:a16="http://schemas.microsoft.com/office/drawing/2014/main" id="{496E15D5-D108-4E01-A819-3F31F97F3176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0" name="íṥlîďe">
                <a:extLst>
                  <a:ext uri="{FF2B5EF4-FFF2-40B4-BE49-F238E27FC236}">
                    <a16:creationId xmlns="" xmlns:a16="http://schemas.microsoft.com/office/drawing/2014/main" id="{AF079A27-CD2C-4C35-8004-E4B293B7F38C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1" name="ïśľïḋe">
                <a:extLst>
                  <a:ext uri="{FF2B5EF4-FFF2-40B4-BE49-F238E27FC236}">
                    <a16:creationId xmlns="" xmlns:a16="http://schemas.microsoft.com/office/drawing/2014/main" id="{CB046B5E-FC92-4CE5-A8A3-4DB6103A7BAC}"/>
                  </a:ext>
                </a:extLst>
              </p:cNvPr>
              <p:cNvSpPr/>
              <p:nvPr/>
            </p:nvSpPr>
            <p:spPr bwMode="auto">
              <a:xfrm>
                <a:off x="2938" y="2935"/>
                <a:ext cx="2376" cy="82"/>
              </a:xfrm>
              <a:custGeom>
                <a:avLst/>
                <a:gdLst>
                  <a:gd name="T0" fmla="*/ 1613 w 1732"/>
                  <a:gd name="T1" fmla="*/ 60 h 60"/>
                  <a:gd name="T2" fmla="*/ 1613 w 1732"/>
                  <a:gd name="T3" fmla="*/ 40 h 60"/>
                  <a:gd name="T4" fmla="*/ 1622 w 1732"/>
                  <a:gd name="T5" fmla="*/ 40 h 60"/>
                  <a:gd name="T6" fmla="*/ 1622 w 1732"/>
                  <a:gd name="T7" fmla="*/ 60 h 60"/>
                  <a:gd name="T8" fmla="*/ 1613 w 1732"/>
                  <a:gd name="T9" fmla="*/ 60 h 60"/>
                  <a:gd name="T10" fmla="*/ 1631 w 1732"/>
                  <a:gd name="T11" fmla="*/ 60 h 60"/>
                  <a:gd name="T12" fmla="*/ 1631 w 1732"/>
                  <a:gd name="T13" fmla="*/ 40 h 60"/>
                  <a:gd name="T14" fmla="*/ 1640 w 1732"/>
                  <a:gd name="T15" fmla="*/ 40 h 60"/>
                  <a:gd name="T16" fmla="*/ 1640 w 1732"/>
                  <a:gd name="T17" fmla="*/ 60 h 60"/>
                  <a:gd name="T18" fmla="*/ 1631 w 1732"/>
                  <a:gd name="T19" fmla="*/ 60 h 60"/>
                  <a:gd name="T20" fmla="*/ 1649 w 1732"/>
                  <a:gd name="T21" fmla="*/ 60 h 60"/>
                  <a:gd name="T22" fmla="*/ 1649 w 1732"/>
                  <a:gd name="T23" fmla="*/ 40 h 60"/>
                  <a:gd name="T24" fmla="*/ 1658 w 1732"/>
                  <a:gd name="T25" fmla="*/ 40 h 60"/>
                  <a:gd name="T26" fmla="*/ 1658 w 1732"/>
                  <a:gd name="T27" fmla="*/ 60 h 60"/>
                  <a:gd name="T28" fmla="*/ 1649 w 1732"/>
                  <a:gd name="T29" fmla="*/ 60 h 60"/>
                  <a:gd name="T30" fmla="*/ 1666 w 1732"/>
                  <a:gd name="T31" fmla="*/ 60 h 60"/>
                  <a:gd name="T32" fmla="*/ 1666 w 1732"/>
                  <a:gd name="T33" fmla="*/ 40 h 60"/>
                  <a:gd name="T34" fmla="*/ 1676 w 1732"/>
                  <a:gd name="T35" fmla="*/ 40 h 60"/>
                  <a:gd name="T36" fmla="*/ 1676 w 1732"/>
                  <a:gd name="T37" fmla="*/ 60 h 60"/>
                  <a:gd name="T38" fmla="*/ 1666 w 1732"/>
                  <a:gd name="T39" fmla="*/ 60 h 60"/>
                  <a:gd name="T40" fmla="*/ 1732 w 1732"/>
                  <a:gd name="T41" fmla="*/ 0 h 60"/>
                  <a:gd name="T42" fmla="*/ 1681 w 1732"/>
                  <a:gd name="T43" fmla="*/ 0 h 60"/>
                  <a:gd name="T44" fmla="*/ 1640 w 1732"/>
                  <a:gd name="T45" fmla="*/ 20 h 60"/>
                  <a:gd name="T46" fmla="*/ 10 w 1732"/>
                  <a:gd name="T47" fmla="*/ 20 h 60"/>
                  <a:gd name="T48" fmla="*/ 0 w 1732"/>
                  <a:gd name="T49" fmla="*/ 19 h 60"/>
                  <a:gd name="T50" fmla="*/ 50 w 1732"/>
                  <a:gd name="T51" fmla="*/ 60 h 60"/>
                  <a:gd name="T52" fmla="*/ 613 w 1732"/>
                  <a:gd name="T53" fmla="*/ 60 h 60"/>
                  <a:gd name="T54" fmla="*/ 1117 w 1732"/>
                  <a:gd name="T55" fmla="*/ 60 h 60"/>
                  <a:gd name="T56" fmla="*/ 1680 w 1732"/>
                  <a:gd name="T57" fmla="*/ 60 h 60"/>
                  <a:gd name="T58" fmla="*/ 1732 w 1732"/>
                  <a:gd name="T59" fmla="*/ 9 h 60"/>
                  <a:gd name="T60" fmla="*/ 1732 w 1732"/>
                  <a:gd name="T6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32" h="60">
                    <a:moveTo>
                      <a:pt x="1613" y="60"/>
                    </a:moveTo>
                    <a:cubicBezTo>
                      <a:pt x="1613" y="40"/>
                      <a:pt x="1613" y="40"/>
                      <a:pt x="1613" y="40"/>
                    </a:cubicBezTo>
                    <a:cubicBezTo>
                      <a:pt x="1622" y="40"/>
                      <a:pt x="1622" y="40"/>
                      <a:pt x="1622" y="40"/>
                    </a:cubicBezTo>
                    <a:cubicBezTo>
                      <a:pt x="1622" y="60"/>
                      <a:pt x="1622" y="60"/>
                      <a:pt x="1622" y="60"/>
                    </a:cubicBezTo>
                    <a:cubicBezTo>
                      <a:pt x="1613" y="60"/>
                      <a:pt x="1613" y="60"/>
                      <a:pt x="1613" y="60"/>
                    </a:cubicBezTo>
                    <a:moveTo>
                      <a:pt x="1631" y="60"/>
                    </a:moveTo>
                    <a:cubicBezTo>
                      <a:pt x="1631" y="40"/>
                      <a:pt x="1631" y="40"/>
                      <a:pt x="1631" y="40"/>
                    </a:cubicBezTo>
                    <a:cubicBezTo>
                      <a:pt x="1640" y="40"/>
                      <a:pt x="1640" y="40"/>
                      <a:pt x="1640" y="40"/>
                    </a:cubicBezTo>
                    <a:cubicBezTo>
                      <a:pt x="1640" y="60"/>
                      <a:pt x="1640" y="60"/>
                      <a:pt x="1640" y="60"/>
                    </a:cubicBezTo>
                    <a:cubicBezTo>
                      <a:pt x="1631" y="60"/>
                      <a:pt x="1631" y="60"/>
                      <a:pt x="1631" y="60"/>
                    </a:cubicBezTo>
                    <a:moveTo>
                      <a:pt x="1649" y="60"/>
                    </a:moveTo>
                    <a:cubicBezTo>
                      <a:pt x="1649" y="40"/>
                      <a:pt x="1649" y="40"/>
                      <a:pt x="1649" y="40"/>
                    </a:cubicBezTo>
                    <a:cubicBezTo>
                      <a:pt x="1658" y="40"/>
                      <a:pt x="1658" y="40"/>
                      <a:pt x="1658" y="40"/>
                    </a:cubicBezTo>
                    <a:cubicBezTo>
                      <a:pt x="1658" y="60"/>
                      <a:pt x="1658" y="60"/>
                      <a:pt x="1658" y="60"/>
                    </a:cubicBezTo>
                    <a:cubicBezTo>
                      <a:pt x="1649" y="60"/>
                      <a:pt x="1649" y="60"/>
                      <a:pt x="1649" y="60"/>
                    </a:cubicBezTo>
                    <a:moveTo>
                      <a:pt x="1666" y="60"/>
                    </a:moveTo>
                    <a:cubicBezTo>
                      <a:pt x="1666" y="40"/>
                      <a:pt x="1666" y="40"/>
                      <a:pt x="1666" y="40"/>
                    </a:cubicBezTo>
                    <a:cubicBezTo>
                      <a:pt x="1676" y="40"/>
                      <a:pt x="1676" y="40"/>
                      <a:pt x="1676" y="40"/>
                    </a:cubicBezTo>
                    <a:cubicBezTo>
                      <a:pt x="1676" y="60"/>
                      <a:pt x="1676" y="60"/>
                      <a:pt x="1676" y="60"/>
                    </a:cubicBezTo>
                    <a:cubicBezTo>
                      <a:pt x="1666" y="60"/>
                      <a:pt x="1666" y="60"/>
                      <a:pt x="1666" y="60"/>
                    </a:cubicBezTo>
                    <a:moveTo>
                      <a:pt x="1732" y="0"/>
                    </a:moveTo>
                    <a:cubicBezTo>
                      <a:pt x="1681" y="0"/>
                      <a:pt x="1681" y="0"/>
                      <a:pt x="1681" y="0"/>
                    </a:cubicBezTo>
                    <a:cubicBezTo>
                      <a:pt x="1672" y="12"/>
                      <a:pt x="1657" y="20"/>
                      <a:pt x="164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3" y="20"/>
                      <a:pt x="0" y="19"/>
                    </a:cubicBezTo>
                    <a:cubicBezTo>
                      <a:pt x="5" y="43"/>
                      <a:pt x="25" y="60"/>
                      <a:pt x="50" y="60"/>
                    </a:cubicBezTo>
                    <a:cubicBezTo>
                      <a:pt x="613" y="60"/>
                      <a:pt x="613" y="60"/>
                      <a:pt x="613" y="60"/>
                    </a:cubicBezTo>
                    <a:cubicBezTo>
                      <a:pt x="1117" y="60"/>
                      <a:pt x="1117" y="60"/>
                      <a:pt x="1117" y="60"/>
                    </a:cubicBezTo>
                    <a:cubicBezTo>
                      <a:pt x="1680" y="60"/>
                      <a:pt x="1680" y="60"/>
                      <a:pt x="1680" y="60"/>
                    </a:cubicBezTo>
                    <a:cubicBezTo>
                      <a:pt x="1709" y="60"/>
                      <a:pt x="1732" y="37"/>
                      <a:pt x="1732" y="9"/>
                    </a:cubicBezTo>
                    <a:cubicBezTo>
                      <a:pt x="1732" y="0"/>
                      <a:pt x="1732" y="0"/>
                      <a:pt x="1732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2" name="îṣļïḑé">
                <a:extLst>
                  <a:ext uri="{FF2B5EF4-FFF2-40B4-BE49-F238E27FC236}">
                    <a16:creationId xmlns="" xmlns:a16="http://schemas.microsoft.com/office/drawing/2014/main" id="{75E4D82B-07B5-4BC8-B345-DA93D496D8FC}"/>
                  </a:ext>
                </a:extLst>
              </p:cNvPr>
              <p:cNvSpPr/>
              <p:nvPr/>
            </p:nvSpPr>
            <p:spPr bwMode="auto">
              <a:xfrm>
                <a:off x="5244" y="1429"/>
                <a:ext cx="70" cy="1506"/>
              </a:xfrm>
              <a:custGeom>
                <a:avLst/>
                <a:gdLst>
                  <a:gd name="T0" fmla="*/ 10 w 51"/>
                  <a:gd name="T1" fmla="*/ 0 h 1099"/>
                  <a:gd name="T2" fmla="*/ 11 w 51"/>
                  <a:gd name="T3" fmla="*/ 10 h 1099"/>
                  <a:gd name="T4" fmla="*/ 11 w 51"/>
                  <a:gd name="T5" fmla="*/ 1059 h 1099"/>
                  <a:gd name="T6" fmla="*/ 11 w 51"/>
                  <a:gd name="T7" fmla="*/ 1068 h 1099"/>
                  <a:gd name="T8" fmla="*/ 0 w 51"/>
                  <a:gd name="T9" fmla="*/ 1099 h 1099"/>
                  <a:gd name="T10" fmla="*/ 51 w 51"/>
                  <a:gd name="T11" fmla="*/ 1099 h 1099"/>
                  <a:gd name="T12" fmla="*/ 51 w 51"/>
                  <a:gd name="T13" fmla="*/ 50 h 1099"/>
                  <a:gd name="T14" fmla="*/ 10 w 51"/>
                  <a:gd name="T15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099">
                    <a:moveTo>
                      <a:pt x="10" y="0"/>
                    </a:moveTo>
                    <a:cubicBezTo>
                      <a:pt x="11" y="3"/>
                      <a:pt x="11" y="7"/>
                      <a:pt x="11" y="10"/>
                    </a:cubicBezTo>
                    <a:cubicBezTo>
                      <a:pt x="11" y="1059"/>
                      <a:pt x="11" y="1059"/>
                      <a:pt x="11" y="1059"/>
                    </a:cubicBezTo>
                    <a:cubicBezTo>
                      <a:pt x="11" y="1068"/>
                      <a:pt x="11" y="1068"/>
                      <a:pt x="11" y="1068"/>
                    </a:cubicBezTo>
                    <a:cubicBezTo>
                      <a:pt x="11" y="1079"/>
                      <a:pt x="7" y="1090"/>
                      <a:pt x="0" y="1099"/>
                    </a:cubicBezTo>
                    <a:cubicBezTo>
                      <a:pt x="51" y="1099"/>
                      <a:pt x="51" y="1099"/>
                      <a:pt x="51" y="1099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25"/>
                      <a:pt x="33" y="5"/>
                      <a:pt x="10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3" name="îṩḷîḑé">
                <a:extLst>
                  <a:ext uri="{FF2B5EF4-FFF2-40B4-BE49-F238E27FC236}">
                    <a16:creationId xmlns="" xmlns:a16="http://schemas.microsoft.com/office/drawing/2014/main" id="{B83CCC78-494F-4C9C-AD85-80EBBD008EEE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4" name="îṡlïḑe">
                <a:extLst>
                  <a:ext uri="{FF2B5EF4-FFF2-40B4-BE49-F238E27FC236}">
                    <a16:creationId xmlns="" xmlns:a16="http://schemas.microsoft.com/office/drawing/2014/main" id="{BD018C54-25C0-4D8B-9308-CB89C2A89D26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5" name="ísļïḋè">
                <a:extLst>
                  <a:ext uri="{FF2B5EF4-FFF2-40B4-BE49-F238E27FC236}">
                    <a16:creationId xmlns="" xmlns:a16="http://schemas.microsoft.com/office/drawing/2014/main" id="{98100C01-12E7-4848-B949-5C6CAFCF6845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6" name="išļîḓê">
                <a:extLst>
                  <a:ext uri="{FF2B5EF4-FFF2-40B4-BE49-F238E27FC236}">
                    <a16:creationId xmlns="" xmlns:a16="http://schemas.microsoft.com/office/drawing/2014/main" id="{A93AA2A8-178B-4CAE-A881-5BD498497D01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7" name="ïṧḻiḑé">
                <a:extLst>
                  <a:ext uri="{FF2B5EF4-FFF2-40B4-BE49-F238E27FC236}">
                    <a16:creationId xmlns="" xmlns:a16="http://schemas.microsoft.com/office/drawing/2014/main" id="{5BB3C826-9706-4BCD-8789-01CB34826EB8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8" name="ï$1ïďe">
                <a:extLst>
                  <a:ext uri="{FF2B5EF4-FFF2-40B4-BE49-F238E27FC236}">
                    <a16:creationId xmlns="" xmlns:a16="http://schemas.microsoft.com/office/drawing/2014/main" id="{E6A591D2-7712-4B93-AD2E-5D736BA42915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9" name="îšḻíďé">
                <a:extLst>
                  <a:ext uri="{FF2B5EF4-FFF2-40B4-BE49-F238E27FC236}">
                    <a16:creationId xmlns="" xmlns:a16="http://schemas.microsoft.com/office/drawing/2014/main" id="{8CC97068-23E5-4FFF-9514-59CFD62AFF6D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0" name="ïSḷíḑe">
                <a:extLst>
                  <a:ext uri="{FF2B5EF4-FFF2-40B4-BE49-F238E27FC236}">
                    <a16:creationId xmlns="" xmlns:a16="http://schemas.microsoft.com/office/drawing/2014/main" id="{444E7CDE-DB36-433B-BEE2-738EECE66DD4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1" name="îṧľiḓé">
                <a:extLst>
                  <a:ext uri="{FF2B5EF4-FFF2-40B4-BE49-F238E27FC236}">
                    <a16:creationId xmlns="" xmlns:a16="http://schemas.microsoft.com/office/drawing/2014/main" id="{6BB9EA58-2D2F-4025-A591-D423623AAEC9}"/>
                  </a:ext>
                </a:extLst>
              </p:cNvPr>
              <p:cNvSpPr/>
              <p:nvPr/>
            </p:nvSpPr>
            <p:spPr bwMode="auto">
              <a:xfrm>
                <a:off x="5148" y="955"/>
                <a:ext cx="525" cy="471"/>
              </a:xfrm>
              <a:custGeom>
                <a:avLst/>
                <a:gdLst>
                  <a:gd name="T0" fmla="*/ 339 w 383"/>
                  <a:gd name="T1" fmla="*/ 0 h 344"/>
                  <a:gd name="T2" fmla="*/ 212 w 383"/>
                  <a:gd name="T3" fmla="*/ 264 h 344"/>
                  <a:gd name="T4" fmla="*/ 66 w 383"/>
                  <a:gd name="T5" fmla="*/ 128 h 344"/>
                  <a:gd name="T6" fmla="*/ 0 w 383"/>
                  <a:gd name="T7" fmla="*/ 305 h 344"/>
                  <a:gd name="T8" fmla="*/ 29 w 383"/>
                  <a:gd name="T9" fmla="*/ 305 h 344"/>
                  <a:gd name="T10" fmla="*/ 50 w 383"/>
                  <a:gd name="T11" fmla="*/ 309 h 344"/>
                  <a:gd name="T12" fmla="*/ 86 w 383"/>
                  <a:gd name="T13" fmla="*/ 212 h 344"/>
                  <a:gd name="T14" fmla="*/ 227 w 383"/>
                  <a:gd name="T15" fmla="*/ 344 h 344"/>
                  <a:gd name="T16" fmla="*/ 383 w 383"/>
                  <a:gd name="T17" fmla="*/ 21 h 344"/>
                  <a:gd name="T18" fmla="*/ 339 w 383"/>
                  <a:gd name="T19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3" h="344">
                    <a:moveTo>
                      <a:pt x="339" y="0"/>
                    </a:moveTo>
                    <a:cubicBezTo>
                      <a:pt x="212" y="264"/>
                      <a:pt x="212" y="264"/>
                      <a:pt x="212" y="264"/>
                    </a:cubicBezTo>
                    <a:cubicBezTo>
                      <a:pt x="66" y="128"/>
                      <a:pt x="66" y="128"/>
                      <a:pt x="66" y="128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29" y="305"/>
                      <a:pt x="29" y="305"/>
                      <a:pt x="29" y="305"/>
                    </a:cubicBezTo>
                    <a:cubicBezTo>
                      <a:pt x="37" y="305"/>
                      <a:pt x="44" y="306"/>
                      <a:pt x="50" y="309"/>
                    </a:cubicBezTo>
                    <a:cubicBezTo>
                      <a:pt x="86" y="212"/>
                      <a:pt x="86" y="212"/>
                      <a:pt x="86" y="212"/>
                    </a:cubicBezTo>
                    <a:cubicBezTo>
                      <a:pt x="227" y="344"/>
                      <a:pt x="227" y="344"/>
                      <a:pt x="227" y="344"/>
                    </a:cubicBezTo>
                    <a:cubicBezTo>
                      <a:pt x="383" y="21"/>
                      <a:pt x="383" y="21"/>
                      <a:pt x="383" y="21"/>
                    </a:cubicBezTo>
                    <a:cubicBezTo>
                      <a:pt x="339" y="0"/>
                      <a:pt x="339" y="0"/>
                      <a:pt x="339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2" name="iṧḷïḓé">
                <a:extLst>
                  <a:ext uri="{FF2B5EF4-FFF2-40B4-BE49-F238E27FC236}">
                    <a16:creationId xmlns="" xmlns:a16="http://schemas.microsoft.com/office/drawing/2014/main" id="{62AF86A6-EC85-409A-8E96-0D44FE987984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3" name="îṩḷîďè">
                <a:extLst>
                  <a:ext uri="{FF2B5EF4-FFF2-40B4-BE49-F238E27FC236}">
                    <a16:creationId xmlns="" xmlns:a16="http://schemas.microsoft.com/office/drawing/2014/main" id="{1C82646C-013D-4C49-9594-1A44663C4E76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4" name="ïṡlíḋè">
                <a:extLst>
                  <a:ext uri="{FF2B5EF4-FFF2-40B4-BE49-F238E27FC236}">
                    <a16:creationId xmlns="" xmlns:a16="http://schemas.microsoft.com/office/drawing/2014/main" id="{4BC21A19-B8A0-4C5C-8642-483520DC6004}"/>
                  </a:ext>
                </a:extLst>
              </p:cNvPr>
              <p:cNvSpPr/>
              <p:nvPr/>
            </p:nvSpPr>
            <p:spPr bwMode="auto">
              <a:xfrm>
                <a:off x="292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5" name="îŝ1ïďé">
                <a:extLst>
                  <a:ext uri="{FF2B5EF4-FFF2-40B4-BE49-F238E27FC236}">
                    <a16:creationId xmlns="" xmlns:a16="http://schemas.microsoft.com/office/drawing/2014/main" id="{91D23938-C418-4772-B4C8-BC123BE30BA6}"/>
                  </a:ext>
                </a:extLst>
              </p:cNvPr>
              <p:cNvSpPr/>
              <p:nvPr/>
            </p:nvSpPr>
            <p:spPr bwMode="auto">
              <a:xfrm>
                <a:off x="2994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6" name="iṩ1ïḓê">
                <a:extLst>
                  <a:ext uri="{FF2B5EF4-FFF2-40B4-BE49-F238E27FC236}">
                    <a16:creationId xmlns="" xmlns:a16="http://schemas.microsoft.com/office/drawing/2014/main" id="{9E7A5FCB-2D78-47AA-9244-23A71DA7B100}"/>
                  </a:ext>
                </a:extLst>
              </p:cNvPr>
              <p:cNvSpPr/>
              <p:nvPr/>
            </p:nvSpPr>
            <p:spPr bwMode="auto">
              <a:xfrm>
                <a:off x="3067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7" name="iŝľíďe">
                <a:extLst>
                  <a:ext uri="{FF2B5EF4-FFF2-40B4-BE49-F238E27FC236}">
                    <a16:creationId xmlns="" xmlns:a16="http://schemas.microsoft.com/office/drawing/2014/main" id="{24C3AD0D-03A2-4255-9D8E-E7F68907829F}"/>
                  </a:ext>
                </a:extLst>
              </p:cNvPr>
              <p:cNvSpPr/>
              <p:nvPr/>
            </p:nvSpPr>
            <p:spPr bwMode="auto">
              <a:xfrm>
                <a:off x="313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8" name="íṣ1iḓè">
                <a:extLst>
                  <a:ext uri="{FF2B5EF4-FFF2-40B4-BE49-F238E27FC236}">
                    <a16:creationId xmlns="" xmlns:a16="http://schemas.microsoft.com/office/drawing/2014/main" id="{F9F2C7B1-B41C-4A4E-A9B9-AB664775D672}"/>
                  </a:ext>
                </a:extLst>
              </p:cNvPr>
              <p:cNvSpPr/>
              <p:nvPr/>
            </p:nvSpPr>
            <p:spPr bwMode="auto">
              <a:xfrm>
                <a:off x="321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9" name="ïṡ1íḍè">
                <a:extLst>
                  <a:ext uri="{FF2B5EF4-FFF2-40B4-BE49-F238E27FC236}">
                    <a16:creationId xmlns="" xmlns:a16="http://schemas.microsoft.com/office/drawing/2014/main" id="{B9947814-FC91-4757-AAF2-2C0F4A108308}"/>
                  </a:ext>
                </a:extLst>
              </p:cNvPr>
              <p:cNvSpPr/>
              <p:nvPr/>
            </p:nvSpPr>
            <p:spPr bwMode="auto">
              <a:xfrm>
                <a:off x="3284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0" name="ïSľiḑe">
                <a:extLst>
                  <a:ext uri="{FF2B5EF4-FFF2-40B4-BE49-F238E27FC236}">
                    <a16:creationId xmlns="" xmlns:a16="http://schemas.microsoft.com/office/drawing/2014/main" id="{1DC72AC9-EE85-4C93-BFBF-F0E37519874C}"/>
                  </a:ext>
                </a:extLst>
              </p:cNvPr>
              <p:cNvSpPr/>
              <p:nvPr/>
            </p:nvSpPr>
            <p:spPr bwMode="auto">
              <a:xfrm>
                <a:off x="335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1" name="îsḻiḓè">
                <a:extLst>
                  <a:ext uri="{FF2B5EF4-FFF2-40B4-BE49-F238E27FC236}">
                    <a16:creationId xmlns="" xmlns:a16="http://schemas.microsoft.com/office/drawing/2014/main" id="{2AFDDB18-9C39-4982-B3A1-E08E474F3CED}"/>
                  </a:ext>
                </a:extLst>
              </p:cNvPr>
              <p:cNvSpPr/>
              <p:nvPr/>
            </p:nvSpPr>
            <p:spPr bwMode="auto">
              <a:xfrm>
                <a:off x="342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3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3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2" name="îšḷïḋe">
                <a:extLst>
                  <a:ext uri="{FF2B5EF4-FFF2-40B4-BE49-F238E27FC236}">
                    <a16:creationId xmlns="" xmlns:a16="http://schemas.microsoft.com/office/drawing/2014/main" id="{FFB977DC-E701-462A-BB33-45ED827DE46F}"/>
                  </a:ext>
                </a:extLst>
              </p:cNvPr>
              <p:cNvSpPr/>
              <p:nvPr/>
            </p:nvSpPr>
            <p:spPr bwMode="auto">
              <a:xfrm>
                <a:off x="350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3" name="ïṣľidé">
                <a:extLst>
                  <a:ext uri="{FF2B5EF4-FFF2-40B4-BE49-F238E27FC236}">
                    <a16:creationId xmlns="" xmlns:a16="http://schemas.microsoft.com/office/drawing/2014/main" id="{6EB697C9-57FD-44A6-8D84-3A11E7623832}"/>
                  </a:ext>
                </a:extLst>
              </p:cNvPr>
              <p:cNvSpPr/>
              <p:nvPr/>
            </p:nvSpPr>
            <p:spPr bwMode="auto">
              <a:xfrm>
                <a:off x="357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4" name="íśḻîdè">
                <a:extLst>
                  <a:ext uri="{FF2B5EF4-FFF2-40B4-BE49-F238E27FC236}">
                    <a16:creationId xmlns="" xmlns:a16="http://schemas.microsoft.com/office/drawing/2014/main" id="{F4106C58-8E17-48E0-864C-0C89B0AC9953}"/>
                  </a:ext>
                </a:extLst>
              </p:cNvPr>
              <p:cNvSpPr/>
              <p:nvPr/>
            </p:nvSpPr>
            <p:spPr bwMode="auto">
              <a:xfrm>
                <a:off x="364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5" name="îŝ1ïďé">
                <a:extLst>
                  <a:ext uri="{FF2B5EF4-FFF2-40B4-BE49-F238E27FC236}">
                    <a16:creationId xmlns="" xmlns:a16="http://schemas.microsoft.com/office/drawing/2014/main" id="{170DC84D-C8F5-4F68-BC9D-D77131BC9051}"/>
                  </a:ext>
                </a:extLst>
              </p:cNvPr>
              <p:cNvSpPr/>
              <p:nvPr/>
            </p:nvSpPr>
            <p:spPr bwMode="auto">
              <a:xfrm>
                <a:off x="3719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6" name="ís1íḓé">
                <a:extLst>
                  <a:ext uri="{FF2B5EF4-FFF2-40B4-BE49-F238E27FC236}">
                    <a16:creationId xmlns="" xmlns:a16="http://schemas.microsoft.com/office/drawing/2014/main" id="{C6E073FB-0896-45D6-B89A-47906B754606}"/>
                  </a:ext>
                </a:extLst>
              </p:cNvPr>
              <p:cNvSpPr/>
              <p:nvPr/>
            </p:nvSpPr>
            <p:spPr bwMode="auto">
              <a:xfrm>
                <a:off x="3790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7" name="i$ḷïḑê">
                <a:extLst>
                  <a:ext uri="{FF2B5EF4-FFF2-40B4-BE49-F238E27FC236}">
                    <a16:creationId xmlns="" xmlns:a16="http://schemas.microsoft.com/office/drawing/2014/main" id="{60289154-28B7-461D-A0DA-B211FE3245E5}"/>
                  </a:ext>
                </a:extLst>
              </p:cNvPr>
              <p:cNvSpPr/>
              <p:nvPr/>
            </p:nvSpPr>
            <p:spPr bwMode="auto">
              <a:xfrm>
                <a:off x="386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8" name="îS1ïḍé">
                <a:extLst>
                  <a:ext uri="{FF2B5EF4-FFF2-40B4-BE49-F238E27FC236}">
                    <a16:creationId xmlns="" xmlns:a16="http://schemas.microsoft.com/office/drawing/2014/main" id="{637E13CF-2BD0-4E33-AB32-C23AADA53D90}"/>
                  </a:ext>
                </a:extLst>
              </p:cNvPr>
              <p:cNvSpPr/>
              <p:nvPr/>
            </p:nvSpPr>
            <p:spPr bwMode="auto">
              <a:xfrm>
                <a:off x="393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9" name="ïšḻïḓè">
                <a:extLst>
                  <a:ext uri="{FF2B5EF4-FFF2-40B4-BE49-F238E27FC236}">
                    <a16:creationId xmlns="" xmlns:a16="http://schemas.microsoft.com/office/drawing/2014/main" id="{46C3ED52-AFF0-457C-86FA-C73DCA18642A}"/>
                  </a:ext>
                </a:extLst>
              </p:cNvPr>
              <p:cNvSpPr/>
              <p:nvPr/>
            </p:nvSpPr>
            <p:spPr bwMode="auto">
              <a:xfrm>
                <a:off x="4008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0" name="iş1íḍe">
                <a:extLst>
                  <a:ext uri="{FF2B5EF4-FFF2-40B4-BE49-F238E27FC236}">
                    <a16:creationId xmlns="" xmlns:a16="http://schemas.microsoft.com/office/drawing/2014/main" id="{8BDB0DED-FF3F-44AE-9C39-6B09556A5D34}"/>
                  </a:ext>
                </a:extLst>
              </p:cNvPr>
              <p:cNvSpPr/>
              <p:nvPr/>
            </p:nvSpPr>
            <p:spPr bwMode="auto">
              <a:xfrm>
                <a:off x="4081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1" name="iŝḻiḍe">
                <a:extLst>
                  <a:ext uri="{FF2B5EF4-FFF2-40B4-BE49-F238E27FC236}">
                    <a16:creationId xmlns="" xmlns:a16="http://schemas.microsoft.com/office/drawing/2014/main" id="{4AF25DE2-7109-4B85-A740-6A54ABFD191A}"/>
                  </a:ext>
                </a:extLst>
              </p:cNvPr>
              <p:cNvSpPr/>
              <p:nvPr/>
            </p:nvSpPr>
            <p:spPr bwMode="auto">
              <a:xfrm>
                <a:off x="415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2" name="iṣḻîďê">
                <a:extLst>
                  <a:ext uri="{FF2B5EF4-FFF2-40B4-BE49-F238E27FC236}">
                    <a16:creationId xmlns="" xmlns:a16="http://schemas.microsoft.com/office/drawing/2014/main" id="{BDB77417-2619-4813-98A8-2EE995B5A1EF}"/>
                  </a:ext>
                </a:extLst>
              </p:cNvPr>
              <p:cNvSpPr/>
              <p:nvPr/>
            </p:nvSpPr>
            <p:spPr bwMode="auto">
              <a:xfrm>
                <a:off x="422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3" name="ïṩḷide">
                <a:extLst>
                  <a:ext uri="{FF2B5EF4-FFF2-40B4-BE49-F238E27FC236}">
                    <a16:creationId xmlns="" xmlns:a16="http://schemas.microsoft.com/office/drawing/2014/main" id="{BCFAD073-CFB3-4FA3-A41E-907D80A88EA5}"/>
                  </a:ext>
                </a:extLst>
              </p:cNvPr>
              <p:cNvSpPr/>
              <p:nvPr/>
            </p:nvSpPr>
            <p:spPr bwMode="auto">
              <a:xfrm>
                <a:off x="4298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4" name="íṧlíde">
                <a:extLst>
                  <a:ext uri="{FF2B5EF4-FFF2-40B4-BE49-F238E27FC236}">
                    <a16:creationId xmlns="" xmlns:a16="http://schemas.microsoft.com/office/drawing/2014/main" id="{23BCB672-7A76-418D-A4D4-2ED564EDC58E}"/>
                  </a:ext>
                </a:extLst>
              </p:cNvPr>
              <p:cNvSpPr/>
              <p:nvPr/>
            </p:nvSpPr>
            <p:spPr bwMode="auto">
              <a:xfrm>
                <a:off x="4370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5" name="îṣľîḋé">
                <a:extLst>
                  <a:ext uri="{FF2B5EF4-FFF2-40B4-BE49-F238E27FC236}">
                    <a16:creationId xmlns="" xmlns:a16="http://schemas.microsoft.com/office/drawing/2014/main" id="{2028892F-847B-4185-A879-E3C424B9A010}"/>
                  </a:ext>
                </a:extLst>
              </p:cNvPr>
              <p:cNvSpPr/>
              <p:nvPr/>
            </p:nvSpPr>
            <p:spPr bwMode="auto">
              <a:xfrm>
                <a:off x="444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6" name="îŝḷîḑê">
                <a:extLst>
                  <a:ext uri="{FF2B5EF4-FFF2-40B4-BE49-F238E27FC236}">
                    <a16:creationId xmlns="" xmlns:a16="http://schemas.microsoft.com/office/drawing/2014/main" id="{009556F5-F850-4C12-9C6C-013A3E198AD9}"/>
                  </a:ext>
                </a:extLst>
              </p:cNvPr>
              <p:cNvSpPr/>
              <p:nvPr/>
            </p:nvSpPr>
            <p:spPr bwMode="auto">
              <a:xfrm>
                <a:off x="451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7" name="iṩļïḓê">
                <a:extLst>
                  <a:ext uri="{FF2B5EF4-FFF2-40B4-BE49-F238E27FC236}">
                    <a16:creationId xmlns="" xmlns:a16="http://schemas.microsoft.com/office/drawing/2014/main" id="{C88FBCEA-EA58-43AA-B692-074CEF1D15FB}"/>
                  </a:ext>
                </a:extLst>
              </p:cNvPr>
              <p:cNvSpPr/>
              <p:nvPr/>
            </p:nvSpPr>
            <p:spPr bwMode="auto">
              <a:xfrm>
                <a:off x="4587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8" name="ïs1ïďè">
                <a:extLst>
                  <a:ext uri="{FF2B5EF4-FFF2-40B4-BE49-F238E27FC236}">
                    <a16:creationId xmlns="" xmlns:a16="http://schemas.microsoft.com/office/drawing/2014/main" id="{A3BF89DD-8493-4943-B6D0-671751ECCBD8}"/>
                  </a:ext>
                </a:extLst>
              </p:cNvPr>
              <p:cNvSpPr/>
              <p:nvPr/>
            </p:nvSpPr>
            <p:spPr bwMode="auto">
              <a:xfrm>
                <a:off x="4660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9" name="îşḻidé">
                <a:extLst>
                  <a:ext uri="{FF2B5EF4-FFF2-40B4-BE49-F238E27FC236}">
                    <a16:creationId xmlns="" xmlns:a16="http://schemas.microsoft.com/office/drawing/2014/main" id="{672095FF-ED3A-40AA-A9CF-E747FE3EA206}"/>
                  </a:ext>
                </a:extLst>
              </p:cNvPr>
              <p:cNvSpPr/>
              <p:nvPr/>
            </p:nvSpPr>
            <p:spPr bwMode="auto">
              <a:xfrm>
                <a:off x="473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0" name="ïšḷïḍê">
                <a:extLst>
                  <a:ext uri="{FF2B5EF4-FFF2-40B4-BE49-F238E27FC236}">
                    <a16:creationId xmlns="" xmlns:a16="http://schemas.microsoft.com/office/drawing/2014/main" id="{F0A89C11-C6AA-4D2A-AA59-FEBF3CED951E}"/>
                  </a:ext>
                </a:extLst>
              </p:cNvPr>
              <p:cNvSpPr/>
              <p:nvPr/>
            </p:nvSpPr>
            <p:spPr bwMode="auto">
              <a:xfrm>
                <a:off x="480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1" name="ïṡľide">
                <a:extLst>
                  <a:ext uri="{FF2B5EF4-FFF2-40B4-BE49-F238E27FC236}">
                    <a16:creationId xmlns="" xmlns:a16="http://schemas.microsoft.com/office/drawing/2014/main" id="{8FD98319-B0C4-48C7-A91F-48420232BE7F}"/>
                  </a:ext>
                </a:extLst>
              </p:cNvPr>
              <p:cNvSpPr/>
              <p:nvPr/>
            </p:nvSpPr>
            <p:spPr bwMode="auto">
              <a:xfrm>
                <a:off x="4876" y="3401"/>
                <a:ext cx="64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2" name="isḻïdé">
                <a:extLst>
                  <a:ext uri="{FF2B5EF4-FFF2-40B4-BE49-F238E27FC236}">
                    <a16:creationId xmlns="" xmlns:a16="http://schemas.microsoft.com/office/drawing/2014/main" id="{DE6D289E-1D92-4BDD-BCBD-6D9DB33AD59E}"/>
                  </a:ext>
                </a:extLst>
              </p:cNvPr>
              <p:cNvSpPr/>
              <p:nvPr/>
            </p:nvSpPr>
            <p:spPr bwMode="auto">
              <a:xfrm>
                <a:off x="4949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3" name="íṣ1íḑê">
                <a:extLst>
                  <a:ext uri="{FF2B5EF4-FFF2-40B4-BE49-F238E27FC236}">
                    <a16:creationId xmlns="" xmlns:a16="http://schemas.microsoft.com/office/drawing/2014/main" id="{1F8EF9F2-21EA-45B1-83C1-36F1D40C83FF}"/>
                  </a:ext>
                </a:extLst>
              </p:cNvPr>
              <p:cNvSpPr/>
              <p:nvPr/>
            </p:nvSpPr>
            <p:spPr bwMode="auto">
              <a:xfrm>
                <a:off x="502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4" name="iŝḷide">
                <a:extLst>
                  <a:ext uri="{FF2B5EF4-FFF2-40B4-BE49-F238E27FC236}">
                    <a16:creationId xmlns="" xmlns:a16="http://schemas.microsoft.com/office/drawing/2014/main" id="{2C69F3F0-8974-417F-AD23-1FBAB0610F01}"/>
                  </a:ext>
                </a:extLst>
              </p:cNvPr>
              <p:cNvSpPr/>
              <p:nvPr/>
            </p:nvSpPr>
            <p:spPr bwMode="auto">
              <a:xfrm>
                <a:off x="5095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5" name="ïṥḷiďé">
                <a:extLst>
                  <a:ext uri="{FF2B5EF4-FFF2-40B4-BE49-F238E27FC236}">
                    <a16:creationId xmlns="" xmlns:a16="http://schemas.microsoft.com/office/drawing/2014/main" id="{BD9E0BB0-F908-487C-9B76-EEE8EF30169C}"/>
                  </a:ext>
                </a:extLst>
              </p:cNvPr>
              <p:cNvSpPr/>
              <p:nvPr/>
            </p:nvSpPr>
            <p:spPr bwMode="auto">
              <a:xfrm>
                <a:off x="5166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6" name="i$ḻïdè">
                <a:extLst>
                  <a:ext uri="{FF2B5EF4-FFF2-40B4-BE49-F238E27FC236}">
                    <a16:creationId xmlns="" xmlns:a16="http://schemas.microsoft.com/office/drawing/2014/main" id="{B2811368-CECD-4DAC-8A56-84C2C006CF16}"/>
                  </a:ext>
                </a:extLst>
              </p:cNvPr>
              <p:cNvSpPr/>
              <p:nvPr/>
            </p:nvSpPr>
            <p:spPr bwMode="auto">
              <a:xfrm>
                <a:off x="2831" y="3423"/>
                <a:ext cx="2489" cy="81"/>
              </a:xfrm>
              <a:custGeom>
                <a:avLst/>
                <a:gdLst>
                  <a:gd name="T0" fmla="*/ 1814 w 1814"/>
                  <a:gd name="T1" fmla="*/ 59 h 59"/>
                  <a:gd name="T2" fmla="*/ 1751 w 1814"/>
                  <a:gd name="T3" fmla="*/ 0 h 59"/>
                  <a:gd name="T4" fmla="*/ 63 w 1814"/>
                  <a:gd name="T5" fmla="*/ 0 h 59"/>
                  <a:gd name="T6" fmla="*/ 0 w 1814"/>
                  <a:gd name="T7" fmla="*/ 59 h 59"/>
                  <a:gd name="T8" fmla="*/ 1814 w 1814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4" h="59">
                    <a:moveTo>
                      <a:pt x="1814" y="59"/>
                    </a:moveTo>
                    <a:cubicBezTo>
                      <a:pt x="1812" y="26"/>
                      <a:pt x="1784" y="0"/>
                      <a:pt x="175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lnTo>
                      <a:pt x="1814" y="5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7" name="íṣḻïďê">
                <a:extLst>
                  <a:ext uri="{FF2B5EF4-FFF2-40B4-BE49-F238E27FC236}">
                    <a16:creationId xmlns="" xmlns:a16="http://schemas.microsoft.com/office/drawing/2014/main" id="{165DE478-F8CF-49BE-8BCA-2CC6C3560E02}"/>
                  </a:ext>
                </a:extLst>
              </p:cNvPr>
              <p:cNvSpPr/>
              <p:nvPr/>
            </p:nvSpPr>
            <p:spPr bwMode="auto">
              <a:xfrm>
                <a:off x="5361" y="3272"/>
                <a:ext cx="492" cy="232"/>
              </a:xfrm>
              <a:custGeom>
                <a:avLst/>
                <a:gdLst>
                  <a:gd name="T0" fmla="*/ 359 w 359"/>
                  <a:gd name="T1" fmla="*/ 169 h 169"/>
                  <a:gd name="T2" fmla="*/ 186 w 359"/>
                  <a:gd name="T3" fmla="*/ 0 h 169"/>
                  <a:gd name="T4" fmla="*/ 173 w 359"/>
                  <a:gd name="T5" fmla="*/ 0 h 169"/>
                  <a:gd name="T6" fmla="*/ 0 w 359"/>
                  <a:gd name="T7" fmla="*/ 169 h 169"/>
                  <a:gd name="T8" fmla="*/ 359 w 359"/>
                  <a:gd name="T9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359" y="169"/>
                    </a:moveTo>
                    <a:cubicBezTo>
                      <a:pt x="357" y="75"/>
                      <a:pt x="281" y="0"/>
                      <a:pt x="186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lnTo>
                      <a:pt x="359" y="16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8" name="íšḻiḓè">
                <a:extLst>
                  <a:ext uri="{FF2B5EF4-FFF2-40B4-BE49-F238E27FC236}">
                    <a16:creationId xmlns="" xmlns:a16="http://schemas.microsoft.com/office/drawing/2014/main" id="{B691A4F1-E4C1-4F1F-B9D1-876A1E741821}"/>
                  </a:ext>
                </a:extLst>
              </p:cNvPr>
              <p:cNvSpPr/>
              <p:nvPr/>
            </p:nvSpPr>
            <p:spPr bwMode="auto">
              <a:xfrm>
                <a:off x="1773" y="1373"/>
                <a:ext cx="1017" cy="2131"/>
              </a:xfrm>
              <a:custGeom>
                <a:avLst/>
                <a:gdLst>
                  <a:gd name="T0" fmla="*/ 741 w 741"/>
                  <a:gd name="T1" fmla="*/ 1492 h 1555"/>
                  <a:gd name="T2" fmla="*/ 678 w 741"/>
                  <a:gd name="T3" fmla="*/ 1555 h 1555"/>
                  <a:gd name="T4" fmla="*/ 63 w 741"/>
                  <a:gd name="T5" fmla="*/ 1555 h 1555"/>
                  <a:gd name="T6" fmla="*/ 0 w 741"/>
                  <a:gd name="T7" fmla="*/ 1492 h 1555"/>
                  <a:gd name="T8" fmla="*/ 0 w 741"/>
                  <a:gd name="T9" fmla="*/ 62 h 1555"/>
                  <a:gd name="T10" fmla="*/ 63 w 741"/>
                  <a:gd name="T11" fmla="*/ 0 h 1555"/>
                  <a:gd name="T12" fmla="*/ 678 w 741"/>
                  <a:gd name="T13" fmla="*/ 0 h 1555"/>
                  <a:gd name="T14" fmla="*/ 741 w 741"/>
                  <a:gd name="T15" fmla="*/ 62 h 1555"/>
                  <a:gd name="T16" fmla="*/ 741 w 741"/>
                  <a:gd name="T17" fmla="*/ 1492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1555">
                    <a:moveTo>
                      <a:pt x="741" y="1492"/>
                    </a:moveTo>
                    <a:cubicBezTo>
                      <a:pt x="741" y="1527"/>
                      <a:pt x="713" y="1555"/>
                      <a:pt x="678" y="1555"/>
                    </a:cubicBezTo>
                    <a:cubicBezTo>
                      <a:pt x="63" y="1555"/>
                      <a:pt x="63" y="1555"/>
                      <a:pt x="63" y="1555"/>
                    </a:cubicBezTo>
                    <a:cubicBezTo>
                      <a:pt x="28" y="1555"/>
                      <a:pt x="0" y="1527"/>
                      <a:pt x="0" y="149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8"/>
                      <a:pt x="28" y="0"/>
                      <a:pt x="63" y="0"/>
                    </a:cubicBezTo>
                    <a:cubicBezTo>
                      <a:pt x="678" y="0"/>
                      <a:pt x="678" y="0"/>
                      <a:pt x="678" y="0"/>
                    </a:cubicBezTo>
                    <a:cubicBezTo>
                      <a:pt x="713" y="0"/>
                      <a:pt x="741" y="28"/>
                      <a:pt x="741" y="62"/>
                    </a:cubicBezTo>
                    <a:lnTo>
                      <a:pt x="741" y="1492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89" name="îṥlïḓé">
                <a:extLst>
                  <a:ext uri="{FF2B5EF4-FFF2-40B4-BE49-F238E27FC236}">
                    <a16:creationId xmlns="" xmlns:a16="http://schemas.microsoft.com/office/drawing/2014/main" id="{73A790F9-7D4E-41BF-8F59-ED1C4C2C70CB}"/>
                  </a:ext>
                </a:extLst>
              </p:cNvPr>
              <p:cNvSpPr/>
              <p:nvPr/>
            </p:nvSpPr>
            <p:spPr bwMode="auto">
              <a:xfrm>
                <a:off x="1835" y="1559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0" name="iṧliḋé">
                <a:extLst>
                  <a:ext uri="{FF2B5EF4-FFF2-40B4-BE49-F238E27FC236}">
                    <a16:creationId xmlns="" xmlns:a16="http://schemas.microsoft.com/office/drawing/2014/main" id="{CC22F8AD-BC7C-4ACF-9F45-35F30629672F}"/>
                  </a:ext>
                </a:extLst>
              </p:cNvPr>
              <p:cNvSpPr/>
              <p:nvPr/>
            </p:nvSpPr>
            <p:spPr bwMode="auto">
              <a:xfrm>
                <a:off x="1830" y="2306"/>
                <a:ext cx="904" cy="263"/>
              </a:xfrm>
              <a:custGeom>
                <a:avLst/>
                <a:gdLst>
                  <a:gd name="T0" fmla="*/ 898 w 904"/>
                  <a:gd name="T1" fmla="*/ 258 h 263"/>
                  <a:gd name="T2" fmla="*/ 898 w 904"/>
                  <a:gd name="T3" fmla="*/ 252 h 263"/>
                  <a:gd name="T4" fmla="*/ 11 w 904"/>
                  <a:gd name="T5" fmla="*/ 252 h 263"/>
                  <a:gd name="T6" fmla="*/ 11 w 904"/>
                  <a:gd name="T7" fmla="*/ 11 h 263"/>
                  <a:gd name="T8" fmla="*/ 893 w 904"/>
                  <a:gd name="T9" fmla="*/ 11 h 263"/>
                  <a:gd name="T10" fmla="*/ 893 w 904"/>
                  <a:gd name="T11" fmla="*/ 258 h 263"/>
                  <a:gd name="T12" fmla="*/ 898 w 904"/>
                  <a:gd name="T13" fmla="*/ 258 h 263"/>
                  <a:gd name="T14" fmla="*/ 898 w 904"/>
                  <a:gd name="T15" fmla="*/ 252 h 263"/>
                  <a:gd name="T16" fmla="*/ 898 w 904"/>
                  <a:gd name="T17" fmla="*/ 258 h 263"/>
                  <a:gd name="T18" fmla="*/ 904 w 904"/>
                  <a:gd name="T19" fmla="*/ 258 h 263"/>
                  <a:gd name="T20" fmla="*/ 904 w 904"/>
                  <a:gd name="T21" fmla="*/ 0 h 263"/>
                  <a:gd name="T22" fmla="*/ 0 w 904"/>
                  <a:gd name="T23" fmla="*/ 0 h 263"/>
                  <a:gd name="T24" fmla="*/ 0 w 904"/>
                  <a:gd name="T25" fmla="*/ 263 h 263"/>
                  <a:gd name="T26" fmla="*/ 904 w 904"/>
                  <a:gd name="T27" fmla="*/ 263 h 263"/>
                  <a:gd name="T28" fmla="*/ 904 w 904"/>
                  <a:gd name="T29" fmla="*/ 258 h 263"/>
                  <a:gd name="T30" fmla="*/ 898 w 904"/>
                  <a:gd name="T31" fmla="*/ 25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4" h="263">
                    <a:moveTo>
                      <a:pt x="898" y="258"/>
                    </a:moveTo>
                    <a:lnTo>
                      <a:pt x="898" y="252"/>
                    </a:lnTo>
                    <a:lnTo>
                      <a:pt x="11" y="252"/>
                    </a:lnTo>
                    <a:lnTo>
                      <a:pt x="11" y="11"/>
                    </a:lnTo>
                    <a:lnTo>
                      <a:pt x="893" y="11"/>
                    </a:lnTo>
                    <a:lnTo>
                      <a:pt x="893" y="258"/>
                    </a:lnTo>
                    <a:lnTo>
                      <a:pt x="898" y="258"/>
                    </a:lnTo>
                    <a:lnTo>
                      <a:pt x="898" y="252"/>
                    </a:lnTo>
                    <a:lnTo>
                      <a:pt x="898" y="258"/>
                    </a:lnTo>
                    <a:lnTo>
                      <a:pt x="904" y="258"/>
                    </a:lnTo>
                    <a:lnTo>
                      <a:pt x="904" y="0"/>
                    </a:ln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8"/>
                    </a:lnTo>
                    <a:lnTo>
                      <a:pt x="898" y="258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1" name="íşliḑê">
                <a:extLst>
                  <a:ext uri="{FF2B5EF4-FFF2-40B4-BE49-F238E27FC236}">
                    <a16:creationId xmlns="" xmlns:a16="http://schemas.microsoft.com/office/drawing/2014/main" id="{4F8BFD41-C709-4749-AA27-97E73638B6C6}"/>
                  </a:ext>
                </a:extLst>
              </p:cNvPr>
              <p:cNvSpPr/>
              <p:nvPr/>
            </p:nvSpPr>
            <p:spPr bwMode="auto">
              <a:xfrm>
                <a:off x="1835" y="1840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2" name="îṣļîďê">
                <a:extLst>
                  <a:ext uri="{FF2B5EF4-FFF2-40B4-BE49-F238E27FC236}">
                    <a16:creationId xmlns="" xmlns:a16="http://schemas.microsoft.com/office/drawing/2014/main" id="{6C95EA9F-7D1D-4DE6-8457-D5FEC9F01248}"/>
                  </a:ext>
                </a:extLst>
              </p:cNvPr>
              <p:cNvSpPr/>
              <p:nvPr/>
            </p:nvSpPr>
            <p:spPr bwMode="auto">
              <a:xfrm>
                <a:off x="1876" y="1937"/>
                <a:ext cx="619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3" name="ï$ḻïḓe">
                <a:extLst>
                  <a:ext uri="{FF2B5EF4-FFF2-40B4-BE49-F238E27FC236}">
                    <a16:creationId xmlns="" xmlns:a16="http://schemas.microsoft.com/office/drawing/2014/main" id="{9EBBDAC3-EB16-424F-829B-937169D07782}"/>
                  </a:ext>
                </a:extLst>
              </p:cNvPr>
              <p:cNvSpPr/>
              <p:nvPr/>
            </p:nvSpPr>
            <p:spPr bwMode="auto">
              <a:xfrm>
                <a:off x="2511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4" name="íŝḷíḑè">
                <a:extLst>
                  <a:ext uri="{FF2B5EF4-FFF2-40B4-BE49-F238E27FC236}">
                    <a16:creationId xmlns="" xmlns:a16="http://schemas.microsoft.com/office/drawing/2014/main" id="{6D18CB69-E180-46C6-911C-B6DE1166748B}"/>
                  </a:ext>
                </a:extLst>
              </p:cNvPr>
              <p:cNvSpPr/>
              <p:nvPr/>
            </p:nvSpPr>
            <p:spPr bwMode="auto">
              <a:xfrm>
                <a:off x="2576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5" name="íṡľíḓè">
                <a:extLst>
                  <a:ext uri="{FF2B5EF4-FFF2-40B4-BE49-F238E27FC236}">
                    <a16:creationId xmlns="" xmlns:a16="http://schemas.microsoft.com/office/drawing/2014/main" id="{3BBB41B7-D4FA-4579-82B8-5B9E452C050B}"/>
                  </a:ext>
                </a:extLst>
              </p:cNvPr>
              <p:cNvSpPr/>
              <p:nvPr/>
            </p:nvSpPr>
            <p:spPr bwMode="auto">
              <a:xfrm>
                <a:off x="2639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6" name="iṡlíḍê">
                <a:extLst>
                  <a:ext uri="{FF2B5EF4-FFF2-40B4-BE49-F238E27FC236}">
                    <a16:creationId xmlns="" xmlns:a16="http://schemas.microsoft.com/office/drawing/2014/main" id="{BA5D4CF3-614C-4E5A-B498-19EDC505165C}"/>
                  </a:ext>
                </a:extLst>
              </p:cNvPr>
              <p:cNvSpPr/>
              <p:nvPr/>
            </p:nvSpPr>
            <p:spPr bwMode="auto">
              <a:xfrm>
                <a:off x="1923" y="2427"/>
                <a:ext cx="56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7" name="í$liḍe">
                <a:extLst>
                  <a:ext uri="{FF2B5EF4-FFF2-40B4-BE49-F238E27FC236}">
                    <a16:creationId xmlns="" xmlns:a16="http://schemas.microsoft.com/office/drawing/2014/main" id="{5D1D6A48-AC74-489A-8DE2-01F9995ABFB0}"/>
                  </a:ext>
                </a:extLst>
              </p:cNvPr>
              <p:cNvSpPr/>
              <p:nvPr/>
            </p:nvSpPr>
            <p:spPr bwMode="auto">
              <a:xfrm>
                <a:off x="2125" y="2427"/>
                <a:ext cx="54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8" name="ïšḷíďé">
                <a:extLst>
                  <a:ext uri="{FF2B5EF4-FFF2-40B4-BE49-F238E27FC236}">
                    <a16:creationId xmlns="" xmlns:a16="http://schemas.microsoft.com/office/drawing/2014/main" id="{C6372A96-94D4-4C77-B38D-F05D886B09A5}"/>
                  </a:ext>
                </a:extLst>
              </p:cNvPr>
              <p:cNvSpPr/>
              <p:nvPr/>
            </p:nvSpPr>
            <p:spPr bwMode="auto">
              <a:xfrm>
                <a:off x="2007" y="2427"/>
                <a:ext cx="23" cy="23"/>
              </a:xfrm>
              <a:prstGeom prst="ellipse">
                <a:avLst/>
              </a:prstGeom>
              <a:solidFill>
                <a:srgbClr val="FF7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99" name="ïs1iḓé">
                <a:extLst>
                  <a:ext uri="{FF2B5EF4-FFF2-40B4-BE49-F238E27FC236}">
                    <a16:creationId xmlns="" xmlns:a16="http://schemas.microsoft.com/office/drawing/2014/main" id="{B9B1749C-B049-46CA-B889-B62FFD1038E4}"/>
                  </a:ext>
                </a:extLst>
              </p:cNvPr>
              <p:cNvSpPr/>
              <p:nvPr/>
            </p:nvSpPr>
            <p:spPr bwMode="auto">
              <a:xfrm>
                <a:off x="2074" y="2427"/>
                <a:ext cx="23" cy="23"/>
              </a:xfrm>
              <a:prstGeom prst="ellipse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0" name="ïsľiḓè">
                <a:extLst>
                  <a:ext uri="{FF2B5EF4-FFF2-40B4-BE49-F238E27FC236}">
                    <a16:creationId xmlns="" xmlns:a16="http://schemas.microsoft.com/office/drawing/2014/main" id="{B300A82F-9777-41FD-95BE-ECA1DF037E4D}"/>
                  </a:ext>
                </a:extLst>
              </p:cNvPr>
              <p:cNvSpPr/>
              <p:nvPr/>
            </p:nvSpPr>
            <p:spPr bwMode="auto">
              <a:xfrm>
                <a:off x="2573" y="2405"/>
                <a:ext cx="67" cy="67"/>
              </a:xfrm>
              <a:custGeom>
                <a:avLst/>
                <a:gdLst>
                  <a:gd name="T0" fmla="*/ 49 w 49"/>
                  <a:gd name="T1" fmla="*/ 41 h 49"/>
                  <a:gd name="T2" fmla="*/ 41 w 49"/>
                  <a:gd name="T3" fmla="*/ 49 h 49"/>
                  <a:gd name="T4" fmla="*/ 7 w 49"/>
                  <a:gd name="T5" fmla="*/ 49 h 49"/>
                  <a:gd name="T6" fmla="*/ 0 w 49"/>
                  <a:gd name="T7" fmla="*/ 41 h 49"/>
                  <a:gd name="T8" fmla="*/ 0 w 49"/>
                  <a:gd name="T9" fmla="*/ 7 h 49"/>
                  <a:gd name="T10" fmla="*/ 7 w 49"/>
                  <a:gd name="T11" fmla="*/ 0 h 49"/>
                  <a:gd name="T12" fmla="*/ 41 w 49"/>
                  <a:gd name="T13" fmla="*/ 0 h 49"/>
                  <a:gd name="T14" fmla="*/ 49 w 49"/>
                  <a:gd name="T15" fmla="*/ 7 h 49"/>
                  <a:gd name="T16" fmla="*/ 49 w 49"/>
                  <a:gd name="T17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9" y="41"/>
                    </a:moveTo>
                    <a:cubicBezTo>
                      <a:pt x="49" y="45"/>
                      <a:pt x="45" y="49"/>
                      <a:pt x="41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3" y="49"/>
                      <a:pt x="0" y="45"/>
                      <a:pt x="0" y="4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5" y="0"/>
                      <a:pt x="49" y="3"/>
                      <a:pt x="49" y="7"/>
                    </a:cubicBezTo>
                    <a:lnTo>
                      <a:pt x="49" y="41"/>
                    </a:lnTo>
                    <a:close/>
                  </a:path>
                </a:pathLst>
              </a:custGeom>
              <a:solidFill>
                <a:srgbClr val="0071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1" name="íṩḻíḑè">
                <a:extLst>
                  <a:ext uri="{FF2B5EF4-FFF2-40B4-BE49-F238E27FC236}">
                    <a16:creationId xmlns="" xmlns:a16="http://schemas.microsoft.com/office/drawing/2014/main" id="{A36E3EA1-835C-4161-81B6-41D5B197D37A}"/>
                  </a:ext>
                </a:extLst>
              </p:cNvPr>
              <p:cNvSpPr/>
              <p:nvPr/>
            </p:nvSpPr>
            <p:spPr bwMode="auto">
              <a:xfrm>
                <a:off x="2210" y="2405"/>
                <a:ext cx="333" cy="67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2" name="îṥḷiḍè">
                <a:extLst>
                  <a:ext uri="{FF2B5EF4-FFF2-40B4-BE49-F238E27FC236}">
                    <a16:creationId xmlns="" xmlns:a16="http://schemas.microsoft.com/office/drawing/2014/main" id="{AEFABAF2-0A48-4167-BC91-4B3ABB787526}"/>
                  </a:ext>
                </a:extLst>
              </p:cNvPr>
              <p:cNvSpPr/>
              <p:nvPr/>
            </p:nvSpPr>
            <p:spPr bwMode="auto">
              <a:xfrm>
                <a:off x="1993" y="2751"/>
                <a:ext cx="577" cy="576"/>
              </a:xfrm>
              <a:custGeom>
                <a:avLst/>
                <a:gdLst>
                  <a:gd name="T0" fmla="*/ 274 w 577"/>
                  <a:gd name="T1" fmla="*/ 0 h 576"/>
                  <a:gd name="T2" fmla="*/ 0 w 577"/>
                  <a:gd name="T3" fmla="*/ 72 h 576"/>
                  <a:gd name="T4" fmla="*/ 0 w 577"/>
                  <a:gd name="T5" fmla="*/ 375 h 576"/>
                  <a:gd name="T6" fmla="*/ 132 w 577"/>
                  <a:gd name="T7" fmla="*/ 557 h 576"/>
                  <a:gd name="T8" fmla="*/ 436 w 577"/>
                  <a:gd name="T9" fmla="*/ 557 h 576"/>
                  <a:gd name="T10" fmla="*/ 557 w 577"/>
                  <a:gd name="T11" fmla="*/ 375 h 576"/>
                  <a:gd name="T12" fmla="*/ 557 w 577"/>
                  <a:gd name="T13" fmla="*/ 72 h 576"/>
                  <a:gd name="T14" fmla="*/ 536 w 577"/>
                  <a:gd name="T15" fmla="*/ 233 h 576"/>
                  <a:gd name="T16" fmla="*/ 517 w 577"/>
                  <a:gd name="T17" fmla="*/ 51 h 576"/>
                  <a:gd name="T18" fmla="*/ 517 w 577"/>
                  <a:gd name="T19" fmla="*/ 294 h 576"/>
                  <a:gd name="T20" fmla="*/ 132 w 577"/>
                  <a:gd name="T21" fmla="*/ 495 h 576"/>
                  <a:gd name="T22" fmla="*/ 374 w 577"/>
                  <a:gd name="T23" fmla="*/ 495 h 576"/>
                  <a:gd name="T24" fmla="*/ 405 w 577"/>
                  <a:gd name="T25" fmla="*/ 486 h 576"/>
                  <a:gd name="T26" fmla="*/ 162 w 577"/>
                  <a:gd name="T27" fmla="*/ 486 h 576"/>
                  <a:gd name="T28" fmla="*/ 152 w 577"/>
                  <a:gd name="T29" fmla="*/ 516 h 576"/>
                  <a:gd name="T30" fmla="*/ 395 w 577"/>
                  <a:gd name="T31" fmla="*/ 516 h 576"/>
                  <a:gd name="T32" fmla="*/ 496 w 577"/>
                  <a:gd name="T33" fmla="*/ 91 h 576"/>
                  <a:gd name="T34" fmla="*/ 496 w 577"/>
                  <a:gd name="T35" fmla="*/ 333 h 576"/>
                  <a:gd name="T36" fmla="*/ 476 w 577"/>
                  <a:gd name="T37" fmla="*/ 132 h 576"/>
                  <a:gd name="T38" fmla="*/ 476 w 577"/>
                  <a:gd name="T39" fmla="*/ 375 h 576"/>
                  <a:gd name="T40" fmla="*/ 455 w 577"/>
                  <a:gd name="T41" fmla="*/ 172 h 576"/>
                  <a:gd name="T42" fmla="*/ 455 w 577"/>
                  <a:gd name="T43" fmla="*/ 414 h 576"/>
                  <a:gd name="T44" fmla="*/ 436 w 577"/>
                  <a:gd name="T45" fmla="*/ 213 h 576"/>
                  <a:gd name="T46" fmla="*/ 446 w 577"/>
                  <a:gd name="T47" fmla="*/ 455 h 576"/>
                  <a:gd name="T48" fmla="*/ 416 w 577"/>
                  <a:gd name="T49" fmla="*/ 253 h 576"/>
                  <a:gd name="T50" fmla="*/ 395 w 577"/>
                  <a:gd name="T51" fmla="*/ 51 h 576"/>
                  <a:gd name="T52" fmla="*/ 395 w 577"/>
                  <a:gd name="T53" fmla="*/ 294 h 576"/>
                  <a:gd name="T54" fmla="*/ 374 w 577"/>
                  <a:gd name="T55" fmla="*/ 91 h 576"/>
                  <a:gd name="T56" fmla="*/ 374 w 577"/>
                  <a:gd name="T57" fmla="*/ 333 h 576"/>
                  <a:gd name="T58" fmla="*/ 355 w 577"/>
                  <a:gd name="T59" fmla="*/ 132 h 576"/>
                  <a:gd name="T60" fmla="*/ 355 w 577"/>
                  <a:gd name="T61" fmla="*/ 375 h 576"/>
                  <a:gd name="T62" fmla="*/ 335 w 577"/>
                  <a:gd name="T63" fmla="*/ 172 h 576"/>
                  <a:gd name="T64" fmla="*/ 335 w 577"/>
                  <a:gd name="T65" fmla="*/ 414 h 576"/>
                  <a:gd name="T66" fmla="*/ 314 w 577"/>
                  <a:gd name="T67" fmla="*/ 213 h 576"/>
                  <a:gd name="T68" fmla="*/ 324 w 577"/>
                  <a:gd name="T69" fmla="*/ 455 h 576"/>
                  <a:gd name="T70" fmla="*/ 293 w 577"/>
                  <a:gd name="T71" fmla="*/ 253 h 576"/>
                  <a:gd name="T72" fmla="*/ 274 w 577"/>
                  <a:gd name="T73" fmla="*/ 51 h 576"/>
                  <a:gd name="T74" fmla="*/ 274 w 577"/>
                  <a:gd name="T75" fmla="*/ 294 h 576"/>
                  <a:gd name="T76" fmla="*/ 254 w 577"/>
                  <a:gd name="T77" fmla="*/ 91 h 576"/>
                  <a:gd name="T78" fmla="*/ 254 w 577"/>
                  <a:gd name="T79" fmla="*/ 333 h 576"/>
                  <a:gd name="T80" fmla="*/ 233 w 577"/>
                  <a:gd name="T81" fmla="*/ 132 h 576"/>
                  <a:gd name="T82" fmla="*/ 233 w 577"/>
                  <a:gd name="T83" fmla="*/ 375 h 576"/>
                  <a:gd name="T84" fmla="*/ 213 w 577"/>
                  <a:gd name="T85" fmla="*/ 172 h 576"/>
                  <a:gd name="T86" fmla="*/ 213 w 577"/>
                  <a:gd name="T87" fmla="*/ 414 h 576"/>
                  <a:gd name="T88" fmla="*/ 193 w 577"/>
                  <a:gd name="T89" fmla="*/ 213 h 576"/>
                  <a:gd name="T90" fmla="*/ 203 w 577"/>
                  <a:gd name="T91" fmla="*/ 455 h 576"/>
                  <a:gd name="T92" fmla="*/ 173 w 577"/>
                  <a:gd name="T93" fmla="*/ 253 h 576"/>
                  <a:gd name="T94" fmla="*/ 152 w 577"/>
                  <a:gd name="T95" fmla="*/ 51 h 576"/>
                  <a:gd name="T96" fmla="*/ 152 w 577"/>
                  <a:gd name="T97" fmla="*/ 294 h 576"/>
                  <a:gd name="T98" fmla="*/ 132 w 577"/>
                  <a:gd name="T99" fmla="*/ 91 h 576"/>
                  <a:gd name="T100" fmla="*/ 132 w 577"/>
                  <a:gd name="T101" fmla="*/ 333 h 576"/>
                  <a:gd name="T102" fmla="*/ 112 w 577"/>
                  <a:gd name="T103" fmla="*/ 132 h 576"/>
                  <a:gd name="T104" fmla="*/ 112 w 577"/>
                  <a:gd name="T105" fmla="*/ 375 h 576"/>
                  <a:gd name="T106" fmla="*/ 92 w 577"/>
                  <a:gd name="T107" fmla="*/ 172 h 576"/>
                  <a:gd name="T108" fmla="*/ 92 w 577"/>
                  <a:gd name="T109" fmla="*/ 414 h 576"/>
                  <a:gd name="T110" fmla="*/ 71 w 577"/>
                  <a:gd name="T111" fmla="*/ 213 h 576"/>
                  <a:gd name="T112" fmla="*/ 81 w 577"/>
                  <a:gd name="T113" fmla="*/ 455 h 576"/>
                  <a:gd name="T114" fmla="*/ 51 w 577"/>
                  <a:gd name="T115" fmla="*/ 253 h 576"/>
                  <a:gd name="T116" fmla="*/ 31 w 577"/>
                  <a:gd name="T117" fmla="*/ 51 h 576"/>
                  <a:gd name="T118" fmla="*/ 31 w 577"/>
                  <a:gd name="T119" fmla="*/ 294 h 576"/>
                  <a:gd name="T120" fmla="*/ 31 w 577"/>
                  <a:gd name="T121" fmla="*/ 546 h 576"/>
                  <a:gd name="T122" fmla="*/ 274 w 577"/>
                  <a:gd name="T123" fmla="*/ 546 h 576"/>
                  <a:gd name="T124" fmla="*/ 517 w 577"/>
                  <a:gd name="T125" fmla="*/ 54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77" h="576">
                    <a:moveTo>
                      <a:pt x="577" y="30"/>
                    </a:moveTo>
                    <a:lnTo>
                      <a:pt x="577" y="20"/>
                    </a:lnTo>
                    <a:lnTo>
                      <a:pt x="557" y="20"/>
                    </a:lnTo>
                    <a:lnTo>
                      <a:pt x="557" y="0"/>
                    </a:lnTo>
                    <a:lnTo>
                      <a:pt x="546" y="0"/>
                    </a:lnTo>
                    <a:lnTo>
                      <a:pt x="546" y="20"/>
                    </a:lnTo>
                    <a:lnTo>
                      <a:pt x="536" y="20"/>
                    </a:lnTo>
                    <a:lnTo>
                      <a:pt x="536" y="0"/>
                    </a:lnTo>
                    <a:lnTo>
                      <a:pt x="527" y="0"/>
                    </a:lnTo>
                    <a:lnTo>
                      <a:pt x="527" y="20"/>
                    </a:lnTo>
                    <a:lnTo>
                      <a:pt x="517" y="20"/>
                    </a:lnTo>
                    <a:lnTo>
                      <a:pt x="517" y="0"/>
                    </a:lnTo>
                    <a:lnTo>
                      <a:pt x="506" y="0"/>
                    </a:lnTo>
                    <a:lnTo>
                      <a:pt x="506" y="20"/>
                    </a:lnTo>
                    <a:lnTo>
                      <a:pt x="496" y="20"/>
                    </a:lnTo>
                    <a:lnTo>
                      <a:pt x="496" y="0"/>
                    </a:lnTo>
                    <a:lnTo>
                      <a:pt x="486" y="0"/>
                    </a:lnTo>
                    <a:lnTo>
                      <a:pt x="486" y="20"/>
                    </a:lnTo>
                    <a:lnTo>
                      <a:pt x="476" y="20"/>
                    </a:lnTo>
                    <a:lnTo>
                      <a:pt x="476" y="0"/>
                    </a:lnTo>
                    <a:lnTo>
                      <a:pt x="465" y="0"/>
                    </a:lnTo>
                    <a:lnTo>
                      <a:pt x="465" y="20"/>
                    </a:lnTo>
                    <a:lnTo>
                      <a:pt x="455" y="20"/>
                    </a:lnTo>
                    <a:lnTo>
                      <a:pt x="455" y="0"/>
                    </a:lnTo>
                    <a:lnTo>
                      <a:pt x="446" y="0"/>
                    </a:lnTo>
                    <a:lnTo>
                      <a:pt x="446" y="20"/>
                    </a:lnTo>
                    <a:lnTo>
                      <a:pt x="436" y="20"/>
                    </a:lnTo>
                    <a:lnTo>
                      <a:pt x="436" y="0"/>
                    </a:lnTo>
                    <a:lnTo>
                      <a:pt x="425" y="0"/>
                    </a:lnTo>
                    <a:lnTo>
                      <a:pt x="425" y="20"/>
                    </a:lnTo>
                    <a:lnTo>
                      <a:pt x="416" y="20"/>
                    </a:lnTo>
                    <a:lnTo>
                      <a:pt x="416" y="0"/>
                    </a:lnTo>
                    <a:lnTo>
                      <a:pt x="405" y="0"/>
                    </a:lnTo>
                    <a:lnTo>
                      <a:pt x="405" y="20"/>
                    </a:lnTo>
                    <a:lnTo>
                      <a:pt x="395" y="20"/>
                    </a:lnTo>
                    <a:lnTo>
                      <a:pt x="395" y="0"/>
                    </a:lnTo>
                    <a:lnTo>
                      <a:pt x="384" y="0"/>
                    </a:lnTo>
                    <a:lnTo>
                      <a:pt x="384" y="20"/>
                    </a:lnTo>
                    <a:lnTo>
                      <a:pt x="374" y="20"/>
                    </a:lnTo>
                    <a:lnTo>
                      <a:pt x="374" y="0"/>
                    </a:lnTo>
                    <a:lnTo>
                      <a:pt x="365" y="0"/>
                    </a:lnTo>
                    <a:lnTo>
                      <a:pt x="365" y="20"/>
                    </a:lnTo>
                    <a:lnTo>
                      <a:pt x="355" y="20"/>
                    </a:lnTo>
                    <a:lnTo>
                      <a:pt x="355" y="0"/>
                    </a:lnTo>
                    <a:lnTo>
                      <a:pt x="344" y="0"/>
                    </a:lnTo>
                    <a:lnTo>
                      <a:pt x="344" y="20"/>
                    </a:lnTo>
                    <a:lnTo>
                      <a:pt x="335" y="20"/>
                    </a:lnTo>
                    <a:lnTo>
                      <a:pt x="335" y="0"/>
                    </a:lnTo>
                    <a:lnTo>
                      <a:pt x="324" y="0"/>
                    </a:lnTo>
                    <a:lnTo>
                      <a:pt x="324" y="20"/>
                    </a:lnTo>
                    <a:lnTo>
                      <a:pt x="314" y="20"/>
                    </a:lnTo>
                    <a:lnTo>
                      <a:pt x="314" y="0"/>
                    </a:lnTo>
                    <a:lnTo>
                      <a:pt x="303" y="0"/>
                    </a:lnTo>
                    <a:lnTo>
                      <a:pt x="303" y="20"/>
                    </a:lnTo>
                    <a:lnTo>
                      <a:pt x="293" y="20"/>
                    </a:lnTo>
                    <a:lnTo>
                      <a:pt x="293" y="0"/>
                    </a:lnTo>
                    <a:lnTo>
                      <a:pt x="284" y="0"/>
                    </a:lnTo>
                    <a:lnTo>
                      <a:pt x="284" y="20"/>
                    </a:lnTo>
                    <a:lnTo>
                      <a:pt x="274" y="20"/>
                    </a:lnTo>
                    <a:lnTo>
                      <a:pt x="274" y="0"/>
                    </a:lnTo>
                    <a:lnTo>
                      <a:pt x="263" y="0"/>
                    </a:lnTo>
                    <a:lnTo>
                      <a:pt x="263" y="20"/>
                    </a:lnTo>
                    <a:lnTo>
                      <a:pt x="254" y="20"/>
                    </a:lnTo>
                    <a:lnTo>
                      <a:pt x="254" y="0"/>
                    </a:lnTo>
                    <a:lnTo>
                      <a:pt x="243" y="0"/>
                    </a:lnTo>
                    <a:lnTo>
                      <a:pt x="243" y="20"/>
                    </a:lnTo>
                    <a:lnTo>
                      <a:pt x="233" y="20"/>
                    </a:lnTo>
                    <a:lnTo>
                      <a:pt x="233" y="0"/>
                    </a:lnTo>
                    <a:lnTo>
                      <a:pt x="222" y="0"/>
                    </a:lnTo>
                    <a:lnTo>
                      <a:pt x="222" y="20"/>
                    </a:lnTo>
                    <a:lnTo>
                      <a:pt x="213" y="2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203" y="20"/>
                    </a:lnTo>
                    <a:lnTo>
                      <a:pt x="193" y="20"/>
                    </a:lnTo>
                    <a:lnTo>
                      <a:pt x="193" y="0"/>
                    </a:lnTo>
                    <a:lnTo>
                      <a:pt x="182" y="0"/>
                    </a:lnTo>
                    <a:lnTo>
                      <a:pt x="182" y="20"/>
                    </a:lnTo>
                    <a:lnTo>
                      <a:pt x="173" y="20"/>
                    </a:lnTo>
                    <a:lnTo>
                      <a:pt x="173" y="0"/>
                    </a:lnTo>
                    <a:lnTo>
                      <a:pt x="162" y="0"/>
                    </a:lnTo>
                    <a:lnTo>
                      <a:pt x="162" y="20"/>
                    </a:lnTo>
                    <a:lnTo>
                      <a:pt x="152" y="20"/>
                    </a:lnTo>
                    <a:lnTo>
                      <a:pt x="152" y="0"/>
                    </a:lnTo>
                    <a:lnTo>
                      <a:pt x="141" y="0"/>
                    </a:lnTo>
                    <a:lnTo>
                      <a:pt x="141" y="20"/>
                    </a:lnTo>
                    <a:lnTo>
                      <a:pt x="132" y="2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22" y="20"/>
                    </a:lnTo>
                    <a:lnTo>
                      <a:pt x="112" y="20"/>
                    </a:lnTo>
                    <a:lnTo>
                      <a:pt x="112" y="0"/>
                    </a:lnTo>
                    <a:lnTo>
                      <a:pt x="101" y="0"/>
                    </a:lnTo>
                    <a:lnTo>
                      <a:pt x="101" y="20"/>
                    </a:lnTo>
                    <a:lnTo>
                      <a:pt x="92" y="20"/>
                    </a:lnTo>
                    <a:lnTo>
                      <a:pt x="92" y="0"/>
                    </a:lnTo>
                    <a:lnTo>
                      <a:pt x="81" y="0"/>
                    </a:lnTo>
                    <a:lnTo>
                      <a:pt x="81" y="20"/>
                    </a:lnTo>
                    <a:lnTo>
                      <a:pt x="71" y="20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20"/>
                    </a:lnTo>
                    <a:lnTo>
                      <a:pt x="51" y="2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41" y="20"/>
                    </a:lnTo>
                    <a:lnTo>
                      <a:pt x="31" y="20"/>
                    </a:lnTo>
                    <a:lnTo>
                      <a:pt x="31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0"/>
                    </a:lnTo>
                    <a:lnTo>
                      <a:pt x="20" y="30"/>
                    </a:lnTo>
                    <a:lnTo>
                      <a:pt x="20" y="40"/>
                    </a:lnTo>
                    <a:lnTo>
                      <a:pt x="0" y="40"/>
                    </a:lnTo>
                    <a:lnTo>
                      <a:pt x="0" y="51"/>
                    </a:lnTo>
                    <a:lnTo>
                      <a:pt x="20" y="51"/>
                    </a:lnTo>
                    <a:lnTo>
                      <a:pt x="20" y="61"/>
                    </a:lnTo>
                    <a:lnTo>
                      <a:pt x="0" y="61"/>
                    </a:lnTo>
                    <a:lnTo>
                      <a:pt x="0" y="72"/>
                    </a:lnTo>
                    <a:lnTo>
                      <a:pt x="20" y="72"/>
                    </a:lnTo>
                    <a:lnTo>
                      <a:pt x="20" y="81"/>
                    </a:lnTo>
                    <a:lnTo>
                      <a:pt x="0" y="81"/>
                    </a:lnTo>
                    <a:lnTo>
                      <a:pt x="0" y="91"/>
                    </a:lnTo>
                    <a:lnTo>
                      <a:pt x="20" y="91"/>
                    </a:lnTo>
                    <a:lnTo>
                      <a:pt x="20" y="100"/>
                    </a:lnTo>
                    <a:lnTo>
                      <a:pt x="0" y="100"/>
                    </a:lnTo>
                    <a:lnTo>
                      <a:pt x="0" y="111"/>
                    </a:lnTo>
                    <a:lnTo>
                      <a:pt x="20" y="111"/>
                    </a:lnTo>
                    <a:lnTo>
                      <a:pt x="20" y="121"/>
                    </a:lnTo>
                    <a:lnTo>
                      <a:pt x="0" y="121"/>
                    </a:lnTo>
                    <a:lnTo>
                      <a:pt x="0" y="132"/>
                    </a:lnTo>
                    <a:lnTo>
                      <a:pt x="20" y="132"/>
                    </a:lnTo>
                    <a:lnTo>
                      <a:pt x="20" y="142"/>
                    </a:lnTo>
                    <a:lnTo>
                      <a:pt x="0" y="142"/>
                    </a:lnTo>
                    <a:lnTo>
                      <a:pt x="0" y="152"/>
                    </a:lnTo>
                    <a:lnTo>
                      <a:pt x="20" y="152"/>
                    </a:lnTo>
                    <a:lnTo>
                      <a:pt x="20" y="162"/>
                    </a:lnTo>
                    <a:lnTo>
                      <a:pt x="0" y="162"/>
                    </a:lnTo>
                    <a:lnTo>
                      <a:pt x="0" y="172"/>
                    </a:lnTo>
                    <a:lnTo>
                      <a:pt x="20" y="172"/>
                    </a:lnTo>
                    <a:lnTo>
                      <a:pt x="20" y="181"/>
                    </a:lnTo>
                    <a:lnTo>
                      <a:pt x="0" y="181"/>
                    </a:lnTo>
                    <a:lnTo>
                      <a:pt x="0" y="192"/>
                    </a:lnTo>
                    <a:lnTo>
                      <a:pt x="20" y="192"/>
                    </a:lnTo>
                    <a:lnTo>
                      <a:pt x="20" y="202"/>
                    </a:lnTo>
                    <a:lnTo>
                      <a:pt x="0" y="202"/>
                    </a:lnTo>
                    <a:lnTo>
                      <a:pt x="0" y="213"/>
                    </a:lnTo>
                    <a:lnTo>
                      <a:pt x="20" y="213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0" y="233"/>
                    </a:lnTo>
                    <a:lnTo>
                      <a:pt x="20" y="233"/>
                    </a:lnTo>
                    <a:lnTo>
                      <a:pt x="20" y="243"/>
                    </a:lnTo>
                    <a:lnTo>
                      <a:pt x="0" y="243"/>
                    </a:lnTo>
                    <a:lnTo>
                      <a:pt x="0" y="253"/>
                    </a:lnTo>
                    <a:lnTo>
                      <a:pt x="20" y="253"/>
                    </a:lnTo>
                    <a:lnTo>
                      <a:pt x="20" y="262"/>
                    </a:lnTo>
                    <a:lnTo>
                      <a:pt x="0" y="262"/>
                    </a:lnTo>
                    <a:lnTo>
                      <a:pt x="0" y="273"/>
                    </a:lnTo>
                    <a:lnTo>
                      <a:pt x="20" y="273"/>
                    </a:lnTo>
                    <a:lnTo>
                      <a:pt x="20" y="283"/>
                    </a:lnTo>
                    <a:lnTo>
                      <a:pt x="0" y="283"/>
                    </a:lnTo>
                    <a:lnTo>
                      <a:pt x="0" y="294"/>
                    </a:lnTo>
                    <a:lnTo>
                      <a:pt x="20" y="294"/>
                    </a:lnTo>
                    <a:lnTo>
                      <a:pt x="20" y="303"/>
                    </a:lnTo>
                    <a:lnTo>
                      <a:pt x="0" y="303"/>
                    </a:lnTo>
                    <a:lnTo>
                      <a:pt x="0" y="314"/>
                    </a:lnTo>
                    <a:lnTo>
                      <a:pt x="20" y="314"/>
                    </a:lnTo>
                    <a:lnTo>
                      <a:pt x="20" y="324"/>
                    </a:lnTo>
                    <a:lnTo>
                      <a:pt x="0" y="324"/>
                    </a:lnTo>
                    <a:lnTo>
                      <a:pt x="0" y="333"/>
                    </a:lnTo>
                    <a:lnTo>
                      <a:pt x="20" y="333"/>
                    </a:lnTo>
                    <a:lnTo>
                      <a:pt x="20" y="343"/>
                    </a:lnTo>
                    <a:lnTo>
                      <a:pt x="0" y="343"/>
                    </a:lnTo>
                    <a:lnTo>
                      <a:pt x="0" y="354"/>
                    </a:lnTo>
                    <a:lnTo>
                      <a:pt x="20" y="354"/>
                    </a:lnTo>
                    <a:lnTo>
                      <a:pt x="20" y="364"/>
                    </a:lnTo>
                    <a:lnTo>
                      <a:pt x="0" y="364"/>
                    </a:lnTo>
                    <a:lnTo>
                      <a:pt x="0" y="375"/>
                    </a:lnTo>
                    <a:lnTo>
                      <a:pt x="20" y="375"/>
                    </a:lnTo>
                    <a:lnTo>
                      <a:pt x="20" y="384"/>
                    </a:lnTo>
                    <a:lnTo>
                      <a:pt x="0" y="384"/>
                    </a:lnTo>
                    <a:lnTo>
                      <a:pt x="0" y="395"/>
                    </a:lnTo>
                    <a:lnTo>
                      <a:pt x="20" y="395"/>
                    </a:lnTo>
                    <a:lnTo>
                      <a:pt x="20" y="405"/>
                    </a:lnTo>
                    <a:lnTo>
                      <a:pt x="0" y="405"/>
                    </a:lnTo>
                    <a:lnTo>
                      <a:pt x="0" y="414"/>
                    </a:lnTo>
                    <a:lnTo>
                      <a:pt x="20" y="414"/>
                    </a:lnTo>
                    <a:lnTo>
                      <a:pt x="20" y="424"/>
                    </a:lnTo>
                    <a:lnTo>
                      <a:pt x="0" y="424"/>
                    </a:lnTo>
                    <a:lnTo>
                      <a:pt x="0" y="435"/>
                    </a:lnTo>
                    <a:lnTo>
                      <a:pt x="20" y="435"/>
                    </a:lnTo>
                    <a:lnTo>
                      <a:pt x="20" y="444"/>
                    </a:lnTo>
                    <a:lnTo>
                      <a:pt x="0" y="444"/>
                    </a:lnTo>
                    <a:lnTo>
                      <a:pt x="0" y="455"/>
                    </a:lnTo>
                    <a:lnTo>
                      <a:pt x="20" y="455"/>
                    </a:lnTo>
                    <a:lnTo>
                      <a:pt x="20" y="465"/>
                    </a:lnTo>
                    <a:lnTo>
                      <a:pt x="0" y="465"/>
                    </a:lnTo>
                    <a:lnTo>
                      <a:pt x="0" y="476"/>
                    </a:lnTo>
                    <a:lnTo>
                      <a:pt x="20" y="476"/>
                    </a:lnTo>
                    <a:lnTo>
                      <a:pt x="20" y="486"/>
                    </a:lnTo>
                    <a:lnTo>
                      <a:pt x="0" y="486"/>
                    </a:lnTo>
                    <a:lnTo>
                      <a:pt x="0" y="495"/>
                    </a:lnTo>
                    <a:lnTo>
                      <a:pt x="20" y="495"/>
                    </a:lnTo>
                    <a:lnTo>
                      <a:pt x="20" y="505"/>
                    </a:lnTo>
                    <a:lnTo>
                      <a:pt x="0" y="505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525"/>
                    </a:lnTo>
                    <a:lnTo>
                      <a:pt x="0" y="525"/>
                    </a:lnTo>
                    <a:lnTo>
                      <a:pt x="0" y="536"/>
                    </a:lnTo>
                    <a:lnTo>
                      <a:pt x="20" y="536"/>
                    </a:lnTo>
                    <a:lnTo>
                      <a:pt x="20" y="546"/>
                    </a:lnTo>
                    <a:lnTo>
                      <a:pt x="0" y="546"/>
                    </a:lnTo>
                    <a:lnTo>
                      <a:pt x="0" y="557"/>
                    </a:lnTo>
                    <a:lnTo>
                      <a:pt x="20" y="557"/>
                    </a:lnTo>
                    <a:lnTo>
                      <a:pt x="20" y="576"/>
                    </a:lnTo>
                    <a:lnTo>
                      <a:pt x="31" y="576"/>
                    </a:lnTo>
                    <a:lnTo>
                      <a:pt x="31" y="557"/>
                    </a:lnTo>
                    <a:lnTo>
                      <a:pt x="41" y="557"/>
                    </a:lnTo>
                    <a:lnTo>
                      <a:pt x="41" y="576"/>
                    </a:lnTo>
                    <a:lnTo>
                      <a:pt x="51" y="576"/>
                    </a:lnTo>
                    <a:lnTo>
                      <a:pt x="51" y="557"/>
                    </a:lnTo>
                    <a:lnTo>
                      <a:pt x="60" y="557"/>
                    </a:lnTo>
                    <a:lnTo>
                      <a:pt x="60" y="576"/>
                    </a:lnTo>
                    <a:lnTo>
                      <a:pt x="71" y="576"/>
                    </a:lnTo>
                    <a:lnTo>
                      <a:pt x="71" y="557"/>
                    </a:lnTo>
                    <a:lnTo>
                      <a:pt x="81" y="557"/>
                    </a:lnTo>
                    <a:lnTo>
                      <a:pt x="81" y="576"/>
                    </a:lnTo>
                    <a:lnTo>
                      <a:pt x="92" y="576"/>
                    </a:lnTo>
                    <a:lnTo>
                      <a:pt x="92" y="557"/>
                    </a:lnTo>
                    <a:lnTo>
                      <a:pt x="101" y="557"/>
                    </a:lnTo>
                    <a:lnTo>
                      <a:pt x="101" y="576"/>
                    </a:lnTo>
                    <a:lnTo>
                      <a:pt x="112" y="576"/>
                    </a:lnTo>
                    <a:lnTo>
                      <a:pt x="112" y="557"/>
                    </a:lnTo>
                    <a:lnTo>
                      <a:pt x="122" y="557"/>
                    </a:lnTo>
                    <a:lnTo>
                      <a:pt x="122" y="576"/>
                    </a:lnTo>
                    <a:lnTo>
                      <a:pt x="132" y="576"/>
                    </a:lnTo>
                    <a:lnTo>
                      <a:pt x="132" y="557"/>
                    </a:lnTo>
                    <a:lnTo>
                      <a:pt x="141" y="557"/>
                    </a:lnTo>
                    <a:lnTo>
                      <a:pt x="141" y="576"/>
                    </a:lnTo>
                    <a:lnTo>
                      <a:pt x="152" y="576"/>
                    </a:lnTo>
                    <a:lnTo>
                      <a:pt x="152" y="557"/>
                    </a:lnTo>
                    <a:lnTo>
                      <a:pt x="162" y="557"/>
                    </a:lnTo>
                    <a:lnTo>
                      <a:pt x="162" y="576"/>
                    </a:lnTo>
                    <a:lnTo>
                      <a:pt x="173" y="576"/>
                    </a:lnTo>
                    <a:lnTo>
                      <a:pt x="173" y="557"/>
                    </a:lnTo>
                    <a:lnTo>
                      <a:pt x="182" y="557"/>
                    </a:lnTo>
                    <a:lnTo>
                      <a:pt x="182" y="576"/>
                    </a:lnTo>
                    <a:lnTo>
                      <a:pt x="193" y="576"/>
                    </a:lnTo>
                    <a:lnTo>
                      <a:pt x="193" y="557"/>
                    </a:lnTo>
                    <a:lnTo>
                      <a:pt x="203" y="557"/>
                    </a:lnTo>
                    <a:lnTo>
                      <a:pt x="203" y="576"/>
                    </a:lnTo>
                    <a:lnTo>
                      <a:pt x="213" y="576"/>
                    </a:lnTo>
                    <a:lnTo>
                      <a:pt x="213" y="557"/>
                    </a:lnTo>
                    <a:lnTo>
                      <a:pt x="222" y="557"/>
                    </a:lnTo>
                    <a:lnTo>
                      <a:pt x="222" y="576"/>
                    </a:lnTo>
                    <a:lnTo>
                      <a:pt x="233" y="576"/>
                    </a:lnTo>
                    <a:lnTo>
                      <a:pt x="233" y="557"/>
                    </a:lnTo>
                    <a:lnTo>
                      <a:pt x="243" y="557"/>
                    </a:lnTo>
                    <a:lnTo>
                      <a:pt x="243" y="576"/>
                    </a:lnTo>
                    <a:lnTo>
                      <a:pt x="254" y="576"/>
                    </a:lnTo>
                    <a:lnTo>
                      <a:pt x="254" y="557"/>
                    </a:lnTo>
                    <a:lnTo>
                      <a:pt x="263" y="557"/>
                    </a:lnTo>
                    <a:lnTo>
                      <a:pt x="263" y="576"/>
                    </a:lnTo>
                    <a:lnTo>
                      <a:pt x="274" y="576"/>
                    </a:lnTo>
                    <a:lnTo>
                      <a:pt x="274" y="557"/>
                    </a:lnTo>
                    <a:lnTo>
                      <a:pt x="284" y="557"/>
                    </a:lnTo>
                    <a:lnTo>
                      <a:pt x="284" y="576"/>
                    </a:lnTo>
                    <a:lnTo>
                      <a:pt x="293" y="576"/>
                    </a:lnTo>
                    <a:lnTo>
                      <a:pt x="293" y="557"/>
                    </a:lnTo>
                    <a:lnTo>
                      <a:pt x="303" y="557"/>
                    </a:lnTo>
                    <a:lnTo>
                      <a:pt x="303" y="576"/>
                    </a:lnTo>
                    <a:lnTo>
                      <a:pt x="314" y="576"/>
                    </a:lnTo>
                    <a:lnTo>
                      <a:pt x="314" y="557"/>
                    </a:lnTo>
                    <a:lnTo>
                      <a:pt x="324" y="557"/>
                    </a:lnTo>
                    <a:lnTo>
                      <a:pt x="324" y="576"/>
                    </a:lnTo>
                    <a:lnTo>
                      <a:pt x="335" y="576"/>
                    </a:lnTo>
                    <a:lnTo>
                      <a:pt x="335" y="557"/>
                    </a:lnTo>
                    <a:lnTo>
                      <a:pt x="344" y="557"/>
                    </a:lnTo>
                    <a:lnTo>
                      <a:pt x="344" y="576"/>
                    </a:lnTo>
                    <a:lnTo>
                      <a:pt x="355" y="576"/>
                    </a:lnTo>
                    <a:lnTo>
                      <a:pt x="355" y="557"/>
                    </a:lnTo>
                    <a:lnTo>
                      <a:pt x="365" y="557"/>
                    </a:lnTo>
                    <a:lnTo>
                      <a:pt x="365" y="576"/>
                    </a:lnTo>
                    <a:lnTo>
                      <a:pt x="374" y="576"/>
                    </a:lnTo>
                    <a:lnTo>
                      <a:pt x="374" y="557"/>
                    </a:lnTo>
                    <a:lnTo>
                      <a:pt x="384" y="557"/>
                    </a:lnTo>
                    <a:lnTo>
                      <a:pt x="384" y="576"/>
                    </a:lnTo>
                    <a:lnTo>
                      <a:pt x="395" y="576"/>
                    </a:lnTo>
                    <a:lnTo>
                      <a:pt x="395" y="557"/>
                    </a:lnTo>
                    <a:lnTo>
                      <a:pt x="405" y="557"/>
                    </a:lnTo>
                    <a:lnTo>
                      <a:pt x="405" y="576"/>
                    </a:lnTo>
                    <a:lnTo>
                      <a:pt x="416" y="576"/>
                    </a:lnTo>
                    <a:lnTo>
                      <a:pt x="416" y="557"/>
                    </a:lnTo>
                    <a:lnTo>
                      <a:pt x="425" y="557"/>
                    </a:lnTo>
                    <a:lnTo>
                      <a:pt x="425" y="576"/>
                    </a:lnTo>
                    <a:lnTo>
                      <a:pt x="436" y="576"/>
                    </a:lnTo>
                    <a:lnTo>
                      <a:pt x="436" y="557"/>
                    </a:lnTo>
                    <a:lnTo>
                      <a:pt x="446" y="557"/>
                    </a:lnTo>
                    <a:lnTo>
                      <a:pt x="446" y="576"/>
                    </a:lnTo>
                    <a:lnTo>
                      <a:pt x="455" y="576"/>
                    </a:lnTo>
                    <a:lnTo>
                      <a:pt x="455" y="557"/>
                    </a:lnTo>
                    <a:lnTo>
                      <a:pt x="465" y="557"/>
                    </a:lnTo>
                    <a:lnTo>
                      <a:pt x="465" y="576"/>
                    </a:lnTo>
                    <a:lnTo>
                      <a:pt x="476" y="576"/>
                    </a:lnTo>
                    <a:lnTo>
                      <a:pt x="476" y="557"/>
                    </a:lnTo>
                    <a:lnTo>
                      <a:pt x="486" y="557"/>
                    </a:lnTo>
                    <a:lnTo>
                      <a:pt x="486" y="576"/>
                    </a:lnTo>
                    <a:lnTo>
                      <a:pt x="496" y="576"/>
                    </a:lnTo>
                    <a:lnTo>
                      <a:pt x="496" y="557"/>
                    </a:lnTo>
                    <a:lnTo>
                      <a:pt x="506" y="557"/>
                    </a:lnTo>
                    <a:lnTo>
                      <a:pt x="506" y="576"/>
                    </a:lnTo>
                    <a:lnTo>
                      <a:pt x="517" y="576"/>
                    </a:lnTo>
                    <a:lnTo>
                      <a:pt x="517" y="557"/>
                    </a:lnTo>
                    <a:lnTo>
                      <a:pt x="527" y="557"/>
                    </a:lnTo>
                    <a:lnTo>
                      <a:pt x="527" y="576"/>
                    </a:lnTo>
                    <a:lnTo>
                      <a:pt x="536" y="576"/>
                    </a:lnTo>
                    <a:lnTo>
                      <a:pt x="536" y="557"/>
                    </a:lnTo>
                    <a:lnTo>
                      <a:pt x="546" y="557"/>
                    </a:lnTo>
                    <a:lnTo>
                      <a:pt x="546" y="576"/>
                    </a:lnTo>
                    <a:lnTo>
                      <a:pt x="557" y="576"/>
                    </a:lnTo>
                    <a:lnTo>
                      <a:pt x="557" y="557"/>
                    </a:lnTo>
                    <a:lnTo>
                      <a:pt x="577" y="557"/>
                    </a:lnTo>
                    <a:lnTo>
                      <a:pt x="577" y="546"/>
                    </a:lnTo>
                    <a:lnTo>
                      <a:pt x="557" y="546"/>
                    </a:lnTo>
                    <a:lnTo>
                      <a:pt x="557" y="536"/>
                    </a:lnTo>
                    <a:lnTo>
                      <a:pt x="577" y="536"/>
                    </a:lnTo>
                    <a:lnTo>
                      <a:pt x="577" y="525"/>
                    </a:lnTo>
                    <a:lnTo>
                      <a:pt x="557" y="525"/>
                    </a:lnTo>
                    <a:lnTo>
                      <a:pt x="557" y="516"/>
                    </a:lnTo>
                    <a:lnTo>
                      <a:pt x="577" y="516"/>
                    </a:lnTo>
                    <a:lnTo>
                      <a:pt x="577" y="505"/>
                    </a:lnTo>
                    <a:lnTo>
                      <a:pt x="557" y="505"/>
                    </a:lnTo>
                    <a:lnTo>
                      <a:pt x="557" y="495"/>
                    </a:lnTo>
                    <a:lnTo>
                      <a:pt x="577" y="495"/>
                    </a:lnTo>
                    <a:lnTo>
                      <a:pt x="577" y="486"/>
                    </a:lnTo>
                    <a:lnTo>
                      <a:pt x="557" y="486"/>
                    </a:lnTo>
                    <a:lnTo>
                      <a:pt x="557" y="476"/>
                    </a:lnTo>
                    <a:lnTo>
                      <a:pt x="577" y="476"/>
                    </a:lnTo>
                    <a:lnTo>
                      <a:pt x="577" y="465"/>
                    </a:lnTo>
                    <a:lnTo>
                      <a:pt x="557" y="465"/>
                    </a:lnTo>
                    <a:lnTo>
                      <a:pt x="557" y="455"/>
                    </a:lnTo>
                    <a:lnTo>
                      <a:pt x="577" y="455"/>
                    </a:lnTo>
                    <a:lnTo>
                      <a:pt x="577" y="444"/>
                    </a:lnTo>
                    <a:lnTo>
                      <a:pt x="557" y="444"/>
                    </a:lnTo>
                    <a:lnTo>
                      <a:pt x="557" y="435"/>
                    </a:lnTo>
                    <a:lnTo>
                      <a:pt x="577" y="435"/>
                    </a:lnTo>
                    <a:lnTo>
                      <a:pt x="577" y="424"/>
                    </a:lnTo>
                    <a:lnTo>
                      <a:pt x="557" y="424"/>
                    </a:lnTo>
                    <a:lnTo>
                      <a:pt x="557" y="414"/>
                    </a:lnTo>
                    <a:lnTo>
                      <a:pt x="577" y="414"/>
                    </a:lnTo>
                    <a:lnTo>
                      <a:pt x="577" y="405"/>
                    </a:lnTo>
                    <a:lnTo>
                      <a:pt x="557" y="405"/>
                    </a:lnTo>
                    <a:lnTo>
                      <a:pt x="557" y="395"/>
                    </a:lnTo>
                    <a:lnTo>
                      <a:pt x="577" y="395"/>
                    </a:lnTo>
                    <a:lnTo>
                      <a:pt x="577" y="384"/>
                    </a:lnTo>
                    <a:lnTo>
                      <a:pt x="557" y="384"/>
                    </a:lnTo>
                    <a:lnTo>
                      <a:pt x="557" y="375"/>
                    </a:lnTo>
                    <a:lnTo>
                      <a:pt x="577" y="375"/>
                    </a:lnTo>
                    <a:lnTo>
                      <a:pt x="577" y="364"/>
                    </a:lnTo>
                    <a:lnTo>
                      <a:pt x="557" y="364"/>
                    </a:lnTo>
                    <a:lnTo>
                      <a:pt x="557" y="354"/>
                    </a:lnTo>
                    <a:lnTo>
                      <a:pt x="577" y="354"/>
                    </a:lnTo>
                    <a:lnTo>
                      <a:pt x="577" y="343"/>
                    </a:lnTo>
                    <a:lnTo>
                      <a:pt x="557" y="343"/>
                    </a:lnTo>
                    <a:lnTo>
                      <a:pt x="557" y="333"/>
                    </a:lnTo>
                    <a:lnTo>
                      <a:pt x="577" y="333"/>
                    </a:lnTo>
                    <a:lnTo>
                      <a:pt x="577" y="324"/>
                    </a:lnTo>
                    <a:lnTo>
                      <a:pt x="557" y="324"/>
                    </a:lnTo>
                    <a:lnTo>
                      <a:pt x="557" y="314"/>
                    </a:lnTo>
                    <a:lnTo>
                      <a:pt x="577" y="314"/>
                    </a:lnTo>
                    <a:lnTo>
                      <a:pt x="577" y="303"/>
                    </a:lnTo>
                    <a:lnTo>
                      <a:pt x="557" y="303"/>
                    </a:lnTo>
                    <a:lnTo>
                      <a:pt x="557" y="294"/>
                    </a:lnTo>
                    <a:lnTo>
                      <a:pt x="577" y="294"/>
                    </a:lnTo>
                    <a:lnTo>
                      <a:pt x="577" y="283"/>
                    </a:lnTo>
                    <a:lnTo>
                      <a:pt x="557" y="283"/>
                    </a:lnTo>
                    <a:lnTo>
                      <a:pt x="557" y="273"/>
                    </a:lnTo>
                    <a:lnTo>
                      <a:pt x="577" y="273"/>
                    </a:lnTo>
                    <a:lnTo>
                      <a:pt x="577" y="262"/>
                    </a:lnTo>
                    <a:lnTo>
                      <a:pt x="557" y="262"/>
                    </a:lnTo>
                    <a:lnTo>
                      <a:pt x="557" y="253"/>
                    </a:lnTo>
                    <a:lnTo>
                      <a:pt x="577" y="253"/>
                    </a:lnTo>
                    <a:lnTo>
                      <a:pt x="577" y="243"/>
                    </a:lnTo>
                    <a:lnTo>
                      <a:pt x="557" y="243"/>
                    </a:lnTo>
                    <a:lnTo>
                      <a:pt x="557" y="233"/>
                    </a:lnTo>
                    <a:lnTo>
                      <a:pt x="577" y="233"/>
                    </a:lnTo>
                    <a:lnTo>
                      <a:pt x="577" y="222"/>
                    </a:lnTo>
                    <a:lnTo>
                      <a:pt x="557" y="222"/>
                    </a:lnTo>
                    <a:lnTo>
                      <a:pt x="557" y="213"/>
                    </a:lnTo>
                    <a:lnTo>
                      <a:pt x="577" y="213"/>
                    </a:lnTo>
                    <a:lnTo>
                      <a:pt x="577" y="202"/>
                    </a:lnTo>
                    <a:lnTo>
                      <a:pt x="557" y="202"/>
                    </a:lnTo>
                    <a:lnTo>
                      <a:pt x="557" y="192"/>
                    </a:lnTo>
                    <a:lnTo>
                      <a:pt x="577" y="192"/>
                    </a:lnTo>
                    <a:lnTo>
                      <a:pt x="577" y="181"/>
                    </a:lnTo>
                    <a:lnTo>
                      <a:pt x="557" y="181"/>
                    </a:lnTo>
                    <a:lnTo>
                      <a:pt x="557" y="172"/>
                    </a:lnTo>
                    <a:lnTo>
                      <a:pt x="577" y="172"/>
                    </a:lnTo>
                    <a:lnTo>
                      <a:pt x="577" y="162"/>
                    </a:lnTo>
                    <a:lnTo>
                      <a:pt x="557" y="162"/>
                    </a:lnTo>
                    <a:lnTo>
                      <a:pt x="557" y="152"/>
                    </a:lnTo>
                    <a:lnTo>
                      <a:pt x="577" y="152"/>
                    </a:lnTo>
                    <a:lnTo>
                      <a:pt x="577" y="142"/>
                    </a:lnTo>
                    <a:lnTo>
                      <a:pt x="557" y="142"/>
                    </a:lnTo>
                    <a:lnTo>
                      <a:pt x="557" y="132"/>
                    </a:lnTo>
                    <a:lnTo>
                      <a:pt x="577" y="132"/>
                    </a:lnTo>
                    <a:lnTo>
                      <a:pt x="577" y="121"/>
                    </a:lnTo>
                    <a:lnTo>
                      <a:pt x="557" y="121"/>
                    </a:lnTo>
                    <a:lnTo>
                      <a:pt x="557" y="111"/>
                    </a:lnTo>
                    <a:lnTo>
                      <a:pt x="577" y="111"/>
                    </a:lnTo>
                    <a:lnTo>
                      <a:pt x="577" y="100"/>
                    </a:lnTo>
                    <a:lnTo>
                      <a:pt x="557" y="100"/>
                    </a:lnTo>
                    <a:lnTo>
                      <a:pt x="557" y="91"/>
                    </a:lnTo>
                    <a:lnTo>
                      <a:pt x="577" y="91"/>
                    </a:lnTo>
                    <a:lnTo>
                      <a:pt x="577" y="81"/>
                    </a:lnTo>
                    <a:lnTo>
                      <a:pt x="557" y="81"/>
                    </a:lnTo>
                    <a:lnTo>
                      <a:pt x="557" y="72"/>
                    </a:lnTo>
                    <a:lnTo>
                      <a:pt x="577" y="72"/>
                    </a:lnTo>
                    <a:lnTo>
                      <a:pt x="577" y="61"/>
                    </a:lnTo>
                    <a:lnTo>
                      <a:pt x="557" y="61"/>
                    </a:lnTo>
                    <a:lnTo>
                      <a:pt x="557" y="51"/>
                    </a:lnTo>
                    <a:lnTo>
                      <a:pt x="577" y="51"/>
                    </a:lnTo>
                    <a:lnTo>
                      <a:pt x="577" y="40"/>
                    </a:lnTo>
                    <a:lnTo>
                      <a:pt x="557" y="40"/>
                    </a:lnTo>
                    <a:lnTo>
                      <a:pt x="557" y="30"/>
                    </a:lnTo>
                    <a:lnTo>
                      <a:pt x="577" y="30"/>
                    </a:lnTo>
                    <a:close/>
                    <a:moveTo>
                      <a:pt x="536" y="30"/>
                    </a:moveTo>
                    <a:lnTo>
                      <a:pt x="546" y="30"/>
                    </a:lnTo>
                    <a:lnTo>
                      <a:pt x="546" y="40"/>
                    </a:lnTo>
                    <a:lnTo>
                      <a:pt x="536" y="40"/>
                    </a:lnTo>
                    <a:lnTo>
                      <a:pt x="536" y="30"/>
                    </a:lnTo>
                    <a:close/>
                    <a:moveTo>
                      <a:pt x="536" y="51"/>
                    </a:moveTo>
                    <a:lnTo>
                      <a:pt x="546" y="51"/>
                    </a:lnTo>
                    <a:lnTo>
                      <a:pt x="546" y="61"/>
                    </a:lnTo>
                    <a:lnTo>
                      <a:pt x="536" y="61"/>
                    </a:lnTo>
                    <a:lnTo>
                      <a:pt x="536" y="51"/>
                    </a:lnTo>
                    <a:close/>
                    <a:moveTo>
                      <a:pt x="536" y="72"/>
                    </a:moveTo>
                    <a:lnTo>
                      <a:pt x="546" y="72"/>
                    </a:lnTo>
                    <a:lnTo>
                      <a:pt x="546" y="81"/>
                    </a:lnTo>
                    <a:lnTo>
                      <a:pt x="536" y="81"/>
                    </a:lnTo>
                    <a:lnTo>
                      <a:pt x="536" y="72"/>
                    </a:lnTo>
                    <a:close/>
                    <a:moveTo>
                      <a:pt x="536" y="91"/>
                    </a:moveTo>
                    <a:lnTo>
                      <a:pt x="546" y="91"/>
                    </a:lnTo>
                    <a:lnTo>
                      <a:pt x="546" y="100"/>
                    </a:lnTo>
                    <a:lnTo>
                      <a:pt x="536" y="100"/>
                    </a:lnTo>
                    <a:lnTo>
                      <a:pt x="536" y="91"/>
                    </a:lnTo>
                    <a:close/>
                    <a:moveTo>
                      <a:pt x="536" y="111"/>
                    </a:moveTo>
                    <a:lnTo>
                      <a:pt x="546" y="111"/>
                    </a:lnTo>
                    <a:lnTo>
                      <a:pt x="546" y="121"/>
                    </a:lnTo>
                    <a:lnTo>
                      <a:pt x="536" y="121"/>
                    </a:lnTo>
                    <a:lnTo>
                      <a:pt x="536" y="111"/>
                    </a:lnTo>
                    <a:close/>
                    <a:moveTo>
                      <a:pt x="536" y="132"/>
                    </a:moveTo>
                    <a:lnTo>
                      <a:pt x="546" y="132"/>
                    </a:lnTo>
                    <a:lnTo>
                      <a:pt x="546" y="142"/>
                    </a:lnTo>
                    <a:lnTo>
                      <a:pt x="536" y="142"/>
                    </a:lnTo>
                    <a:lnTo>
                      <a:pt x="536" y="132"/>
                    </a:lnTo>
                    <a:close/>
                    <a:moveTo>
                      <a:pt x="536" y="152"/>
                    </a:moveTo>
                    <a:lnTo>
                      <a:pt x="546" y="152"/>
                    </a:lnTo>
                    <a:lnTo>
                      <a:pt x="546" y="162"/>
                    </a:lnTo>
                    <a:lnTo>
                      <a:pt x="536" y="162"/>
                    </a:lnTo>
                    <a:lnTo>
                      <a:pt x="536" y="152"/>
                    </a:lnTo>
                    <a:close/>
                    <a:moveTo>
                      <a:pt x="536" y="172"/>
                    </a:moveTo>
                    <a:lnTo>
                      <a:pt x="546" y="172"/>
                    </a:lnTo>
                    <a:lnTo>
                      <a:pt x="546" y="181"/>
                    </a:lnTo>
                    <a:lnTo>
                      <a:pt x="536" y="181"/>
                    </a:lnTo>
                    <a:lnTo>
                      <a:pt x="536" y="172"/>
                    </a:lnTo>
                    <a:close/>
                    <a:moveTo>
                      <a:pt x="536" y="192"/>
                    </a:moveTo>
                    <a:lnTo>
                      <a:pt x="546" y="192"/>
                    </a:lnTo>
                    <a:lnTo>
                      <a:pt x="546" y="202"/>
                    </a:lnTo>
                    <a:lnTo>
                      <a:pt x="536" y="202"/>
                    </a:lnTo>
                    <a:lnTo>
                      <a:pt x="536" y="192"/>
                    </a:lnTo>
                    <a:close/>
                    <a:moveTo>
                      <a:pt x="536" y="213"/>
                    </a:moveTo>
                    <a:lnTo>
                      <a:pt x="546" y="213"/>
                    </a:lnTo>
                    <a:lnTo>
                      <a:pt x="546" y="222"/>
                    </a:lnTo>
                    <a:lnTo>
                      <a:pt x="536" y="222"/>
                    </a:lnTo>
                    <a:lnTo>
                      <a:pt x="536" y="213"/>
                    </a:lnTo>
                    <a:close/>
                    <a:moveTo>
                      <a:pt x="536" y="233"/>
                    </a:moveTo>
                    <a:lnTo>
                      <a:pt x="546" y="233"/>
                    </a:lnTo>
                    <a:lnTo>
                      <a:pt x="546" y="243"/>
                    </a:lnTo>
                    <a:lnTo>
                      <a:pt x="536" y="243"/>
                    </a:lnTo>
                    <a:lnTo>
                      <a:pt x="536" y="233"/>
                    </a:lnTo>
                    <a:close/>
                    <a:moveTo>
                      <a:pt x="536" y="253"/>
                    </a:moveTo>
                    <a:lnTo>
                      <a:pt x="546" y="253"/>
                    </a:lnTo>
                    <a:lnTo>
                      <a:pt x="546" y="262"/>
                    </a:lnTo>
                    <a:lnTo>
                      <a:pt x="536" y="262"/>
                    </a:lnTo>
                    <a:lnTo>
                      <a:pt x="536" y="253"/>
                    </a:lnTo>
                    <a:close/>
                    <a:moveTo>
                      <a:pt x="536" y="273"/>
                    </a:moveTo>
                    <a:lnTo>
                      <a:pt x="546" y="273"/>
                    </a:lnTo>
                    <a:lnTo>
                      <a:pt x="546" y="283"/>
                    </a:lnTo>
                    <a:lnTo>
                      <a:pt x="536" y="283"/>
                    </a:lnTo>
                    <a:lnTo>
                      <a:pt x="536" y="273"/>
                    </a:lnTo>
                    <a:close/>
                    <a:moveTo>
                      <a:pt x="536" y="294"/>
                    </a:moveTo>
                    <a:lnTo>
                      <a:pt x="546" y="294"/>
                    </a:lnTo>
                    <a:lnTo>
                      <a:pt x="546" y="303"/>
                    </a:lnTo>
                    <a:lnTo>
                      <a:pt x="536" y="303"/>
                    </a:lnTo>
                    <a:lnTo>
                      <a:pt x="536" y="294"/>
                    </a:lnTo>
                    <a:close/>
                    <a:moveTo>
                      <a:pt x="536" y="314"/>
                    </a:moveTo>
                    <a:lnTo>
                      <a:pt x="546" y="314"/>
                    </a:lnTo>
                    <a:lnTo>
                      <a:pt x="546" y="324"/>
                    </a:lnTo>
                    <a:lnTo>
                      <a:pt x="536" y="324"/>
                    </a:lnTo>
                    <a:lnTo>
                      <a:pt x="536" y="314"/>
                    </a:lnTo>
                    <a:close/>
                    <a:moveTo>
                      <a:pt x="536" y="333"/>
                    </a:moveTo>
                    <a:lnTo>
                      <a:pt x="546" y="333"/>
                    </a:lnTo>
                    <a:lnTo>
                      <a:pt x="546" y="343"/>
                    </a:lnTo>
                    <a:lnTo>
                      <a:pt x="536" y="343"/>
                    </a:lnTo>
                    <a:lnTo>
                      <a:pt x="536" y="333"/>
                    </a:lnTo>
                    <a:close/>
                    <a:moveTo>
                      <a:pt x="536" y="354"/>
                    </a:moveTo>
                    <a:lnTo>
                      <a:pt x="546" y="354"/>
                    </a:lnTo>
                    <a:lnTo>
                      <a:pt x="546" y="364"/>
                    </a:lnTo>
                    <a:lnTo>
                      <a:pt x="536" y="364"/>
                    </a:lnTo>
                    <a:lnTo>
                      <a:pt x="536" y="354"/>
                    </a:lnTo>
                    <a:close/>
                    <a:moveTo>
                      <a:pt x="536" y="375"/>
                    </a:moveTo>
                    <a:lnTo>
                      <a:pt x="546" y="375"/>
                    </a:lnTo>
                    <a:lnTo>
                      <a:pt x="546" y="384"/>
                    </a:lnTo>
                    <a:lnTo>
                      <a:pt x="536" y="384"/>
                    </a:lnTo>
                    <a:lnTo>
                      <a:pt x="536" y="375"/>
                    </a:lnTo>
                    <a:close/>
                    <a:moveTo>
                      <a:pt x="536" y="395"/>
                    </a:moveTo>
                    <a:lnTo>
                      <a:pt x="546" y="395"/>
                    </a:lnTo>
                    <a:lnTo>
                      <a:pt x="546" y="405"/>
                    </a:lnTo>
                    <a:lnTo>
                      <a:pt x="536" y="405"/>
                    </a:lnTo>
                    <a:lnTo>
                      <a:pt x="536" y="395"/>
                    </a:lnTo>
                    <a:close/>
                    <a:moveTo>
                      <a:pt x="536" y="414"/>
                    </a:moveTo>
                    <a:lnTo>
                      <a:pt x="546" y="414"/>
                    </a:lnTo>
                    <a:lnTo>
                      <a:pt x="546" y="424"/>
                    </a:lnTo>
                    <a:lnTo>
                      <a:pt x="536" y="424"/>
                    </a:lnTo>
                    <a:lnTo>
                      <a:pt x="536" y="414"/>
                    </a:lnTo>
                    <a:close/>
                    <a:moveTo>
                      <a:pt x="536" y="435"/>
                    </a:moveTo>
                    <a:lnTo>
                      <a:pt x="546" y="435"/>
                    </a:lnTo>
                    <a:lnTo>
                      <a:pt x="546" y="444"/>
                    </a:lnTo>
                    <a:lnTo>
                      <a:pt x="536" y="444"/>
                    </a:lnTo>
                    <a:lnTo>
                      <a:pt x="536" y="435"/>
                    </a:lnTo>
                    <a:close/>
                    <a:moveTo>
                      <a:pt x="517" y="30"/>
                    </a:moveTo>
                    <a:lnTo>
                      <a:pt x="527" y="30"/>
                    </a:lnTo>
                    <a:lnTo>
                      <a:pt x="527" y="40"/>
                    </a:lnTo>
                    <a:lnTo>
                      <a:pt x="517" y="40"/>
                    </a:lnTo>
                    <a:lnTo>
                      <a:pt x="517" y="30"/>
                    </a:lnTo>
                    <a:close/>
                    <a:moveTo>
                      <a:pt x="517" y="51"/>
                    </a:moveTo>
                    <a:lnTo>
                      <a:pt x="527" y="51"/>
                    </a:lnTo>
                    <a:lnTo>
                      <a:pt x="527" y="61"/>
                    </a:lnTo>
                    <a:lnTo>
                      <a:pt x="517" y="61"/>
                    </a:lnTo>
                    <a:lnTo>
                      <a:pt x="517" y="51"/>
                    </a:lnTo>
                    <a:close/>
                    <a:moveTo>
                      <a:pt x="517" y="72"/>
                    </a:moveTo>
                    <a:lnTo>
                      <a:pt x="527" y="72"/>
                    </a:lnTo>
                    <a:lnTo>
                      <a:pt x="527" y="81"/>
                    </a:lnTo>
                    <a:lnTo>
                      <a:pt x="517" y="81"/>
                    </a:lnTo>
                    <a:lnTo>
                      <a:pt x="517" y="72"/>
                    </a:lnTo>
                    <a:close/>
                    <a:moveTo>
                      <a:pt x="517" y="91"/>
                    </a:moveTo>
                    <a:lnTo>
                      <a:pt x="527" y="91"/>
                    </a:lnTo>
                    <a:lnTo>
                      <a:pt x="527" y="100"/>
                    </a:lnTo>
                    <a:lnTo>
                      <a:pt x="517" y="100"/>
                    </a:lnTo>
                    <a:lnTo>
                      <a:pt x="517" y="91"/>
                    </a:lnTo>
                    <a:close/>
                    <a:moveTo>
                      <a:pt x="517" y="111"/>
                    </a:moveTo>
                    <a:lnTo>
                      <a:pt x="527" y="111"/>
                    </a:lnTo>
                    <a:lnTo>
                      <a:pt x="527" y="121"/>
                    </a:lnTo>
                    <a:lnTo>
                      <a:pt x="517" y="121"/>
                    </a:lnTo>
                    <a:lnTo>
                      <a:pt x="517" y="111"/>
                    </a:lnTo>
                    <a:close/>
                    <a:moveTo>
                      <a:pt x="517" y="132"/>
                    </a:moveTo>
                    <a:lnTo>
                      <a:pt x="527" y="132"/>
                    </a:lnTo>
                    <a:lnTo>
                      <a:pt x="527" y="142"/>
                    </a:lnTo>
                    <a:lnTo>
                      <a:pt x="517" y="142"/>
                    </a:lnTo>
                    <a:lnTo>
                      <a:pt x="517" y="132"/>
                    </a:lnTo>
                    <a:close/>
                    <a:moveTo>
                      <a:pt x="517" y="152"/>
                    </a:moveTo>
                    <a:lnTo>
                      <a:pt x="527" y="152"/>
                    </a:lnTo>
                    <a:lnTo>
                      <a:pt x="527" y="162"/>
                    </a:lnTo>
                    <a:lnTo>
                      <a:pt x="517" y="162"/>
                    </a:lnTo>
                    <a:lnTo>
                      <a:pt x="517" y="152"/>
                    </a:lnTo>
                    <a:close/>
                    <a:moveTo>
                      <a:pt x="517" y="172"/>
                    </a:moveTo>
                    <a:lnTo>
                      <a:pt x="527" y="172"/>
                    </a:lnTo>
                    <a:lnTo>
                      <a:pt x="527" y="181"/>
                    </a:lnTo>
                    <a:lnTo>
                      <a:pt x="517" y="181"/>
                    </a:lnTo>
                    <a:lnTo>
                      <a:pt x="517" y="172"/>
                    </a:lnTo>
                    <a:close/>
                    <a:moveTo>
                      <a:pt x="517" y="192"/>
                    </a:moveTo>
                    <a:lnTo>
                      <a:pt x="527" y="192"/>
                    </a:lnTo>
                    <a:lnTo>
                      <a:pt x="527" y="202"/>
                    </a:lnTo>
                    <a:lnTo>
                      <a:pt x="517" y="202"/>
                    </a:lnTo>
                    <a:lnTo>
                      <a:pt x="517" y="192"/>
                    </a:lnTo>
                    <a:close/>
                    <a:moveTo>
                      <a:pt x="517" y="213"/>
                    </a:moveTo>
                    <a:lnTo>
                      <a:pt x="527" y="213"/>
                    </a:lnTo>
                    <a:lnTo>
                      <a:pt x="527" y="222"/>
                    </a:lnTo>
                    <a:lnTo>
                      <a:pt x="517" y="222"/>
                    </a:lnTo>
                    <a:lnTo>
                      <a:pt x="517" y="213"/>
                    </a:lnTo>
                    <a:close/>
                    <a:moveTo>
                      <a:pt x="517" y="233"/>
                    </a:moveTo>
                    <a:lnTo>
                      <a:pt x="527" y="233"/>
                    </a:lnTo>
                    <a:lnTo>
                      <a:pt x="527" y="243"/>
                    </a:lnTo>
                    <a:lnTo>
                      <a:pt x="517" y="243"/>
                    </a:lnTo>
                    <a:lnTo>
                      <a:pt x="517" y="233"/>
                    </a:lnTo>
                    <a:close/>
                    <a:moveTo>
                      <a:pt x="517" y="253"/>
                    </a:moveTo>
                    <a:lnTo>
                      <a:pt x="527" y="253"/>
                    </a:lnTo>
                    <a:lnTo>
                      <a:pt x="527" y="262"/>
                    </a:lnTo>
                    <a:lnTo>
                      <a:pt x="517" y="262"/>
                    </a:lnTo>
                    <a:lnTo>
                      <a:pt x="517" y="253"/>
                    </a:lnTo>
                    <a:close/>
                    <a:moveTo>
                      <a:pt x="517" y="273"/>
                    </a:moveTo>
                    <a:lnTo>
                      <a:pt x="527" y="273"/>
                    </a:lnTo>
                    <a:lnTo>
                      <a:pt x="527" y="283"/>
                    </a:lnTo>
                    <a:lnTo>
                      <a:pt x="517" y="283"/>
                    </a:lnTo>
                    <a:lnTo>
                      <a:pt x="517" y="273"/>
                    </a:lnTo>
                    <a:close/>
                    <a:moveTo>
                      <a:pt x="517" y="294"/>
                    </a:moveTo>
                    <a:lnTo>
                      <a:pt x="527" y="294"/>
                    </a:lnTo>
                    <a:lnTo>
                      <a:pt x="527" y="303"/>
                    </a:lnTo>
                    <a:lnTo>
                      <a:pt x="517" y="303"/>
                    </a:lnTo>
                    <a:lnTo>
                      <a:pt x="517" y="294"/>
                    </a:lnTo>
                    <a:close/>
                    <a:moveTo>
                      <a:pt x="517" y="314"/>
                    </a:moveTo>
                    <a:lnTo>
                      <a:pt x="527" y="314"/>
                    </a:lnTo>
                    <a:lnTo>
                      <a:pt x="527" y="324"/>
                    </a:lnTo>
                    <a:lnTo>
                      <a:pt x="517" y="324"/>
                    </a:lnTo>
                    <a:lnTo>
                      <a:pt x="517" y="314"/>
                    </a:lnTo>
                    <a:close/>
                    <a:moveTo>
                      <a:pt x="517" y="333"/>
                    </a:moveTo>
                    <a:lnTo>
                      <a:pt x="527" y="333"/>
                    </a:lnTo>
                    <a:lnTo>
                      <a:pt x="527" y="343"/>
                    </a:lnTo>
                    <a:lnTo>
                      <a:pt x="517" y="343"/>
                    </a:lnTo>
                    <a:lnTo>
                      <a:pt x="517" y="333"/>
                    </a:lnTo>
                    <a:close/>
                    <a:moveTo>
                      <a:pt x="517" y="354"/>
                    </a:moveTo>
                    <a:lnTo>
                      <a:pt x="527" y="354"/>
                    </a:lnTo>
                    <a:lnTo>
                      <a:pt x="527" y="364"/>
                    </a:lnTo>
                    <a:lnTo>
                      <a:pt x="517" y="364"/>
                    </a:lnTo>
                    <a:lnTo>
                      <a:pt x="517" y="354"/>
                    </a:lnTo>
                    <a:close/>
                    <a:moveTo>
                      <a:pt x="517" y="375"/>
                    </a:moveTo>
                    <a:lnTo>
                      <a:pt x="527" y="375"/>
                    </a:lnTo>
                    <a:lnTo>
                      <a:pt x="527" y="384"/>
                    </a:lnTo>
                    <a:lnTo>
                      <a:pt x="517" y="384"/>
                    </a:lnTo>
                    <a:lnTo>
                      <a:pt x="517" y="375"/>
                    </a:lnTo>
                    <a:close/>
                    <a:moveTo>
                      <a:pt x="517" y="395"/>
                    </a:moveTo>
                    <a:lnTo>
                      <a:pt x="527" y="395"/>
                    </a:lnTo>
                    <a:lnTo>
                      <a:pt x="527" y="405"/>
                    </a:lnTo>
                    <a:lnTo>
                      <a:pt x="517" y="405"/>
                    </a:lnTo>
                    <a:lnTo>
                      <a:pt x="517" y="395"/>
                    </a:lnTo>
                    <a:close/>
                    <a:moveTo>
                      <a:pt x="517" y="414"/>
                    </a:moveTo>
                    <a:lnTo>
                      <a:pt x="527" y="414"/>
                    </a:lnTo>
                    <a:lnTo>
                      <a:pt x="527" y="424"/>
                    </a:lnTo>
                    <a:lnTo>
                      <a:pt x="517" y="424"/>
                    </a:lnTo>
                    <a:lnTo>
                      <a:pt x="517" y="414"/>
                    </a:lnTo>
                    <a:close/>
                    <a:moveTo>
                      <a:pt x="517" y="435"/>
                    </a:moveTo>
                    <a:lnTo>
                      <a:pt x="527" y="435"/>
                    </a:lnTo>
                    <a:lnTo>
                      <a:pt x="527" y="444"/>
                    </a:lnTo>
                    <a:lnTo>
                      <a:pt x="517" y="444"/>
                    </a:lnTo>
                    <a:lnTo>
                      <a:pt x="517" y="435"/>
                    </a:lnTo>
                    <a:close/>
                    <a:moveTo>
                      <a:pt x="527" y="455"/>
                    </a:moveTo>
                    <a:lnTo>
                      <a:pt x="527" y="465"/>
                    </a:lnTo>
                    <a:lnTo>
                      <a:pt x="517" y="465"/>
                    </a:lnTo>
                    <a:lnTo>
                      <a:pt x="517" y="455"/>
                    </a:lnTo>
                    <a:lnTo>
                      <a:pt x="527" y="455"/>
                    </a:lnTo>
                    <a:close/>
                    <a:moveTo>
                      <a:pt x="92" y="495"/>
                    </a:moveTo>
                    <a:lnTo>
                      <a:pt x="101" y="495"/>
                    </a:lnTo>
                    <a:lnTo>
                      <a:pt x="101" y="505"/>
                    </a:lnTo>
                    <a:lnTo>
                      <a:pt x="92" y="505"/>
                    </a:lnTo>
                    <a:lnTo>
                      <a:pt x="92" y="495"/>
                    </a:lnTo>
                    <a:close/>
                    <a:moveTo>
                      <a:pt x="81" y="505"/>
                    </a:moveTo>
                    <a:lnTo>
                      <a:pt x="71" y="505"/>
                    </a:lnTo>
                    <a:lnTo>
                      <a:pt x="71" y="495"/>
                    </a:lnTo>
                    <a:lnTo>
                      <a:pt x="81" y="495"/>
                    </a:lnTo>
                    <a:lnTo>
                      <a:pt x="81" y="505"/>
                    </a:lnTo>
                    <a:close/>
                    <a:moveTo>
                      <a:pt x="112" y="495"/>
                    </a:moveTo>
                    <a:lnTo>
                      <a:pt x="122" y="495"/>
                    </a:lnTo>
                    <a:lnTo>
                      <a:pt x="122" y="505"/>
                    </a:lnTo>
                    <a:lnTo>
                      <a:pt x="112" y="505"/>
                    </a:lnTo>
                    <a:lnTo>
                      <a:pt x="112" y="495"/>
                    </a:lnTo>
                    <a:close/>
                    <a:moveTo>
                      <a:pt x="132" y="495"/>
                    </a:moveTo>
                    <a:lnTo>
                      <a:pt x="141" y="495"/>
                    </a:lnTo>
                    <a:lnTo>
                      <a:pt x="141" y="505"/>
                    </a:lnTo>
                    <a:lnTo>
                      <a:pt x="132" y="505"/>
                    </a:lnTo>
                    <a:lnTo>
                      <a:pt x="132" y="495"/>
                    </a:lnTo>
                    <a:close/>
                    <a:moveTo>
                      <a:pt x="152" y="495"/>
                    </a:moveTo>
                    <a:lnTo>
                      <a:pt x="162" y="495"/>
                    </a:lnTo>
                    <a:lnTo>
                      <a:pt x="162" y="505"/>
                    </a:lnTo>
                    <a:lnTo>
                      <a:pt x="152" y="505"/>
                    </a:lnTo>
                    <a:lnTo>
                      <a:pt x="152" y="495"/>
                    </a:lnTo>
                    <a:close/>
                    <a:moveTo>
                      <a:pt x="173" y="495"/>
                    </a:moveTo>
                    <a:lnTo>
                      <a:pt x="182" y="495"/>
                    </a:lnTo>
                    <a:lnTo>
                      <a:pt x="182" y="505"/>
                    </a:lnTo>
                    <a:lnTo>
                      <a:pt x="173" y="505"/>
                    </a:lnTo>
                    <a:lnTo>
                      <a:pt x="173" y="495"/>
                    </a:lnTo>
                    <a:close/>
                    <a:moveTo>
                      <a:pt x="193" y="495"/>
                    </a:moveTo>
                    <a:lnTo>
                      <a:pt x="203" y="495"/>
                    </a:lnTo>
                    <a:lnTo>
                      <a:pt x="203" y="505"/>
                    </a:lnTo>
                    <a:lnTo>
                      <a:pt x="193" y="505"/>
                    </a:lnTo>
                    <a:lnTo>
                      <a:pt x="193" y="495"/>
                    </a:lnTo>
                    <a:close/>
                    <a:moveTo>
                      <a:pt x="213" y="495"/>
                    </a:moveTo>
                    <a:lnTo>
                      <a:pt x="222" y="495"/>
                    </a:lnTo>
                    <a:lnTo>
                      <a:pt x="222" y="505"/>
                    </a:lnTo>
                    <a:lnTo>
                      <a:pt x="213" y="505"/>
                    </a:lnTo>
                    <a:lnTo>
                      <a:pt x="213" y="495"/>
                    </a:lnTo>
                    <a:close/>
                    <a:moveTo>
                      <a:pt x="233" y="495"/>
                    </a:moveTo>
                    <a:lnTo>
                      <a:pt x="243" y="495"/>
                    </a:lnTo>
                    <a:lnTo>
                      <a:pt x="243" y="505"/>
                    </a:lnTo>
                    <a:lnTo>
                      <a:pt x="233" y="505"/>
                    </a:lnTo>
                    <a:lnTo>
                      <a:pt x="233" y="495"/>
                    </a:lnTo>
                    <a:close/>
                    <a:moveTo>
                      <a:pt x="254" y="495"/>
                    </a:moveTo>
                    <a:lnTo>
                      <a:pt x="263" y="495"/>
                    </a:lnTo>
                    <a:lnTo>
                      <a:pt x="263" y="505"/>
                    </a:lnTo>
                    <a:lnTo>
                      <a:pt x="254" y="505"/>
                    </a:lnTo>
                    <a:lnTo>
                      <a:pt x="254" y="495"/>
                    </a:lnTo>
                    <a:close/>
                    <a:moveTo>
                      <a:pt x="274" y="495"/>
                    </a:moveTo>
                    <a:lnTo>
                      <a:pt x="284" y="495"/>
                    </a:lnTo>
                    <a:lnTo>
                      <a:pt x="284" y="505"/>
                    </a:lnTo>
                    <a:lnTo>
                      <a:pt x="274" y="505"/>
                    </a:lnTo>
                    <a:lnTo>
                      <a:pt x="274" y="495"/>
                    </a:lnTo>
                    <a:close/>
                    <a:moveTo>
                      <a:pt x="293" y="495"/>
                    </a:moveTo>
                    <a:lnTo>
                      <a:pt x="303" y="495"/>
                    </a:lnTo>
                    <a:lnTo>
                      <a:pt x="303" y="505"/>
                    </a:lnTo>
                    <a:lnTo>
                      <a:pt x="293" y="505"/>
                    </a:lnTo>
                    <a:lnTo>
                      <a:pt x="293" y="495"/>
                    </a:lnTo>
                    <a:close/>
                    <a:moveTo>
                      <a:pt x="314" y="495"/>
                    </a:moveTo>
                    <a:lnTo>
                      <a:pt x="324" y="495"/>
                    </a:lnTo>
                    <a:lnTo>
                      <a:pt x="324" y="505"/>
                    </a:lnTo>
                    <a:lnTo>
                      <a:pt x="314" y="505"/>
                    </a:lnTo>
                    <a:lnTo>
                      <a:pt x="314" y="495"/>
                    </a:lnTo>
                    <a:close/>
                    <a:moveTo>
                      <a:pt x="335" y="495"/>
                    </a:moveTo>
                    <a:lnTo>
                      <a:pt x="344" y="495"/>
                    </a:lnTo>
                    <a:lnTo>
                      <a:pt x="344" y="505"/>
                    </a:lnTo>
                    <a:lnTo>
                      <a:pt x="335" y="505"/>
                    </a:lnTo>
                    <a:lnTo>
                      <a:pt x="335" y="495"/>
                    </a:lnTo>
                    <a:close/>
                    <a:moveTo>
                      <a:pt x="355" y="495"/>
                    </a:moveTo>
                    <a:lnTo>
                      <a:pt x="365" y="495"/>
                    </a:lnTo>
                    <a:lnTo>
                      <a:pt x="365" y="505"/>
                    </a:lnTo>
                    <a:lnTo>
                      <a:pt x="355" y="505"/>
                    </a:lnTo>
                    <a:lnTo>
                      <a:pt x="355" y="495"/>
                    </a:lnTo>
                    <a:close/>
                    <a:moveTo>
                      <a:pt x="374" y="495"/>
                    </a:moveTo>
                    <a:lnTo>
                      <a:pt x="384" y="495"/>
                    </a:lnTo>
                    <a:lnTo>
                      <a:pt x="384" y="505"/>
                    </a:lnTo>
                    <a:lnTo>
                      <a:pt x="374" y="505"/>
                    </a:lnTo>
                    <a:lnTo>
                      <a:pt x="374" y="495"/>
                    </a:lnTo>
                    <a:close/>
                    <a:moveTo>
                      <a:pt x="395" y="495"/>
                    </a:moveTo>
                    <a:lnTo>
                      <a:pt x="405" y="495"/>
                    </a:lnTo>
                    <a:lnTo>
                      <a:pt x="405" y="505"/>
                    </a:lnTo>
                    <a:lnTo>
                      <a:pt x="395" y="505"/>
                    </a:lnTo>
                    <a:lnTo>
                      <a:pt x="395" y="495"/>
                    </a:lnTo>
                    <a:close/>
                    <a:moveTo>
                      <a:pt x="416" y="495"/>
                    </a:moveTo>
                    <a:lnTo>
                      <a:pt x="425" y="495"/>
                    </a:lnTo>
                    <a:lnTo>
                      <a:pt x="425" y="505"/>
                    </a:lnTo>
                    <a:lnTo>
                      <a:pt x="416" y="505"/>
                    </a:lnTo>
                    <a:lnTo>
                      <a:pt x="416" y="495"/>
                    </a:lnTo>
                    <a:close/>
                    <a:moveTo>
                      <a:pt x="436" y="495"/>
                    </a:moveTo>
                    <a:lnTo>
                      <a:pt x="446" y="495"/>
                    </a:lnTo>
                    <a:lnTo>
                      <a:pt x="446" y="505"/>
                    </a:lnTo>
                    <a:lnTo>
                      <a:pt x="436" y="505"/>
                    </a:lnTo>
                    <a:lnTo>
                      <a:pt x="436" y="495"/>
                    </a:lnTo>
                    <a:close/>
                    <a:moveTo>
                      <a:pt x="455" y="495"/>
                    </a:moveTo>
                    <a:lnTo>
                      <a:pt x="465" y="495"/>
                    </a:lnTo>
                    <a:lnTo>
                      <a:pt x="465" y="505"/>
                    </a:lnTo>
                    <a:lnTo>
                      <a:pt x="455" y="505"/>
                    </a:lnTo>
                    <a:lnTo>
                      <a:pt x="455" y="495"/>
                    </a:lnTo>
                    <a:close/>
                    <a:moveTo>
                      <a:pt x="476" y="495"/>
                    </a:moveTo>
                    <a:lnTo>
                      <a:pt x="486" y="495"/>
                    </a:lnTo>
                    <a:lnTo>
                      <a:pt x="486" y="505"/>
                    </a:lnTo>
                    <a:lnTo>
                      <a:pt x="476" y="505"/>
                    </a:lnTo>
                    <a:lnTo>
                      <a:pt x="476" y="495"/>
                    </a:lnTo>
                    <a:close/>
                    <a:moveTo>
                      <a:pt x="496" y="495"/>
                    </a:moveTo>
                    <a:lnTo>
                      <a:pt x="506" y="495"/>
                    </a:lnTo>
                    <a:lnTo>
                      <a:pt x="506" y="505"/>
                    </a:lnTo>
                    <a:lnTo>
                      <a:pt x="496" y="505"/>
                    </a:lnTo>
                    <a:lnTo>
                      <a:pt x="496" y="495"/>
                    </a:lnTo>
                    <a:close/>
                    <a:moveTo>
                      <a:pt x="496" y="486"/>
                    </a:moveTo>
                    <a:lnTo>
                      <a:pt x="496" y="476"/>
                    </a:lnTo>
                    <a:lnTo>
                      <a:pt x="506" y="476"/>
                    </a:lnTo>
                    <a:lnTo>
                      <a:pt x="506" y="486"/>
                    </a:lnTo>
                    <a:lnTo>
                      <a:pt x="496" y="486"/>
                    </a:lnTo>
                    <a:close/>
                    <a:moveTo>
                      <a:pt x="486" y="486"/>
                    </a:moveTo>
                    <a:lnTo>
                      <a:pt x="476" y="486"/>
                    </a:lnTo>
                    <a:lnTo>
                      <a:pt x="476" y="476"/>
                    </a:lnTo>
                    <a:lnTo>
                      <a:pt x="486" y="476"/>
                    </a:lnTo>
                    <a:lnTo>
                      <a:pt x="486" y="486"/>
                    </a:lnTo>
                    <a:close/>
                    <a:moveTo>
                      <a:pt x="465" y="486"/>
                    </a:moveTo>
                    <a:lnTo>
                      <a:pt x="455" y="486"/>
                    </a:lnTo>
                    <a:lnTo>
                      <a:pt x="455" y="476"/>
                    </a:lnTo>
                    <a:lnTo>
                      <a:pt x="465" y="476"/>
                    </a:lnTo>
                    <a:lnTo>
                      <a:pt x="465" y="486"/>
                    </a:lnTo>
                    <a:close/>
                    <a:moveTo>
                      <a:pt x="446" y="486"/>
                    </a:moveTo>
                    <a:lnTo>
                      <a:pt x="436" y="486"/>
                    </a:lnTo>
                    <a:lnTo>
                      <a:pt x="436" y="476"/>
                    </a:lnTo>
                    <a:lnTo>
                      <a:pt x="446" y="476"/>
                    </a:lnTo>
                    <a:lnTo>
                      <a:pt x="446" y="486"/>
                    </a:lnTo>
                    <a:close/>
                    <a:moveTo>
                      <a:pt x="425" y="486"/>
                    </a:moveTo>
                    <a:lnTo>
                      <a:pt x="416" y="486"/>
                    </a:lnTo>
                    <a:lnTo>
                      <a:pt x="416" y="476"/>
                    </a:lnTo>
                    <a:lnTo>
                      <a:pt x="425" y="476"/>
                    </a:lnTo>
                    <a:lnTo>
                      <a:pt x="425" y="486"/>
                    </a:lnTo>
                    <a:close/>
                    <a:moveTo>
                      <a:pt x="405" y="486"/>
                    </a:moveTo>
                    <a:lnTo>
                      <a:pt x="395" y="486"/>
                    </a:lnTo>
                    <a:lnTo>
                      <a:pt x="395" y="476"/>
                    </a:lnTo>
                    <a:lnTo>
                      <a:pt x="405" y="476"/>
                    </a:lnTo>
                    <a:lnTo>
                      <a:pt x="405" y="486"/>
                    </a:lnTo>
                    <a:close/>
                    <a:moveTo>
                      <a:pt x="384" y="486"/>
                    </a:moveTo>
                    <a:lnTo>
                      <a:pt x="374" y="486"/>
                    </a:lnTo>
                    <a:lnTo>
                      <a:pt x="374" y="476"/>
                    </a:lnTo>
                    <a:lnTo>
                      <a:pt x="384" y="476"/>
                    </a:lnTo>
                    <a:lnTo>
                      <a:pt x="384" y="486"/>
                    </a:lnTo>
                    <a:close/>
                    <a:moveTo>
                      <a:pt x="365" y="486"/>
                    </a:moveTo>
                    <a:lnTo>
                      <a:pt x="355" y="486"/>
                    </a:lnTo>
                    <a:lnTo>
                      <a:pt x="355" y="476"/>
                    </a:lnTo>
                    <a:lnTo>
                      <a:pt x="365" y="476"/>
                    </a:lnTo>
                    <a:lnTo>
                      <a:pt x="365" y="486"/>
                    </a:lnTo>
                    <a:close/>
                    <a:moveTo>
                      <a:pt x="344" y="486"/>
                    </a:moveTo>
                    <a:lnTo>
                      <a:pt x="335" y="486"/>
                    </a:lnTo>
                    <a:lnTo>
                      <a:pt x="335" y="476"/>
                    </a:lnTo>
                    <a:lnTo>
                      <a:pt x="344" y="476"/>
                    </a:lnTo>
                    <a:lnTo>
                      <a:pt x="344" y="486"/>
                    </a:lnTo>
                    <a:close/>
                    <a:moveTo>
                      <a:pt x="324" y="486"/>
                    </a:moveTo>
                    <a:lnTo>
                      <a:pt x="314" y="486"/>
                    </a:lnTo>
                    <a:lnTo>
                      <a:pt x="314" y="476"/>
                    </a:lnTo>
                    <a:lnTo>
                      <a:pt x="324" y="476"/>
                    </a:lnTo>
                    <a:lnTo>
                      <a:pt x="324" y="486"/>
                    </a:lnTo>
                    <a:close/>
                    <a:moveTo>
                      <a:pt x="303" y="486"/>
                    </a:moveTo>
                    <a:lnTo>
                      <a:pt x="293" y="486"/>
                    </a:lnTo>
                    <a:lnTo>
                      <a:pt x="293" y="476"/>
                    </a:lnTo>
                    <a:lnTo>
                      <a:pt x="303" y="476"/>
                    </a:lnTo>
                    <a:lnTo>
                      <a:pt x="303" y="486"/>
                    </a:lnTo>
                    <a:close/>
                    <a:moveTo>
                      <a:pt x="284" y="486"/>
                    </a:moveTo>
                    <a:lnTo>
                      <a:pt x="274" y="486"/>
                    </a:lnTo>
                    <a:lnTo>
                      <a:pt x="274" y="476"/>
                    </a:lnTo>
                    <a:lnTo>
                      <a:pt x="284" y="476"/>
                    </a:lnTo>
                    <a:lnTo>
                      <a:pt x="284" y="486"/>
                    </a:lnTo>
                    <a:close/>
                    <a:moveTo>
                      <a:pt x="263" y="486"/>
                    </a:moveTo>
                    <a:lnTo>
                      <a:pt x="254" y="486"/>
                    </a:lnTo>
                    <a:lnTo>
                      <a:pt x="254" y="476"/>
                    </a:lnTo>
                    <a:lnTo>
                      <a:pt x="263" y="476"/>
                    </a:lnTo>
                    <a:lnTo>
                      <a:pt x="263" y="486"/>
                    </a:lnTo>
                    <a:close/>
                    <a:moveTo>
                      <a:pt x="243" y="486"/>
                    </a:moveTo>
                    <a:lnTo>
                      <a:pt x="233" y="486"/>
                    </a:lnTo>
                    <a:lnTo>
                      <a:pt x="233" y="476"/>
                    </a:lnTo>
                    <a:lnTo>
                      <a:pt x="243" y="476"/>
                    </a:lnTo>
                    <a:lnTo>
                      <a:pt x="243" y="486"/>
                    </a:lnTo>
                    <a:close/>
                    <a:moveTo>
                      <a:pt x="222" y="486"/>
                    </a:moveTo>
                    <a:lnTo>
                      <a:pt x="213" y="486"/>
                    </a:lnTo>
                    <a:lnTo>
                      <a:pt x="213" y="476"/>
                    </a:lnTo>
                    <a:lnTo>
                      <a:pt x="222" y="476"/>
                    </a:lnTo>
                    <a:lnTo>
                      <a:pt x="222" y="486"/>
                    </a:lnTo>
                    <a:close/>
                    <a:moveTo>
                      <a:pt x="203" y="486"/>
                    </a:moveTo>
                    <a:lnTo>
                      <a:pt x="193" y="486"/>
                    </a:lnTo>
                    <a:lnTo>
                      <a:pt x="193" y="476"/>
                    </a:lnTo>
                    <a:lnTo>
                      <a:pt x="203" y="476"/>
                    </a:lnTo>
                    <a:lnTo>
                      <a:pt x="203" y="486"/>
                    </a:lnTo>
                    <a:close/>
                    <a:moveTo>
                      <a:pt x="182" y="486"/>
                    </a:moveTo>
                    <a:lnTo>
                      <a:pt x="173" y="486"/>
                    </a:lnTo>
                    <a:lnTo>
                      <a:pt x="173" y="476"/>
                    </a:lnTo>
                    <a:lnTo>
                      <a:pt x="182" y="476"/>
                    </a:lnTo>
                    <a:lnTo>
                      <a:pt x="182" y="486"/>
                    </a:lnTo>
                    <a:close/>
                    <a:moveTo>
                      <a:pt x="162" y="486"/>
                    </a:moveTo>
                    <a:lnTo>
                      <a:pt x="152" y="486"/>
                    </a:lnTo>
                    <a:lnTo>
                      <a:pt x="152" y="476"/>
                    </a:lnTo>
                    <a:lnTo>
                      <a:pt x="162" y="476"/>
                    </a:lnTo>
                    <a:lnTo>
                      <a:pt x="162" y="486"/>
                    </a:lnTo>
                    <a:close/>
                    <a:moveTo>
                      <a:pt x="141" y="486"/>
                    </a:moveTo>
                    <a:lnTo>
                      <a:pt x="132" y="486"/>
                    </a:lnTo>
                    <a:lnTo>
                      <a:pt x="132" y="476"/>
                    </a:lnTo>
                    <a:lnTo>
                      <a:pt x="141" y="476"/>
                    </a:lnTo>
                    <a:lnTo>
                      <a:pt x="141" y="486"/>
                    </a:lnTo>
                    <a:close/>
                    <a:moveTo>
                      <a:pt x="122" y="486"/>
                    </a:moveTo>
                    <a:lnTo>
                      <a:pt x="112" y="486"/>
                    </a:lnTo>
                    <a:lnTo>
                      <a:pt x="112" y="476"/>
                    </a:lnTo>
                    <a:lnTo>
                      <a:pt x="122" y="476"/>
                    </a:lnTo>
                    <a:lnTo>
                      <a:pt x="122" y="486"/>
                    </a:lnTo>
                    <a:close/>
                    <a:moveTo>
                      <a:pt x="101" y="486"/>
                    </a:moveTo>
                    <a:lnTo>
                      <a:pt x="92" y="486"/>
                    </a:lnTo>
                    <a:lnTo>
                      <a:pt x="92" y="476"/>
                    </a:lnTo>
                    <a:lnTo>
                      <a:pt x="101" y="476"/>
                    </a:lnTo>
                    <a:lnTo>
                      <a:pt x="101" y="486"/>
                    </a:lnTo>
                    <a:close/>
                    <a:moveTo>
                      <a:pt x="81" y="486"/>
                    </a:moveTo>
                    <a:lnTo>
                      <a:pt x="71" y="486"/>
                    </a:lnTo>
                    <a:lnTo>
                      <a:pt x="71" y="476"/>
                    </a:lnTo>
                    <a:lnTo>
                      <a:pt x="81" y="476"/>
                    </a:lnTo>
                    <a:lnTo>
                      <a:pt x="81" y="486"/>
                    </a:lnTo>
                    <a:close/>
                    <a:moveTo>
                      <a:pt x="60" y="486"/>
                    </a:moveTo>
                    <a:lnTo>
                      <a:pt x="51" y="486"/>
                    </a:lnTo>
                    <a:lnTo>
                      <a:pt x="51" y="476"/>
                    </a:lnTo>
                    <a:lnTo>
                      <a:pt x="60" y="476"/>
                    </a:lnTo>
                    <a:lnTo>
                      <a:pt x="60" y="486"/>
                    </a:lnTo>
                    <a:close/>
                    <a:moveTo>
                      <a:pt x="60" y="495"/>
                    </a:moveTo>
                    <a:lnTo>
                      <a:pt x="60" y="505"/>
                    </a:lnTo>
                    <a:lnTo>
                      <a:pt x="51" y="505"/>
                    </a:lnTo>
                    <a:lnTo>
                      <a:pt x="51" y="495"/>
                    </a:lnTo>
                    <a:lnTo>
                      <a:pt x="60" y="495"/>
                    </a:lnTo>
                    <a:close/>
                    <a:moveTo>
                      <a:pt x="60" y="516"/>
                    </a:moveTo>
                    <a:lnTo>
                      <a:pt x="60" y="525"/>
                    </a:lnTo>
                    <a:lnTo>
                      <a:pt x="51" y="525"/>
                    </a:lnTo>
                    <a:lnTo>
                      <a:pt x="51" y="516"/>
                    </a:lnTo>
                    <a:lnTo>
                      <a:pt x="60" y="516"/>
                    </a:lnTo>
                    <a:close/>
                    <a:moveTo>
                      <a:pt x="71" y="516"/>
                    </a:moveTo>
                    <a:lnTo>
                      <a:pt x="81" y="516"/>
                    </a:lnTo>
                    <a:lnTo>
                      <a:pt x="81" y="525"/>
                    </a:lnTo>
                    <a:lnTo>
                      <a:pt x="71" y="525"/>
                    </a:lnTo>
                    <a:lnTo>
                      <a:pt x="71" y="516"/>
                    </a:lnTo>
                    <a:close/>
                    <a:moveTo>
                      <a:pt x="92" y="516"/>
                    </a:moveTo>
                    <a:lnTo>
                      <a:pt x="101" y="516"/>
                    </a:lnTo>
                    <a:lnTo>
                      <a:pt x="101" y="525"/>
                    </a:lnTo>
                    <a:lnTo>
                      <a:pt x="92" y="525"/>
                    </a:lnTo>
                    <a:lnTo>
                      <a:pt x="92" y="516"/>
                    </a:lnTo>
                    <a:close/>
                    <a:moveTo>
                      <a:pt x="112" y="516"/>
                    </a:moveTo>
                    <a:lnTo>
                      <a:pt x="122" y="516"/>
                    </a:lnTo>
                    <a:lnTo>
                      <a:pt x="122" y="525"/>
                    </a:lnTo>
                    <a:lnTo>
                      <a:pt x="112" y="525"/>
                    </a:lnTo>
                    <a:lnTo>
                      <a:pt x="112" y="516"/>
                    </a:lnTo>
                    <a:close/>
                    <a:moveTo>
                      <a:pt x="132" y="516"/>
                    </a:moveTo>
                    <a:lnTo>
                      <a:pt x="141" y="516"/>
                    </a:lnTo>
                    <a:lnTo>
                      <a:pt x="141" y="525"/>
                    </a:lnTo>
                    <a:lnTo>
                      <a:pt x="132" y="525"/>
                    </a:lnTo>
                    <a:lnTo>
                      <a:pt x="132" y="516"/>
                    </a:lnTo>
                    <a:close/>
                    <a:moveTo>
                      <a:pt x="152" y="516"/>
                    </a:moveTo>
                    <a:lnTo>
                      <a:pt x="162" y="516"/>
                    </a:lnTo>
                    <a:lnTo>
                      <a:pt x="162" y="525"/>
                    </a:lnTo>
                    <a:lnTo>
                      <a:pt x="152" y="525"/>
                    </a:lnTo>
                    <a:lnTo>
                      <a:pt x="152" y="516"/>
                    </a:lnTo>
                    <a:close/>
                    <a:moveTo>
                      <a:pt x="173" y="516"/>
                    </a:moveTo>
                    <a:lnTo>
                      <a:pt x="182" y="516"/>
                    </a:lnTo>
                    <a:lnTo>
                      <a:pt x="182" y="525"/>
                    </a:lnTo>
                    <a:lnTo>
                      <a:pt x="173" y="525"/>
                    </a:lnTo>
                    <a:lnTo>
                      <a:pt x="173" y="516"/>
                    </a:lnTo>
                    <a:close/>
                    <a:moveTo>
                      <a:pt x="193" y="516"/>
                    </a:moveTo>
                    <a:lnTo>
                      <a:pt x="203" y="516"/>
                    </a:lnTo>
                    <a:lnTo>
                      <a:pt x="203" y="525"/>
                    </a:lnTo>
                    <a:lnTo>
                      <a:pt x="193" y="525"/>
                    </a:lnTo>
                    <a:lnTo>
                      <a:pt x="193" y="516"/>
                    </a:lnTo>
                    <a:close/>
                    <a:moveTo>
                      <a:pt x="213" y="516"/>
                    </a:moveTo>
                    <a:lnTo>
                      <a:pt x="222" y="516"/>
                    </a:lnTo>
                    <a:lnTo>
                      <a:pt x="222" y="525"/>
                    </a:lnTo>
                    <a:lnTo>
                      <a:pt x="213" y="525"/>
                    </a:lnTo>
                    <a:lnTo>
                      <a:pt x="213" y="516"/>
                    </a:lnTo>
                    <a:close/>
                    <a:moveTo>
                      <a:pt x="233" y="516"/>
                    </a:moveTo>
                    <a:lnTo>
                      <a:pt x="243" y="516"/>
                    </a:lnTo>
                    <a:lnTo>
                      <a:pt x="243" y="525"/>
                    </a:lnTo>
                    <a:lnTo>
                      <a:pt x="233" y="525"/>
                    </a:lnTo>
                    <a:lnTo>
                      <a:pt x="233" y="516"/>
                    </a:lnTo>
                    <a:close/>
                    <a:moveTo>
                      <a:pt x="254" y="516"/>
                    </a:moveTo>
                    <a:lnTo>
                      <a:pt x="263" y="516"/>
                    </a:lnTo>
                    <a:lnTo>
                      <a:pt x="263" y="525"/>
                    </a:lnTo>
                    <a:lnTo>
                      <a:pt x="254" y="525"/>
                    </a:lnTo>
                    <a:lnTo>
                      <a:pt x="254" y="516"/>
                    </a:lnTo>
                    <a:close/>
                    <a:moveTo>
                      <a:pt x="274" y="516"/>
                    </a:moveTo>
                    <a:lnTo>
                      <a:pt x="284" y="516"/>
                    </a:lnTo>
                    <a:lnTo>
                      <a:pt x="284" y="525"/>
                    </a:lnTo>
                    <a:lnTo>
                      <a:pt x="274" y="525"/>
                    </a:lnTo>
                    <a:lnTo>
                      <a:pt x="274" y="516"/>
                    </a:lnTo>
                    <a:close/>
                    <a:moveTo>
                      <a:pt x="293" y="516"/>
                    </a:moveTo>
                    <a:lnTo>
                      <a:pt x="303" y="516"/>
                    </a:lnTo>
                    <a:lnTo>
                      <a:pt x="303" y="525"/>
                    </a:lnTo>
                    <a:lnTo>
                      <a:pt x="293" y="525"/>
                    </a:lnTo>
                    <a:lnTo>
                      <a:pt x="293" y="516"/>
                    </a:lnTo>
                    <a:close/>
                    <a:moveTo>
                      <a:pt x="314" y="516"/>
                    </a:moveTo>
                    <a:lnTo>
                      <a:pt x="324" y="516"/>
                    </a:lnTo>
                    <a:lnTo>
                      <a:pt x="324" y="525"/>
                    </a:lnTo>
                    <a:lnTo>
                      <a:pt x="314" y="525"/>
                    </a:lnTo>
                    <a:lnTo>
                      <a:pt x="314" y="516"/>
                    </a:lnTo>
                    <a:close/>
                    <a:moveTo>
                      <a:pt x="335" y="516"/>
                    </a:moveTo>
                    <a:lnTo>
                      <a:pt x="344" y="516"/>
                    </a:lnTo>
                    <a:lnTo>
                      <a:pt x="344" y="525"/>
                    </a:lnTo>
                    <a:lnTo>
                      <a:pt x="335" y="525"/>
                    </a:lnTo>
                    <a:lnTo>
                      <a:pt x="335" y="516"/>
                    </a:lnTo>
                    <a:close/>
                    <a:moveTo>
                      <a:pt x="355" y="516"/>
                    </a:moveTo>
                    <a:lnTo>
                      <a:pt x="365" y="516"/>
                    </a:lnTo>
                    <a:lnTo>
                      <a:pt x="365" y="525"/>
                    </a:lnTo>
                    <a:lnTo>
                      <a:pt x="355" y="525"/>
                    </a:lnTo>
                    <a:lnTo>
                      <a:pt x="355" y="516"/>
                    </a:lnTo>
                    <a:close/>
                    <a:moveTo>
                      <a:pt x="374" y="516"/>
                    </a:moveTo>
                    <a:lnTo>
                      <a:pt x="384" y="516"/>
                    </a:lnTo>
                    <a:lnTo>
                      <a:pt x="384" y="525"/>
                    </a:lnTo>
                    <a:lnTo>
                      <a:pt x="374" y="525"/>
                    </a:lnTo>
                    <a:lnTo>
                      <a:pt x="374" y="516"/>
                    </a:lnTo>
                    <a:close/>
                    <a:moveTo>
                      <a:pt x="395" y="516"/>
                    </a:moveTo>
                    <a:lnTo>
                      <a:pt x="405" y="516"/>
                    </a:lnTo>
                    <a:lnTo>
                      <a:pt x="405" y="525"/>
                    </a:lnTo>
                    <a:lnTo>
                      <a:pt x="395" y="525"/>
                    </a:lnTo>
                    <a:lnTo>
                      <a:pt x="395" y="516"/>
                    </a:lnTo>
                    <a:close/>
                    <a:moveTo>
                      <a:pt x="416" y="516"/>
                    </a:moveTo>
                    <a:lnTo>
                      <a:pt x="425" y="516"/>
                    </a:lnTo>
                    <a:lnTo>
                      <a:pt x="425" y="525"/>
                    </a:lnTo>
                    <a:lnTo>
                      <a:pt x="416" y="525"/>
                    </a:lnTo>
                    <a:lnTo>
                      <a:pt x="416" y="516"/>
                    </a:lnTo>
                    <a:close/>
                    <a:moveTo>
                      <a:pt x="436" y="516"/>
                    </a:moveTo>
                    <a:lnTo>
                      <a:pt x="446" y="516"/>
                    </a:lnTo>
                    <a:lnTo>
                      <a:pt x="446" y="525"/>
                    </a:lnTo>
                    <a:lnTo>
                      <a:pt x="436" y="525"/>
                    </a:lnTo>
                    <a:lnTo>
                      <a:pt x="436" y="516"/>
                    </a:lnTo>
                    <a:close/>
                    <a:moveTo>
                      <a:pt x="455" y="516"/>
                    </a:moveTo>
                    <a:lnTo>
                      <a:pt x="465" y="516"/>
                    </a:lnTo>
                    <a:lnTo>
                      <a:pt x="465" y="525"/>
                    </a:lnTo>
                    <a:lnTo>
                      <a:pt x="455" y="525"/>
                    </a:lnTo>
                    <a:lnTo>
                      <a:pt x="455" y="516"/>
                    </a:lnTo>
                    <a:close/>
                    <a:moveTo>
                      <a:pt x="476" y="516"/>
                    </a:moveTo>
                    <a:lnTo>
                      <a:pt x="486" y="516"/>
                    </a:lnTo>
                    <a:lnTo>
                      <a:pt x="486" y="525"/>
                    </a:lnTo>
                    <a:lnTo>
                      <a:pt x="476" y="525"/>
                    </a:lnTo>
                    <a:lnTo>
                      <a:pt x="476" y="516"/>
                    </a:lnTo>
                    <a:close/>
                    <a:moveTo>
                      <a:pt x="496" y="516"/>
                    </a:moveTo>
                    <a:lnTo>
                      <a:pt x="506" y="516"/>
                    </a:lnTo>
                    <a:lnTo>
                      <a:pt x="506" y="525"/>
                    </a:lnTo>
                    <a:lnTo>
                      <a:pt x="496" y="525"/>
                    </a:lnTo>
                    <a:lnTo>
                      <a:pt x="496" y="516"/>
                    </a:lnTo>
                    <a:close/>
                    <a:moveTo>
                      <a:pt x="517" y="516"/>
                    </a:moveTo>
                    <a:lnTo>
                      <a:pt x="527" y="516"/>
                    </a:lnTo>
                    <a:lnTo>
                      <a:pt x="527" y="525"/>
                    </a:lnTo>
                    <a:lnTo>
                      <a:pt x="517" y="525"/>
                    </a:lnTo>
                    <a:lnTo>
                      <a:pt x="517" y="516"/>
                    </a:lnTo>
                    <a:close/>
                    <a:moveTo>
                      <a:pt x="517" y="505"/>
                    </a:moveTo>
                    <a:lnTo>
                      <a:pt x="517" y="495"/>
                    </a:lnTo>
                    <a:lnTo>
                      <a:pt x="527" y="495"/>
                    </a:lnTo>
                    <a:lnTo>
                      <a:pt x="527" y="505"/>
                    </a:lnTo>
                    <a:lnTo>
                      <a:pt x="517" y="505"/>
                    </a:lnTo>
                    <a:close/>
                    <a:moveTo>
                      <a:pt x="517" y="486"/>
                    </a:moveTo>
                    <a:lnTo>
                      <a:pt x="517" y="476"/>
                    </a:lnTo>
                    <a:lnTo>
                      <a:pt x="527" y="476"/>
                    </a:lnTo>
                    <a:lnTo>
                      <a:pt x="527" y="486"/>
                    </a:lnTo>
                    <a:lnTo>
                      <a:pt x="517" y="486"/>
                    </a:lnTo>
                    <a:close/>
                    <a:moveTo>
                      <a:pt x="496" y="30"/>
                    </a:moveTo>
                    <a:lnTo>
                      <a:pt x="506" y="30"/>
                    </a:lnTo>
                    <a:lnTo>
                      <a:pt x="506" y="40"/>
                    </a:lnTo>
                    <a:lnTo>
                      <a:pt x="496" y="40"/>
                    </a:lnTo>
                    <a:lnTo>
                      <a:pt x="496" y="30"/>
                    </a:lnTo>
                    <a:close/>
                    <a:moveTo>
                      <a:pt x="496" y="51"/>
                    </a:moveTo>
                    <a:lnTo>
                      <a:pt x="506" y="51"/>
                    </a:lnTo>
                    <a:lnTo>
                      <a:pt x="506" y="61"/>
                    </a:lnTo>
                    <a:lnTo>
                      <a:pt x="496" y="61"/>
                    </a:lnTo>
                    <a:lnTo>
                      <a:pt x="496" y="51"/>
                    </a:lnTo>
                    <a:close/>
                    <a:moveTo>
                      <a:pt x="496" y="72"/>
                    </a:moveTo>
                    <a:lnTo>
                      <a:pt x="506" y="72"/>
                    </a:lnTo>
                    <a:lnTo>
                      <a:pt x="506" y="81"/>
                    </a:lnTo>
                    <a:lnTo>
                      <a:pt x="496" y="81"/>
                    </a:lnTo>
                    <a:lnTo>
                      <a:pt x="496" y="72"/>
                    </a:lnTo>
                    <a:close/>
                    <a:moveTo>
                      <a:pt x="496" y="91"/>
                    </a:moveTo>
                    <a:lnTo>
                      <a:pt x="506" y="91"/>
                    </a:lnTo>
                    <a:lnTo>
                      <a:pt x="506" y="100"/>
                    </a:lnTo>
                    <a:lnTo>
                      <a:pt x="496" y="100"/>
                    </a:lnTo>
                    <a:lnTo>
                      <a:pt x="496" y="91"/>
                    </a:lnTo>
                    <a:close/>
                    <a:moveTo>
                      <a:pt x="496" y="111"/>
                    </a:moveTo>
                    <a:lnTo>
                      <a:pt x="506" y="111"/>
                    </a:lnTo>
                    <a:lnTo>
                      <a:pt x="506" y="121"/>
                    </a:lnTo>
                    <a:lnTo>
                      <a:pt x="496" y="121"/>
                    </a:lnTo>
                    <a:lnTo>
                      <a:pt x="496" y="111"/>
                    </a:lnTo>
                    <a:close/>
                    <a:moveTo>
                      <a:pt x="496" y="132"/>
                    </a:moveTo>
                    <a:lnTo>
                      <a:pt x="506" y="132"/>
                    </a:lnTo>
                    <a:lnTo>
                      <a:pt x="506" y="142"/>
                    </a:lnTo>
                    <a:lnTo>
                      <a:pt x="496" y="142"/>
                    </a:lnTo>
                    <a:lnTo>
                      <a:pt x="496" y="132"/>
                    </a:lnTo>
                    <a:close/>
                    <a:moveTo>
                      <a:pt x="496" y="152"/>
                    </a:moveTo>
                    <a:lnTo>
                      <a:pt x="506" y="152"/>
                    </a:lnTo>
                    <a:lnTo>
                      <a:pt x="506" y="162"/>
                    </a:lnTo>
                    <a:lnTo>
                      <a:pt x="496" y="162"/>
                    </a:lnTo>
                    <a:lnTo>
                      <a:pt x="496" y="152"/>
                    </a:lnTo>
                    <a:close/>
                    <a:moveTo>
                      <a:pt x="496" y="172"/>
                    </a:moveTo>
                    <a:lnTo>
                      <a:pt x="506" y="172"/>
                    </a:lnTo>
                    <a:lnTo>
                      <a:pt x="506" y="181"/>
                    </a:lnTo>
                    <a:lnTo>
                      <a:pt x="496" y="181"/>
                    </a:lnTo>
                    <a:lnTo>
                      <a:pt x="496" y="172"/>
                    </a:lnTo>
                    <a:close/>
                    <a:moveTo>
                      <a:pt x="496" y="192"/>
                    </a:moveTo>
                    <a:lnTo>
                      <a:pt x="506" y="192"/>
                    </a:lnTo>
                    <a:lnTo>
                      <a:pt x="506" y="202"/>
                    </a:lnTo>
                    <a:lnTo>
                      <a:pt x="496" y="202"/>
                    </a:lnTo>
                    <a:lnTo>
                      <a:pt x="496" y="192"/>
                    </a:lnTo>
                    <a:close/>
                    <a:moveTo>
                      <a:pt x="496" y="213"/>
                    </a:moveTo>
                    <a:lnTo>
                      <a:pt x="506" y="213"/>
                    </a:lnTo>
                    <a:lnTo>
                      <a:pt x="506" y="222"/>
                    </a:lnTo>
                    <a:lnTo>
                      <a:pt x="496" y="222"/>
                    </a:lnTo>
                    <a:lnTo>
                      <a:pt x="496" y="213"/>
                    </a:lnTo>
                    <a:close/>
                    <a:moveTo>
                      <a:pt x="496" y="233"/>
                    </a:moveTo>
                    <a:lnTo>
                      <a:pt x="506" y="233"/>
                    </a:lnTo>
                    <a:lnTo>
                      <a:pt x="506" y="243"/>
                    </a:lnTo>
                    <a:lnTo>
                      <a:pt x="496" y="243"/>
                    </a:lnTo>
                    <a:lnTo>
                      <a:pt x="496" y="233"/>
                    </a:lnTo>
                    <a:close/>
                    <a:moveTo>
                      <a:pt x="496" y="253"/>
                    </a:moveTo>
                    <a:lnTo>
                      <a:pt x="506" y="253"/>
                    </a:lnTo>
                    <a:lnTo>
                      <a:pt x="506" y="262"/>
                    </a:lnTo>
                    <a:lnTo>
                      <a:pt x="496" y="262"/>
                    </a:lnTo>
                    <a:lnTo>
                      <a:pt x="496" y="253"/>
                    </a:lnTo>
                    <a:close/>
                    <a:moveTo>
                      <a:pt x="496" y="273"/>
                    </a:moveTo>
                    <a:lnTo>
                      <a:pt x="506" y="273"/>
                    </a:lnTo>
                    <a:lnTo>
                      <a:pt x="506" y="283"/>
                    </a:lnTo>
                    <a:lnTo>
                      <a:pt x="496" y="283"/>
                    </a:lnTo>
                    <a:lnTo>
                      <a:pt x="496" y="273"/>
                    </a:lnTo>
                    <a:close/>
                    <a:moveTo>
                      <a:pt x="496" y="294"/>
                    </a:moveTo>
                    <a:lnTo>
                      <a:pt x="506" y="294"/>
                    </a:lnTo>
                    <a:lnTo>
                      <a:pt x="506" y="303"/>
                    </a:lnTo>
                    <a:lnTo>
                      <a:pt x="496" y="303"/>
                    </a:lnTo>
                    <a:lnTo>
                      <a:pt x="496" y="294"/>
                    </a:lnTo>
                    <a:close/>
                    <a:moveTo>
                      <a:pt x="496" y="314"/>
                    </a:moveTo>
                    <a:lnTo>
                      <a:pt x="506" y="314"/>
                    </a:lnTo>
                    <a:lnTo>
                      <a:pt x="506" y="324"/>
                    </a:lnTo>
                    <a:lnTo>
                      <a:pt x="496" y="324"/>
                    </a:lnTo>
                    <a:lnTo>
                      <a:pt x="496" y="314"/>
                    </a:lnTo>
                    <a:close/>
                    <a:moveTo>
                      <a:pt x="496" y="333"/>
                    </a:moveTo>
                    <a:lnTo>
                      <a:pt x="506" y="333"/>
                    </a:lnTo>
                    <a:lnTo>
                      <a:pt x="506" y="343"/>
                    </a:lnTo>
                    <a:lnTo>
                      <a:pt x="496" y="343"/>
                    </a:lnTo>
                    <a:lnTo>
                      <a:pt x="496" y="333"/>
                    </a:lnTo>
                    <a:close/>
                    <a:moveTo>
                      <a:pt x="496" y="354"/>
                    </a:moveTo>
                    <a:lnTo>
                      <a:pt x="506" y="354"/>
                    </a:lnTo>
                    <a:lnTo>
                      <a:pt x="506" y="364"/>
                    </a:lnTo>
                    <a:lnTo>
                      <a:pt x="496" y="364"/>
                    </a:lnTo>
                    <a:lnTo>
                      <a:pt x="496" y="354"/>
                    </a:lnTo>
                    <a:close/>
                    <a:moveTo>
                      <a:pt x="496" y="375"/>
                    </a:moveTo>
                    <a:lnTo>
                      <a:pt x="506" y="375"/>
                    </a:lnTo>
                    <a:lnTo>
                      <a:pt x="506" y="384"/>
                    </a:lnTo>
                    <a:lnTo>
                      <a:pt x="496" y="384"/>
                    </a:lnTo>
                    <a:lnTo>
                      <a:pt x="496" y="375"/>
                    </a:lnTo>
                    <a:close/>
                    <a:moveTo>
                      <a:pt x="496" y="395"/>
                    </a:moveTo>
                    <a:lnTo>
                      <a:pt x="506" y="395"/>
                    </a:lnTo>
                    <a:lnTo>
                      <a:pt x="506" y="405"/>
                    </a:lnTo>
                    <a:lnTo>
                      <a:pt x="496" y="405"/>
                    </a:lnTo>
                    <a:lnTo>
                      <a:pt x="496" y="395"/>
                    </a:lnTo>
                    <a:close/>
                    <a:moveTo>
                      <a:pt x="496" y="414"/>
                    </a:moveTo>
                    <a:lnTo>
                      <a:pt x="506" y="414"/>
                    </a:lnTo>
                    <a:lnTo>
                      <a:pt x="506" y="424"/>
                    </a:lnTo>
                    <a:lnTo>
                      <a:pt x="496" y="424"/>
                    </a:lnTo>
                    <a:lnTo>
                      <a:pt x="496" y="414"/>
                    </a:lnTo>
                    <a:close/>
                    <a:moveTo>
                      <a:pt x="496" y="435"/>
                    </a:moveTo>
                    <a:lnTo>
                      <a:pt x="506" y="435"/>
                    </a:lnTo>
                    <a:lnTo>
                      <a:pt x="506" y="444"/>
                    </a:lnTo>
                    <a:lnTo>
                      <a:pt x="496" y="444"/>
                    </a:lnTo>
                    <a:lnTo>
                      <a:pt x="496" y="435"/>
                    </a:lnTo>
                    <a:close/>
                    <a:moveTo>
                      <a:pt x="506" y="455"/>
                    </a:moveTo>
                    <a:lnTo>
                      <a:pt x="506" y="465"/>
                    </a:lnTo>
                    <a:lnTo>
                      <a:pt x="496" y="465"/>
                    </a:lnTo>
                    <a:lnTo>
                      <a:pt x="496" y="455"/>
                    </a:lnTo>
                    <a:lnTo>
                      <a:pt x="506" y="455"/>
                    </a:lnTo>
                    <a:close/>
                    <a:moveTo>
                      <a:pt x="476" y="30"/>
                    </a:moveTo>
                    <a:lnTo>
                      <a:pt x="486" y="30"/>
                    </a:lnTo>
                    <a:lnTo>
                      <a:pt x="486" y="40"/>
                    </a:lnTo>
                    <a:lnTo>
                      <a:pt x="476" y="40"/>
                    </a:lnTo>
                    <a:lnTo>
                      <a:pt x="476" y="30"/>
                    </a:lnTo>
                    <a:close/>
                    <a:moveTo>
                      <a:pt x="476" y="51"/>
                    </a:moveTo>
                    <a:lnTo>
                      <a:pt x="486" y="51"/>
                    </a:lnTo>
                    <a:lnTo>
                      <a:pt x="486" y="61"/>
                    </a:lnTo>
                    <a:lnTo>
                      <a:pt x="476" y="61"/>
                    </a:lnTo>
                    <a:lnTo>
                      <a:pt x="476" y="51"/>
                    </a:lnTo>
                    <a:close/>
                    <a:moveTo>
                      <a:pt x="476" y="72"/>
                    </a:moveTo>
                    <a:lnTo>
                      <a:pt x="486" y="72"/>
                    </a:lnTo>
                    <a:lnTo>
                      <a:pt x="486" y="81"/>
                    </a:lnTo>
                    <a:lnTo>
                      <a:pt x="476" y="81"/>
                    </a:lnTo>
                    <a:lnTo>
                      <a:pt x="476" y="72"/>
                    </a:lnTo>
                    <a:close/>
                    <a:moveTo>
                      <a:pt x="476" y="91"/>
                    </a:moveTo>
                    <a:lnTo>
                      <a:pt x="486" y="91"/>
                    </a:lnTo>
                    <a:lnTo>
                      <a:pt x="486" y="100"/>
                    </a:lnTo>
                    <a:lnTo>
                      <a:pt x="476" y="100"/>
                    </a:lnTo>
                    <a:lnTo>
                      <a:pt x="476" y="91"/>
                    </a:lnTo>
                    <a:close/>
                    <a:moveTo>
                      <a:pt x="476" y="111"/>
                    </a:moveTo>
                    <a:lnTo>
                      <a:pt x="486" y="111"/>
                    </a:lnTo>
                    <a:lnTo>
                      <a:pt x="486" y="121"/>
                    </a:lnTo>
                    <a:lnTo>
                      <a:pt x="476" y="121"/>
                    </a:lnTo>
                    <a:lnTo>
                      <a:pt x="476" y="111"/>
                    </a:lnTo>
                    <a:close/>
                    <a:moveTo>
                      <a:pt x="476" y="132"/>
                    </a:moveTo>
                    <a:lnTo>
                      <a:pt x="486" y="132"/>
                    </a:lnTo>
                    <a:lnTo>
                      <a:pt x="486" y="142"/>
                    </a:lnTo>
                    <a:lnTo>
                      <a:pt x="476" y="142"/>
                    </a:lnTo>
                    <a:lnTo>
                      <a:pt x="476" y="132"/>
                    </a:lnTo>
                    <a:close/>
                    <a:moveTo>
                      <a:pt x="476" y="152"/>
                    </a:moveTo>
                    <a:lnTo>
                      <a:pt x="486" y="152"/>
                    </a:lnTo>
                    <a:lnTo>
                      <a:pt x="486" y="162"/>
                    </a:lnTo>
                    <a:lnTo>
                      <a:pt x="476" y="162"/>
                    </a:lnTo>
                    <a:lnTo>
                      <a:pt x="476" y="152"/>
                    </a:lnTo>
                    <a:close/>
                    <a:moveTo>
                      <a:pt x="476" y="172"/>
                    </a:moveTo>
                    <a:lnTo>
                      <a:pt x="486" y="172"/>
                    </a:lnTo>
                    <a:lnTo>
                      <a:pt x="486" y="181"/>
                    </a:lnTo>
                    <a:lnTo>
                      <a:pt x="476" y="181"/>
                    </a:lnTo>
                    <a:lnTo>
                      <a:pt x="476" y="172"/>
                    </a:lnTo>
                    <a:close/>
                    <a:moveTo>
                      <a:pt x="476" y="192"/>
                    </a:moveTo>
                    <a:lnTo>
                      <a:pt x="486" y="192"/>
                    </a:lnTo>
                    <a:lnTo>
                      <a:pt x="486" y="202"/>
                    </a:lnTo>
                    <a:lnTo>
                      <a:pt x="476" y="202"/>
                    </a:lnTo>
                    <a:lnTo>
                      <a:pt x="476" y="192"/>
                    </a:lnTo>
                    <a:close/>
                    <a:moveTo>
                      <a:pt x="476" y="213"/>
                    </a:moveTo>
                    <a:lnTo>
                      <a:pt x="486" y="213"/>
                    </a:lnTo>
                    <a:lnTo>
                      <a:pt x="486" y="222"/>
                    </a:lnTo>
                    <a:lnTo>
                      <a:pt x="476" y="222"/>
                    </a:lnTo>
                    <a:lnTo>
                      <a:pt x="476" y="213"/>
                    </a:lnTo>
                    <a:close/>
                    <a:moveTo>
                      <a:pt x="476" y="233"/>
                    </a:moveTo>
                    <a:lnTo>
                      <a:pt x="486" y="233"/>
                    </a:lnTo>
                    <a:lnTo>
                      <a:pt x="486" y="243"/>
                    </a:lnTo>
                    <a:lnTo>
                      <a:pt x="476" y="243"/>
                    </a:lnTo>
                    <a:lnTo>
                      <a:pt x="476" y="233"/>
                    </a:lnTo>
                    <a:close/>
                    <a:moveTo>
                      <a:pt x="476" y="253"/>
                    </a:moveTo>
                    <a:lnTo>
                      <a:pt x="486" y="253"/>
                    </a:lnTo>
                    <a:lnTo>
                      <a:pt x="486" y="262"/>
                    </a:lnTo>
                    <a:lnTo>
                      <a:pt x="476" y="262"/>
                    </a:lnTo>
                    <a:lnTo>
                      <a:pt x="476" y="253"/>
                    </a:lnTo>
                    <a:close/>
                    <a:moveTo>
                      <a:pt x="476" y="273"/>
                    </a:moveTo>
                    <a:lnTo>
                      <a:pt x="486" y="273"/>
                    </a:lnTo>
                    <a:lnTo>
                      <a:pt x="486" y="283"/>
                    </a:lnTo>
                    <a:lnTo>
                      <a:pt x="476" y="283"/>
                    </a:lnTo>
                    <a:lnTo>
                      <a:pt x="476" y="273"/>
                    </a:lnTo>
                    <a:close/>
                    <a:moveTo>
                      <a:pt x="476" y="294"/>
                    </a:moveTo>
                    <a:lnTo>
                      <a:pt x="486" y="294"/>
                    </a:lnTo>
                    <a:lnTo>
                      <a:pt x="486" y="303"/>
                    </a:lnTo>
                    <a:lnTo>
                      <a:pt x="476" y="303"/>
                    </a:lnTo>
                    <a:lnTo>
                      <a:pt x="476" y="294"/>
                    </a:lnTo>
                    <a:close/>
                    <a:moveTo>
                      <a:pt x="476" y="314"/>
                    </a:moveTo>
                    <a:lnTo>
                      <a:pt x="486" y="314"/>
                    </a:lnTo>
                    <a:lnTo>
                      <a:pt x="486" y="324"/>
                    </a:lnTo>
                    <a:lnTo>
                      <a:pt x="476" y="324"/>
                    </a:lnTo>
                    <a:lnTo>
                      <a:pt x="476" y="314"/>
                    </a:lnTo>
                    <a:close/>
                    <a:moveTo>
                      <a:pt x="476" y="333"/>
                    </a:moveTo>
                    <a:lnTo>
                      <a:pt x="486" y="333"/>
                    </a:lnTo>
                    <a:lnTo>
                      <a:pt x="486" y="343"/>
                    </a:lnTo>
                    <a:lnTo>
                      <a:pt x="476" y="343"/>
                    </a:lnTo>
                    <a:lnTo>
                      <a:pt x="476" y="333"/>
                    </a:lnTo>
                    <a:close/>
                    <a:moveTo>
                      <a:pt x="476" y="354"/>
                    </a:moveTo>
                    <a:lnTo>
                      <a:pt x="486" y="354"/>
                    </a:lnTo>
                    <a:lnTo>
                      <a:pt x="486" y="364"/>
                    </a:lnTo>
                    <a:lnTo>
                      <a:pt x="476" y="364"/>
                    </a:lnTo>
                    <a:lnTo>
                      <a:pt x="476" y="354"/>
                    </a:lnTo>
                    <a:close/>
                    <a:moveTo>
                      <a:pt x="476" y="375"/>
                    </a:moveTo>
                    <a:lnTo>
                      <a:pt x="486" y="375"/>
                    </a:lnTo>
                    <a:lnTo>
                      <a:pt x="486" y="384"/>
                    </a:lnTo>
                    <a:lnTo>
                      <a:pt x="476" y="384"/>
                    </a:lnTo>
                    <a:lnTo>
                      <a:pt x="476" y="375"/>
                    </a:lnTo>
                    <a:close/>
                    <a:moveTo>
                      <a:pt x="476" y="395"/>
                    </a:moveTo>
                    <a:lnTo>
                      <a:pt x="486" y="395"/>
                    </a:lnTo>
                    <a:lnTo>
                      <a:pt x="486" y="405"/>
                    </a:lnTo>
                    <a:lnTo>
                      <a:pt x="476" y="405"/>
                    </a:lnTo>
                    <a:lnTo>
                      <a:pt x="476" y="395"/>
                    </a:lnTo>
                    <a:close/>
                    <a:moveTo>
                      <a:pt x="476" y="414"/>
                    </a:moveTo>
                    <a:lnTo>
                      <a:pt x="486" y="414"/>
                    </a:lnTo>
                    <a:lnTo>
                      <a:pt x="486" y="424"/>
                    </a:lnTo>
                    <a:lnTo>
                      <a:pt x="476" y="424"/>
                    </a:lnTo>
                    <a:lnTo>
                      <a:pt x="476" y="414"/>
                    </a:lnTo>
                    <a:close/>
                    <a:moveTo>
                      <a:pt x="476" y="435"/>
                    </a:moveTo>
                    <a:lnTo>
                      <a:pt x="486" y="435"/>
                    </a:lnTo>
                    <a:lnTo>
                      <a:pt x="486" y="444"/>
                    </a:lnTo>
                    <a:lnTo>
                      <a:pt x="476" y="444"/>
                    </a:lnTo>
                    <a:lnTo>
                      <a:pt x="476" y="435"/>
                    </a:lnTo>
                    <a:close/>
                    <a:moveTo>
                      <a:pt x="486" y="455"/>
                    </a:moveTo>
                    <a:lnTo>
                      <a:pt x="486" y="465"/>
                    </a:lnTo>
                    <a:lnTo>
                      <a:pt x="476" y="465"/>
                    </a:lnTo>
                    <a:lnTo>
                      <a:pt x="476" y="455"/>
                    </a:lnTo>
                    <a:lnTo>
                      <a:pt x="486" y="455"/>
                    </a:lnTo>
                    <a:close/>
                    <a:moveTo>
                      <a:pt x="455" y="30"/>
                    </a:moveTo>
                    <a:lnTo>
                      <a:pt x="465" y="30"/>
                    </a:lnTo>
                    <a:lnTo>
                      <a:pt x="465" y="40"/>
                    </a:lnTo>
                    <a:lnTo>
                      <a:pt x="455" y="40"/>
                    </a:lnTo>
                    <a:lnTo>
                      <a:pt x="455" y="30"/>
                    </a:lnTo>
                    <a:close/>
                    <a:moveTo>
                      <a:pt x="455" y="51"/>
                    </a:moveTo>
                    <a:lnTo>
                      <a:pt x="465" y="51"/>
                    </a:lnTo>
                    <a:lnTo>
                      <a:pt x="465" y="61"/>
                    </a:lnTo>
                    <a:lnTo>
                      <a:pt x="455" y="61"/>
                    </a:lnTo>
                    <a:lnTo>
                      <a:pt x="455" y="51"/>
                    </a:lnTo>
                    <a:close/>
                    <a:moveTo>
                      <a:pt x="455" y="72"/>
                    </a:moveTo>
                    <a:lnTo>
                      <a:pt x="465" y="72"/>
                    </a:lnTo>
                    <a:lnTo>
                      <a:pt x="465" y="81"/>
                    </a:lnTo>
                    <a:lnTo>
                      <a:pt x="455" y="81"/>
                    </a:lnTo>
                    <a:lnTo>
                      <a:pt x="455" y="72"/>
                    </a:lnTo>
                    <a:close/>
                    <a:moveTo>
                      <a:pt x="455" y="91"/>
                    </a:moveTo>
                    <a:lnTo>
                      <a:pt x="465" y="91"/>
                    </a:lnTo>
                    <a:lnTo>
                      <a:pt x="465" y="100"/>
                    </a:lnTo>
                    <a:lnTo>
                      <a:pt x="455" y="100"/>
                    </a:lnTo>
                    <a:lnTo>
                      <a:pt x="455" y="91"/>
                    </a:lnTo>
                    <a:close/>
                    <a:moveTo>
                      <a:pt x="455" y="111"/>
                    </a:moveTo>
                    <a:lnTo>
                      <a:pt x="465" y="111"/>
                    </a:lnTo>
                    <a:lnTo>
                      <a:pt x="465" y="121"/>
                    </a:lnTo>
                    <a:lnTo>
                      <a:pt x="455" y="121"/>
                    </a:lnTo>
                    <a:lnTo>
                      <a:pt x="455" y="111"/>
                    </a:lnTo>
                    <a:close/>
                    <a:moveTo>
                      <a:pt x="455" y="132"/>
                    </a:moveTo>
                    <a:lnTo>
                      <a:pt x="465" y="132"/>
                    </a:lnTo>
                    <a:lnTo>
                      <a:pt x="465" y="142"/>
                    </a:lnTo>
                    <a:lnTo>
                      <a:pt x="455" y="142"/>
                    </a:lnTo>
                    <a:lnTo>
                      <a:pt x="455" y="132"/>
                    </a:lnTo>
                    <a:close/>
                    <a:moveTo>
                      <a:pt x="455" y="152"/>
                    </a:moveTo>
                    <a:lnTo>
                      <a:pt x="465" y="152"/>
                    </a:lnTo>
                    <a:lnTo>
                      <a:pt x="465" y="162"/>
                    </a:lnTo>
                    <a:lnTo>
                      <a:pt x="455" y="162"/>
                    </a:lnTo>
                    <a:lnTo>
                      <a:pt x="455" y="152"/>
                    </a:lnTo>
                    <a:close/>
                    <a:moveTo>
                      <a:pt x="455" y="172"/>
                    </a:moveTo>
                    <a:lnTo>
                      <a:pt x="465" y="172"/>
                    </a:lnTo>
                    <a:lnTo>
                      <a:pt x="465" y="181"/>
                    </a:lnTo>
                    <a:lnTo>
                      <a:pt x="455" y="181"/>
                    </a:lnTo>
                    <a:lnTo>
                      <a:pt x="455" y="172"/>
                    </a:lnTo>
                    <a:close/>
                    <a:moveTo>
                      <a:pt x="455" y="192"/>
                    </a:moveTo>
                    <a:lnTo>
                      <a:pt x="465" y="192"/>
                    </a:lnTo>
                    <a:lnTo>
                      <a:pt x="465" y="202"/>
                    </a:lnTo>
                    <a:lnTo>
                      <a:pt x="455" y="202"/>
                    </a:lnTo>
                    <a:lnTo>
                      <a:pt x="455" y="192"/>
                    </a:lnTo>
                    <a:close/>
                    <a:moveTo>
                      <a:pt x="455" y="213"/>
                    </a:moveTo>
                    <a:lnTo>
                      <a:pt x="465" y="213"/>
                    </a:lnTo>
                    <a:lnTo>
                      <a:pt x="465" y="222"/>
                    </a:lnTo>
                    <a:lnTo>
                      <a:pt x="455" y="222"/>
                    </a:lnTo>
                    <a:lnTo>
                      <a:pt x="455" y="213"/>
                    </a:lnTo>
                    <a:close/>
                    <a:moveTo>
                      <a:pt x="455" y="233"/>
                    </a:moveTo>
                    <a:lnTo>
                      <a:pt x="465" y="233"/>
                    </a:lnTo>
                    <a:lnTo>
                      <a:pt x="465" y="243"/>
                    </a:lnTo>
                    <a:lnTo>
                      <a:pt x="455" y="243"/>
                    </a:lnTo>
                    <a:lnTo>
                      <a:pt x="455" y="233"/>
                    </a:lnTo>
                    <a:close/>
                    <a:moveTo>
                      <a:pt x="455" y="253"/>
                    </a:moveTo>
                    <a:lnTo>
                      <a:pt x="465" y="253"/>
                    </a:lnTo>
                    <a:lnTo>
                      <a:pt x="465" y="262"/>
                    </a:lnTo>
                    <a:lnTo>
                      <a:pt x="455" y="262"/>
                    </a:lnTo>
                    <a:lnTo>
                      <a:pt x="455" y="253"/>
                    </a:lnTo>
                    <a:close/>
                    <a:moveTo>
                      <a:pt x="455" y="273"/>
                    </a:moveTo>
                    <a:lnTo>
                      <a:pt x="465" y="273"/>
                    </a:lnTo>
                    <a:lnTo>
                      <a:pt x="465" y="283"/>
                    </a:lnTo>
                    <a:lnTo>
                      <a:pt x="455" y="283"/>
                    </a:lnTo>
                    <a:lnTo>
                      <a:pt x="455" y="273"/>
                    </a:lnTo>
                    <a:close/>
                    <a:moveTo>
                      <a:pt x="455" y="294"/>
                    </a:moveTo>
                    <a:lnTo>
                      <a:pt x="465" y="294"/>
                    </a:lnTo>
                    <a:lnTo>
                      <a:pt x="465" y="303"/>
                    </a:lnTo>
                    <a:lnTo>
                      <a:pt x="455" y="303"/>
                    </a:lnTo>
                    <a:lnTo>
                      <a:pt x="455" y="294"/>
                    </a:lnTo>
                    <a:close/>
                    <a:moveTo>
                      <a:pt x="455" y="314"/>
                    </a:moveTo>
                    <a:lnTo>
                      <a:pt x="465" y="314"/>
                    </a:lnTo>
                    <a:lnTo>
                      <a:pt x="465" y="324"/>
                    </a:lnTo>
                    <a:lnTo>
                      <a:pt x="455" y="324"/>
                    </a:lnTo>
                    <a:lnTo>
                      <a:pt x="455" y="314"/>
                    </a:lnTo>
                    <a:close/>
                    <a:moveTo>
                      <a:pt x="455" y="333"/>
                    </a:moveTo>
                    <a:lnTo>
                      <a:pt x="465" y="333"/>
                    </a:lnTo>
                    <a:lnTo>
                      <a:pt x="465" y="343"/>
                    </a:lnTo>
                    <a:lnTo>
                      <a:pt x="455" y="343"/>
                    </a:lnTo>
                    <a:lnTo>
                      <a:pt x="455" y="333"/>
                    </a:lnTo>
                    <a:close/>
                    <a:moveTo>
                      <a:pt x="455" y="354"/>
                    </a:moveTo>
                    <a:lnTo>
                      <a:pt x="465" y="354"/>
                    </a:lnTo>
                    <a:lnTo>
                      <a:pt x="465" y="364"/>
                    </a:lnTo>
                    <a:lnTo>
                      <a:pt x="455" y="364"/>
                    </a:lnTo>
                    <a:lnTo>
                      <a:pt x="455" y="354"/>
                    </a:lnTo>
                    <a:close/>
                    <a:moveTo>
                      <a:pt x="455" y="375"/>
                    </a:moveTo>
                    <a:lnTo>
                      <a:pt x="465" y="375"/>
                    </a:lnTo>
                    <a:lnTo>
                      <a:pt x="465" y="384"/>
                    </a:lnTo>
                    <a:lnTo>
                      <a:pt x="455" y="384"/>
                    </a:lnTo>
                    <a:lnTo>
                      <a:pt x="455" y="375"/>
                    </a:lnTo>
                    <a:close/>
                    <a:moveTo>
                      <a:pt x="455" y="395"/>
                    </a:moveTo>
                    <a:lnTo>
                      <a:pt x="465" y="395"/>
                    </a:lnTo>
                    <a:lnTo>
                      <a:pt x="465" y="405"/>
                    </a:lnTo>
                    <a:lnTo>
                      <a:pt x="455" y="405"/>
                    </a:lnTo>
                    <a:lnTo>
                      <a:pt x="455" y="395"/>
                    </a:lnTo>
                    <a:close/>
                    <a:moveTo>
                      <a:pt x="455" y="414"/>
                    </a:moveTo>
                    <a:lnTo>
                      <a:pt x="465" y="414"/>
                    </a:lnTo>
                    <a:lnTo>
                      <a:pt x="465" y="424"/>
                    </a:lnTo>
                    <a:lnTo>
                      <a:pt x="455" y="424"/>
                    </a:lnTo>
                    <a:lnTo>
                      <a:pt x="455" y="414"/>
                    </a:lnTo>
                    <a:close/>
                    <a:moveTo>
                      <a:pt x="455" y="435"/>
                    </a:moveTo>
                    <a:lnTo>
                      <a:pt x="465" y="435"/>
                    </a:lnTo>
                    <a:lnTo>
                      <a:pt x="465" y="444"/>
                    </a:lnTo>
                    <a:lnTo>
                      <a:pt x="455" y="444"/>
                    </a:lnTo>
                    <a:lnTo>
                      <a:pt x="455" y="435"/>
                    </a:lnTo>
                    <a:close/>
                    <a:moveTo>
                      <a:pt x="465" y="455"/>
                    </a:moveTo>
                    <a:lnTo>
                      <a:pt x="465" y="465"/>
                    </a:lnTo>
                    <a:lnTo>
                      <a:pt x="455" y="465"/>
                    </a:lnTo>
                    <a:lnTo>
                      <a:pt x="455" y="455"/>
                    </a:lnTo>
                    <a:lnTo>
                      <a:pt x="465" y="455"/>
                    </a:lnTo>
                    <a:close/>
                    <a:moveTo>
                      <a:pt x="436" y="30"/>
                    </a:moveTo>
                    <a:lnTo>
                      <a:pt x="446" y="30"/>
                    </a:lnTo>
                    <a:lnTo>
                      <a:pt x="446" y="40"/>
                    </a:lnTo>
                    <a:lnTo>
                      <a:pt x="436" y="40"/>
                    </a:lnTo>
                    <a:lnTo>
                      <a:pt x="436" y="30"/>
                    </a:lnTo>
                    <a:close/>
                    <a:moveTo>
                      <a:pt x="436" y="51"/>
                    </a:moveTo>
                    <a:lnTo>
                      <a:pt x="446" y="51"/>
                    </a:lnTo>
                    <a:lnTo>
                      <a:pt x="446" y="61"/>
                    </a:lnTo>
                    <a:lnTo>
                      <a:pt x="436" y="61"/>
                    </a:lnTo>
                    <a:lnTo>
                      <a:pt x="436" y="51"/>
                    </a:lnTo>
                    <a:close/>
                    <a:moveTo>
                      <a:pt x="436" y="72"/>
                    </a:moveTo>
                    <a:lnTo>
                      <a:pt x="446" y="72"/>
                    </a:lnTo>
                    <a:lnTo>
                      <a:pt x="446" y="81"/>
                    </a:lnTo>
                    <a:lnTo>
                      <a:pt x="436" y="81"/>
                    </a:lnTo>
                    <a:lnTo>
                      <a:pt x="436" y="72"/>
                    </a:lnTo>
                    <a:close/>
                    <a:moveTo>
                      <a:pt x="436" y="91"/>
                    </a:moveTo>
                    <a:lnTo>
                      <a:pt x="446" y="91"/>
                    </a:lnTo>
                    <a:lnTo>
                      <a:pt x="446" y="100"/>
                    </a:lnTo>
                    <a:lnTo>
                      <a:pt x="436" y="100"/>
                    </a:lnTo>
                    <a:lnTo>
                      <a:pt x="436" y="91"/>
                    </a:lnTo>
                    <a:close/>
                    <a:moveTo>
                      <a:pt x="436" y="111"/>
                    </a:moveTo>
                    <a:lnTo>
                      <a:pt x="446" y="111"/>
                    </a:lnTo>
                    <a:lnTo>
                      <a:pt x="446" y="121"/>
                    </a:lnTo>
                    <a:lnTo>
                      <a:pt x="436" y="121"/>
                    </a:lnTo>
                    <a:lnTo>
                      <a:pt x="436" y="111"/>
                    </a:lnTo>
                    <a:close/>
                    <a:moveTo>
                      <a:pt x="436" y="132"/>
                    </a:moveTo>
                    <a:lnTo>
                      <a:pt x="446" y="132"/>
                    </a:lnTo>
                    <a:lnTo>
                      <a:pt x="446" y="142"/>
                    </a:lnTo>
                    <a:lnTo>
                      <a:pt x="436" y="142"/>
                    </a:lnTo>
                    <a:lnTo>
                      <a:pt x="436" y="132"/>
                    </a:lnTo>
                    <a:close/>
                    <a:moveTo>
                      <a:pt x="436" y="152"/>
                    </a:moveTo>
                    <a:lnTo>
                      <a:pt x="446" y="152"/>
                    </a:lnTo>
                    <a:lnTo>
                      <a:pt x="446" y="162"/>
                    </a:lnTo>
                    <a:lnTo>
                      <a:pt x="436" y="162"/>
                    </a:lnTo>
                    <a:lnTo>
                      <a:pt x="436" y="152"/>
                    </a:lnTo>
                    <a:close/>
                    <a:moveTo>
                      <a:pt x="436" y="172"/>
                    </a:moveTo>
                    <a:lnTo>
                      <a:pt x="446" y="172"/>
                    </a:lnTo>
                    <a:lnTo>
                      <a:pt x="446" y="181"/>
                    </a:lnTo>
                    <a:lnTo>
                      <a:pt x="436" y="181"/>
                    </a:lnTo>
                    <a:lnTo>
                      <a:pt x="436" y="172"/>
                    </a:lnTo>
                    <a:close/>
                    <a:moveTo>
                      <a:pt x="436" y="192"/>
                    </a:moveTo>
                    <a:lnTo>
                      <a:pt x="446" y="192"/>
                    </a:lnTo>
                    <a:lnTo>
                      <a:pt x="446" y="202"/>
                    </a:lnTo>
                    <a:lnTo>
                      <a:pt x="436" y="202"/>
                    </a:lnTo>
                    <a:lnTo>
                      <a:pt x="436" y="192"/>
                    </a:lnTo>
                    <a:close/>
                    <a:moveTo>
                      <a:pt x="436" y="213"/>
                    </a:moveTo>
                    <a:lnTo>
                      <a:pt x="446" y="213"/>
                    </a:lnTo>
                    <a:lnTo>
                      <a:pt x="446" y="222"/>
                    </a:lnTo>
                    <a:lnTo>
                      <a:pt x="436" y="222"/>
                    </a:lnTo>
                    <a:lnTo>
                      <a:pt x="436" y="213"/>
                    </a:lnTo>
                    <a:close/>
                    <a:moveTo>
                      <a:pt x="436" y="233"/>
                    </a:moveTo>
                    <a:lnTo>
                      <a:pt x="446" y="233"/>
                    </a:lnTo>
                    <a:lnTo>
                      <a:pt x="446" y="243"/>
                    </a:lnTo>
                    <a:lnTo>
                      <a:pt x="436" y="243"/>
                    </a:lnTo>
                    <a:lnTo>
                      <a:pt x="436" y="233"/>
                    </a:lnTo>
                    <a:close/>
                    <a:moveTo>
                      <a:pt x="436" y="253"/>
                    </a:moveTo>
                    <a:lnTo>
                      <a:pt x="446" y="253"/>
                    </a:lnTo>
                    <a:lnTo>
                      <a:pt x="446" y="262"/>
                    </a:lnTo>
                    <a:lnTo>
                      <a:pt x="436" y="262"/>
                    </a:lnTo>
                    <a:lnTo>
                      <a:pt x="436" y="253"/>
                    </a:lnTo>
                    <a:close/>
                    <a:moveTo>
                      <a:pt x="436" y="273"/>
                    </a:moveTo>
                    <a:lnTo>
                      <a:pt x="446" y="273"/>
                    </a:lnTo>
                    <a:lnTo>
                      <a:pt x="446" y="283"/>
                    </a:lnTo>
                    <a:lnTo>
                      <a:pt x="436" y="283"/>
                    </a:lnTo>
                    <a:lnTo>
                      <a:pt x="436" y="273"/>
                    </a:lnTo>
                    <a:close/>
                    <a:moveTo>
                      <a:pt x="436" y="294"/>
                    </a:moveTo>
                    <a:lnTo>
                      <a:pt x="446" y="294"/>
                    </a:lnTo>
                    <a:lnTo>
                      <a:pt x="446" y="303"/>
                    </a:lnTo>
                    <a:lnTo>
                      <a:pt x="436" y="303"/>
                    </a:lnTo>
                    <a:lnTo>
                      <a:pt x="436" y="294"/>
                    </a:lnTo>
                    <a:close/>
                    <a:moveTo>
                      <a:pt x="436" y="314"/>
                    </a:moveTo>
                    <a:lnTo>
                      <a:pt x="446" y="314"/>
                    </a:lnTo>
                    <a:lnTo>
                      <a:pt x="446" y="324"/>
                    </a:lnTo>
                    <a:lnTo>
                      <a:pt x="436" y="324"/>
                    </a:lnTo>
                    <a:lnTo>
                      <a:pt x="436" y="314"/>
                    </a:lnTo>
                    <a:close/>
                    <a:moveTo>
                      <a:pt x="436" y="333"/>
                    </a:moveTo>
                    <a:lnTo>
                      <a:pt x="446" y="333"/>
                    </a:lnTo>
                    <a:lnTo>
                      <a:pt x="446" y="343"/>
                    </a:lnTo>
                    <a:lnTo>
                      <a:pt x="436" y="343"/>
                    </a:lnTo>
                    <a:lnTo>
                      <a:pt x="436" y="333"/>
                    </a:lnTo>
                    <a:close/>
                    <a:moveTo>
                      <a:pt x="436" y="354"/>
                    </a:moveTo>
                    <a:lnTo>
                      <a:pt x="446" y="354"/>
                    </a:lnTo>
                    <a:lnTo>
                      <a:pt x="446" y="364"/>
                    </a:lnTo>
                    <a:lnTo>
                      <a:pt x="436" y="364"/>
                    </a:lnTo>
                    <a:lnTo>
                      <a:pt x="436" y="354"/>
                    </a:lnTo>
                    <a:close/>
                    <a:moveTo>
                      <a:pt x="436" y="375"/>
                    </a:moveTo>
                    <a:lnTo>
                      <a:pt x="446" y="375"/>
                    </a:lnTo>
                    <a:lnTo>
                      <a:pt x="446" y="384"/>
                    </a:lnTo>
                    <a:lnTo>
                      <a:pt x="436" y="384"/>
                    </a:lnTo>
                    <a:lnTo>
                      <a:pt x="436" y="375"/>
                    </a:lnTo>
                    <a:close/>
                    <a:moveTo>
                      <a:pt x="436" y="395"/>
                    </a:moveTo>
                    <a:lnTo>
                      <a:pt x="446" y="395"/>
                    </a:lnTo>
                    <a:lnTo>
                      <a:pt x="446" y="405"/>
                    </a:lnTo>
                    <a:lnTo>
                      <a:pt x="436" y="405"/>
                    </a:lnTo>
                    <a:lnTo>
                      <a:pt x="436" y="395"/>
                    </a:lnTo>
                    <a:close/>
                    <a:moveTo>
                      <a:pt x="436" y="414"/>
                    </a:moveTo>
                    <a:lnTo>
                      <a:pt x="446" y="414"/>
                    </a:lnTo>
                    <a:lnTo>
                      <a:pt x="446" y="424"/>
                    </a:lnTo>
                    <a:lnTo>
                      <a:pt x="436" y="424"/>
                    </a:lnTo>
                    <a:lnTo>
                      <a:pt x="436" y="414"/>
                    </a:lnTo>
                    <a:close/>
                    <a:moveTo>
                      <a:pt x="436" y="435"/>
                    </a:moveTo>
                    <a:lnTo>
                      <a:pt x="446" y="435"/>
                    </a:lnTo>
                    <a:lnTo>
                      <a:pt x="446" y="444"/>
                    </a:lnTo>
                    <a:lnTo>
                      <a:pt x="436" y="444"/>
                    </a:lnTo>
                    <a:lnTo>
                      <a:pt x="436" y="435"/>
                    </a:lnTo>
                    <a:close/>
                    <a:moveTo>
                      <a:pt x="446" y="455"/>
                    </a:moveTo>
                    <a:lnTo>
                      <a:pt x="446" y="465"/>
                    </a:lnTo>
                    <a:lnTo>
                      <a:pt x="436" y="465"/>
                    </a:lnTo>
                    <a:lnTo>
                      <a:pt x="436" y="455"/>
                    </a:lnTo>
                    <a:lnTo>
                      <a:pt x="446" y="455"/>
                    </a:lnTo>
                    <a:close/>
                    <a:moveTo>
                      <a:pt x="416" y="30"/>
                    </a:moveTo>
                    <a:lnTo>
                      <a:pt x="425" y="30"/>
                    </a:lnTo>
                    <a:lnTo>
                      <a:pt x="425" y="40"/>
                    </a:lnTo>
                    <a:lnTo>
                      <a:pt x="416" y="40"/>
                    </a:lnTo>
                    <a:lnTo>
                      <a:pt x="416" y="30"/>
                    </a:lnTo>
                    <a:close/>
                    <a:moveTo>
                      <a:pt x="416" y="51"/>
                    </a:moveTo>
                    <a:lnTo>
                      <a:pt x="425" y="51"/>
                    </a:lnTo>
                    <a:lnTo>
                      <a:pt x="425" y="61"/>
                    </a:lnTo>
                    <a:lnTo>
                      <a:pt x="416" y="61"/>
                    </a:lnTo>
                    <a:lnTo>
                      <a:pt x="416" y="51"/>
                    </a:lnTo>
                    <a:close/>
                    <a:moveTo>
                      <a:pt x="416" y="72"/>
                    </a:moveTo>
                    <a:lnTo>
                      <a:pt x="425" y="72"/>
                    </a:lnTo>
                    <a:lnTo>
                      <a:pt x="425" y="81"/>
                    </a:lnTo>
                    <a:lnTo>
                      <a:pt x="416" y="81"/>
                    </a:lnTo>
                    <a:lnTo>
                      <a:pt x="416" y="72"/>
                    </a:lnTo>
                    <a:close/>
                    <a:moveTo>
                      <a:pt x="416" y="91"/>
                    </a:moveTo>
                    <a:lnTo>
                      <a:pt x="425" y="91"/>
                    </a:lnTo>
                    <a:lnTo>
                      <a:pt x="425" y="100"/>
                    </a:lnTo>
                    <a:lnTo>
                      <a:pt x="416" y="100"/>
                    </a:lnTo>
                    <a:lnTo>
                      <a:pt x="416" y="91"/>
                    </a:lnTo>
                    <a:close/>
                    <a:moveTo>
                      <a:pt x="416" y="111"/>
                    </a:moveTo>
                    <a:lnTo>
                      <a:pt x="425" y="111"/>
                    </a:lnTo>
                    <a:lnTo>
                      <a:pt x="425" y="121"/>
                    </a:lnTo>
                    <a:lnTo>
                      <a:pt x="416" y="121"/>
                    </a:lnTo>
                    <a:lnTo>
                      <a:pt x="416" y="111"/>
                    </a:lnTo>
                    <a:close/>
                    <a:moveTo>
                      <a:pt x="416" y="132"/>
                    </a:moveTo>
                    <a:lnTo>
                      <a:pt x="425" y="132"/>
                    </a:lnTo>
                    <a:lnTo>
                      <a:pt x="425" y="142"/>
                    </a:lnTo>
                    <a:lnTo>
                      <a:pt x="416" y="142"/>
                    </a:lnTo>
                    <a:lnTo>
                      <a:pt x="416" y="132"/>
                    </a:lnTo>
                    <a:close/>
                    <a:moveTo>
                      <a:pt x="416" y="152"/>
                    </a:moveTo>
                    <a:lnTo>
                      <a:pt x="425" y="152"/>
                    </a:lnTo>
                    <a:lnTo>
                      <a:pt x="425" y="162"/>
                    </a:lnTo>
                    <a:lnTo>
                      <a:pt x="416" y="162"/>
                    </a:lnTo>
                    <a:lnTo>
                      <a:pt x="416" y="152"/>
                    </a:lnTo>
                    <a:close/>
                    <a:moveTo>
                      <a:pt x="416" y="172"/>
                    </a:moveTo>
                    <a:lnTo>
                      <a:pt x="425" y="172"/>
                    </a:lnTo>
                    <a:lnTo>
                      <a:pt x="425" y="181"/>
                    </a:lnTo>
                    <a:lnTo>
                      <a:pt x="416" y="181"/>
                    </a:lnTo>
                    <a:lnTo>
                      <a:pt x="416" y="172"/>
                    </a:lnTo>
                    <a:close/>
                    <a:moveTo>
                      <a:pt x="416" y="192"/>
                    </a:moveTo>
                    <a:lnTo>
                      <a:pt x="425" y="192"/>
                    </a:lnTo>
                    <a:lnTo>
                      <a:pt x="425" y="202"/>
                    </a:lnTo>
                    <a:lnTo>
                      <a:pt x="416" y="202"/>
                    </a:lnTo>
                    <a:lnTo>
                      <a:pt x="416" y="192"/>
                    </a:lnTo>
                    <a:close/>
                    <a:moveTo>
                      <a:pt x="416" y="213"/>
                    </a:moveTo>
                    <a:lnTo>
                      <a:pt x="425" y="213"/>
                    </a:lnTo>
                    <a:lnTo>
                      <a:pt x="425" y="222"/>
                    </a:lnTo>
                    <a:lnTo>
                      <a:pt x="416" y="222"/>
                    </a:lnTo>
                    <a:lnTo>
                      <a:pt x="416" y="213"/>
                    </a:lnTo>
                    <a:close/>
                    <a:moveTo>
                      <a:pt x="416" y="233"/>
                    </a:moveTo>
                    <a:lnTo>
                      <a:pt x="425" y="233"/>
                    </a:lnTo>
                    <a:lnTo>
                      <a:pt x="425" y="243"/>
                    </a:lnTo>
                    <a:lnTo>
                      <a:pt x="416" y="243"/>
                    </a:lnTo>
                    <a:lnTo>
                      <a:pt x="416" y="233"/>
                    </a:lnTo>
                    <a:close/>
                    <a:moveTo>
                      <a:pt x="416" y="253"/>
                    </a:moveTo>
                    <a:lnTo>
                      <a:pt x="425" y="253"/>
                    </a:lnTo>
                    <a:lnTo>
                      <a:pt x="425" y="262"/>
                    </a:lnTo>
                    <a:lnTo>
                      <a:pt x="416" y="262"/>
                    </a:lnTo>
                    <a:lnTo>
                      <a:pt x="416" y="253"/>
                    </a:lnTo>
                    <a:close/>
                    <a:moveTo>
                      <a:pt x="416" y="273"/>
                    </a:moveTo>
                    <a:lnTo>
                      <a:pt x="425" y="273"/>
                    </a:lnTo>
                    <a:lnTo>
                      <a:pt x="425" y="283"/>
                    </a:lnTo>
                    <a:lnTo>
                      <a:pt x="416" y="283"/>
                    </a:lnTo>
                    <a:lnTo>
                      <a:pt x="416" y="273"/>
                    </a:lnTo>
                    <a:close/>
                    <a:moveTo>
                      <a:pt x="416" y="294"/>
                    </a:moveTo>
                    <a:lnTo>
                      <a:pt x="425" y="294"/>
                    </a:lnTo>
                    <a:lnTo>
                      <a:pt x="425" y="303"/>
                    </a:lnTo>
                    <a:lnTo>
                      <a:pt x="416" y="303"/>
                    </a:lnTo>
                    <a:lnTo>
                      <a:pt x="416" y="294"/>
                    </a:lnTo>
                    <a:close/>
                    <a:moveTo>
                      <a:pt x="416" y="314"/>
                    </a:moveTo>
                    <a:lnTo>
                      <a:pt x="425" y="314"/>
                    </a:lnTo>
                    <a:lnTo>
                      <a:pt x="425" y="324"/>
                    </a:lnTo>
                    <a:lnTo>
                      <a:pt x="416" y="324"/>
                    </a:lnTo>
                    <a:lnTo>
                      <a:pt x="416" y="314"/>
                    </a:lnTo>
                    <a:close/>
                    <a:moveTo>
                      <a:pt x="416" y="333"/>
                    </a:moveTo>
                    <a:lnTo>
                      <a:pt x="425" y="333"/>
                    </a:lnTo>
                    <a:lnTo>
                      <a:pt x="425" y="343"/>
                    </a:lnTo>
                    <a:lnTo>
                      <a:pt x="416" y="343"/>
                    </a:lnTo>
                    <a:lnTo>
                      <a:pt x="416" y="333"/>
                    </a:lnTo>
                    <a:close/>
                    <a:moveTo>
                      <a:pt x="416" y="354"/>
                    </a:moveTo>
                    <a:lnTo>
                      <a:pt x="425" y="354"/>
                    </a:lnTo>
                    <a:lnTo>
                      <a:pt x="425" y="364"/>
                    </a:lnTo>
                    <a:lnTo>
                      <a:pt x="416" y="364"/>
                    </a:lnTo>
                    <a:lnTo>
                      <a:pt x="416" y="354"/>
                    </a:lnTo>
                    <a:close/>
                    <a:moveTo>
                      <a:pt x="416" y="375"/>
                    </a:moveTo>
                    <a:lnTo>
                      <a:pt x="425" y="375"/>
                    </a:lnTo>
                    <a:lnTo>
                      <a:pt x="425" y="384"/>
                    </a:lnTo>
                    <a:lnTo>
                      <a:pt x="416" y="384"/>
                    </a:lnTo>
                    <a:lnTo>
                      <a:pt x="416" y="375"/>
                    </a:lnTo>
                    <a:close/>
                    <a:moveTo>
                      <a:pt x="416" y="395"/>
                    </a:moveTo>
                    <a:lnTo>
                      <a:pt x="425" y="395"/>
                    </a:lnTo>
                    <a:lnTo>
                      <a:pt x="425" y="405"/>
                    </a:lnTo>
                    <a:lnTo>
                      <a:pt x="416" y="405"/>
                    </a:lnTo>
                    <a:lnTo>
                      <a:pt x="416" y="395"/>
                    </a:lnTo>
                    <a:close/>
                    <a:moveTo>
                      <a:pt x="416" y="414"/>
                    </a:moveTo>
                    <a:lnTo>
                      <a:pt x="425" y="414"/>
                    </a:lnTo>
                    <a:lnTo>
                      <a:pt x="425" y="424"/>
                    </a:lnTo>
                    <a:lnTo>
                      <a:pt x="416" y="424"/>
                    </a:lnTo>
                    <a:lnTo>
                      <a:pt x="416" y="414"/>
                    </a:lnTo>
                    <a:close/>
                    <a:moveTo>
                      <a:pt x="416" y="435"/>
                    </a:moveTo>
                    <a:lnTo>
                      <a:pt x="425" y="435"/>
                    </a:lnTo>
                    <a:lnTo>
                      <a:pt x="425" y="444"/>
                    </a:lnTo>
                    <a:lnTo>
                      <a:pt x="416" y="444"/>
                    </a:lnTo>
                    <a:lnTo>
                      <a:pt x="416" y="435"/>
                    </a:lnTo>
                    <a:close/>
                    <a:moveTo>
                      <a:pt x="425" y="455"/>
                    </a:moveTo>
                    <a:lnTo>
                      <a:pt x="425" y="465"/>
                    </a:lnTo>
                    <a:lnTo>
                      <a:pt x="416" y="465"/>
                    </a:lnTo>
                    <a:lnTo>
                      <a:pt x="416" y="455"/>
                    </a:lnTo>
                    <a:lnTo>
                      <a:pt x="425" y="455"/>
                    </a:lnTo>
                    <a:close/>
                    <a:moveTo>
                      <a:pt x="395" y="30"/>
                    </a:moveTo>
                    <a:lnTo>
                      <a:pt x="405" y="30"/>
                    </a:lnTo>
                    <a:lnTo>
                      <a:pt x="405" y="40"/>
                    </a:lnTo>
                    <a:lnTo>
                      <a:pt x="395" y="40"/>
                    </a:lnTo>
                    <a:lnTo>
                      <a:pt x="395" y="30"/>
                    </a:lnTo>
                    <a:close/>
                    <a:moveTo>
                      <a:pt x="395" y="51"/>
                    </a:moveTo>
                    <a:lnTo>
                      <a:pt x="405" y="51"/>
                    </a:lnTo>
                    <a:lnTo>
                      <a:pt x="405" y="61"/>
                    </a:lnTo>
                    <a:lnTo>
                      <a:pt x="395" y="61"/>
                    </a:lnTo>
                    <a:lnTo>
                      <a:pt x="395" y="51"/>
                    </a:lnTo>
                    <a:close/>
                    <a:moveTo>
                      <a:pt x="395" y="72"/>
                    </a:moveTo>
                    <a:lnTo>
                      <a:pt x="405" y="72"/>
                    </a:lnTo>
                    <a:lnTo>
                      <a:pt x="405" y="81"/>
                    </a:lnTo>
                    <a:lnTo>
                      <a:pt x="395" y="81"/>
                    </a:lnTo>
                    <a:lnTo>
                      <a:pt x="395" y="72"/>
                    </a:lnTo>
                    <a:close/>
                    <a:moveTo>
                      <a:pt x="395" y="91"/>
                    </a:moveTo>
                    <a:lnTo>
                      <a:pt x="405" y="91"/>
                    </a:lnTo>
                    <a:lnTo>
                      <a:pt x="405" y="100"/>
                    </a:lnTo>
                    <a:lnTo>
                      <a:pt x="395" y="100"/>
                    </a:lnTo>
                    <a:lnTo>
                      <a:pt x="395" y="91"/>
                    </a:lnTo>
                    <a:close/>
                    <a:moveTo>
                      <a:pt x="395" y="111"/>
                    </a:moveTo>
                    <a:lnTo>
                      <a:pt x="405" y="111"/>
                    </a:lnTo>
                    <a:lnTo>
                      <a:pt x="405" y="121"/>
                    </a:lnTo>
                    <a:lnTo>
                      <a:pt x="395" y="121"/>
                    </a:lnTo>
                    <a:lnTo>
                      <a:pt x="395" y="111"/>
                    </a:lnTo>
                    <a:close/>
                    <a:moveTo>
                      <a:pt x="395" y="132"/>
                    </a:moveTo>
                    <a:lnTo>
                      <a:pt x="405" y="132"/>
                    </a:lnTo>
                    <a:lnTo>
                      <a:pt x="405" y="142"/>
                    </a:lnTo>
                    <a:lnTo>
                      <a:pt x="395" y="142"/>
                    </a:lnTo>
                    <a:lnTo>
                      <a:pt x="395" y="132"/>
                    </a:lnTo>
                    <a:close/>
                    <a:moveTo>
                      <a:pt x="395" y="152"/>
                    </a:moveTo>
                    <a:lnTo>
                      <a:pt x="405" y="152"/>
                    </a:lnTo>
                    <a:lnTo>
                      <a:pt x="405" y="162"/>
                    </a:lnTo>
                    <a:lnTo>
                      <a:pt x="395" y="162"/>
                    </a:lnTo>
                    <a:lnTo>
                      <a:pt x="395" y="152"/>
                    </a:lnTo>
                    <a:close/>
                    <a:moveTo>
                      <a:pt x="395" y="172"/>
                    </a:moveTo>
                    <a:lnTo>
                      <a:pt x="405" y="172"/>
                    </a:lnTo>
                    <a:lnTo>
                      <a:pt x="405" y="181"/>
                    </a:lnTo>
                    <a:lnTo>
                      <a:pt x="395" y="181"/>
                    </a:lnTo>
                    <a:lnTo>
                      <a:pt x="395" y="172"/>
                    </a:lnTo>
                    <a:close/>
                    <a:moveTo>
                      <a:pt x="395" y="192"/>
                    </a:moveTo>
                    <a:lnTo>
                      <a:pt x="405" y="192"/>
                    </a:lnTo>
                    <a:lnTo>
                      <a:pt x="405" y="202"/>
                    </a:lnTo>
                    <a:lnTo>
                      <a:pt x="395" y="202"/>
                    </a:lnTo>
                    <a:lnTo>
                      <a:pt x="395" y="192"/>
                    </a:lnTo>
                    <a:close/>
                    <a:moveTo>
                      <a:pt x="395" y="213"/>
                    </a:moveTo>
                    <a:lnTo>
                      <a:pt x="405" y="213"/>
                    </a:lnTo>
                    <a:lnTo>
                      <a:pt x="405" y="222"/>
                    </a:lnTo>
                    <a:lnTo>
                      <a:pt x="395" y="222"/>
                    </a:lnTo>
                    <a:lnTo>
                      <a:pt x="395" y="213"/>
                    </a:lnTo>
                    <a:close/>
                    <a:moveTo>
                      <a:pt x="395" y="233"/>
                    </a:moveTo>
                    <a:lnTo>
                      <a:pt x="405" y="233"/>
                    </a:lnTo>
                    <a:lnTo>
                      <a:pt x="405" y="243"/>
                    </a:lnTo>
                    <a:lnTo>
                      <a:pt x="395" y="243"/>
                    </a:lnTo>
                    <a:lnTo>
                      <a:pt x="395" y="233"/>
                    </a:lnTo>
                    <a:close/>
                    <a:moveTo>
                      <a:pt x="395" y="253"/>
                    </a:moveTo>
                    <a:lnTo>
                      <a:pt x="405" y="253"/>
                    </a:lnTo>
                    <a:lnTo>
                      <a:pt x="405" y="262"/>
                    </a:lnTo>
                    <a:lnTo>
                      <a:pt x="395" y="262"/>
                    </a:lnTo>
                    <a:lnTo>
                      <a:pt x="395" y="253"/>
                    </a:lnTo>
                    <a:close/>
                    <a:moveTo>
                      <a:pt x="395" y="273"/>
                    </a:moveTo>
                    <a:lnTo>
                      <a:pt x="405" y="273"/>
                    </a:lnTo>
                    <a:lnTo>
                      <a:pt x="405" y="283"/>
                    </a:lnTo>
                    <a:lnTo>
                      <a:pt x="395" y="283"/>
                    </a:lnTo>
                    <a:lnTo>
                      <a:pt x="395" y="273"/>
                    </a:lnTo>
                    <a:close/>
                    <a:moveTo>
                      <a:pt x="395" y="294"/>
                    </a:moveTo>
                    <a:lnTo>
                      <a:pt x="405" y="294"/>
                    </a:lnTo>
                    <a:lnTo>
                      <a:pt x="405" y="303"/>
                    </a:lnTo>
                    <a:lnTo>
                      <a:pt x="395" y="303"/>
                    </a:lnTo>
                    <a:lnTo>
                      <a:pt x="395" y="294"/>
                    </a:lnTo>
                    <a:close/>
                    <a:moveTo>
                      <a:pt x="395" y="314"/>
                    </a:moveTo>
                    <a:lnTo>
                      <a:pt x="405" y="314"/>
                    </a:lnTo>
                    <a:lnTo>
                      <a:pt x="405" y="324"/>
                    </a:lnTo>
                    <a:lnTo>
                      <a:pt x="395" y="324"/>
                    </a:lnTo>
                    <a:lnTo>
                      <a:pt x="395" y="314"/>
                    </a:lnTo>
                    <a:close/>
                    <a:moveTo>
                      <a:pt x="395" y="333"/>
                    </a:moveTo>
                    <a:lnTo>
                      <a:pt x="405" y="333"/>
                    </a:lnTo>
                    <a:lnTo>
                      <a:pt x="405" y="343"/>
                    </a:lnTo>
                    <a:lnTo>
                      <a:pt x="395" y="343"/>
                    </a:lnTo>
                    <a:lnTo>
                      <a:pt x="395" y="333"/>
                    </a:lnTo>
                    <a:close/>
                    <a:moveTo>
                      <a:pt x="395" y="354"/>
                    </a:moveTo>
                    <a:lnTo>
                      <a:pt x="405" y="354"/>
                    </a:lnTo>
                    <a:lnTo>
                      <a:pt x="405" y="364"/>
                    </a:lnTo>
                    <a:lnTo>
                      <a:pt x="395" y="364"/>
                    </a:lnTo>
                    <a:lnTo>
                      <a:pt x="395" y="354"/>
                    </a:lnTo>
                    <a:close/>
                    <a:moveTo>
                      <a:pt x="395" y="375"/>
                    </a:moveTo>
                    <a:lnTo>
                      <a:pt x="405" y="375"/>
                    </a:lnTo>
                    <a:lnTo>
                      <a:pt x="405" y="384"/>
                    </a:lnTo>
                    <a:lnTo>
                      <a:pt x="395" y="384"/>
                    </a:lnTo>
                    <a:lnTo>
                      <a:pt x="395" y="375"/>
                    </a:lnTo>
                    <a:close/>
                    <a:moveTo>
                      <a:pt x="395" y="395"/>
                    </a:moveTo>
                    <a:lnTo>
                      <a:pt x="405" y="395"/>
                    </a:lnTo>
                    <a:lnTo>
                      <a:pt x="405" y="405"/>
                    </a:lnTo>
                    <a:lnTo>
                      <a:pt x="395" y="405"/>
                    </a:lnTo>
                    <a:lnTo>
                      <a:pt x="395" y="395"/>
                    </a:lnTo>
                    <a:close/>
                    <a:moveTo>
                      <a:pt x="395" y="414"/>
                    </a:moveTo>
                    <a:lnTo>
                      <a:pt x="405" y="414"/>
                    </a:lnTo>
                    <a:lnTo>
                      <a:pt x="405" y="424"/>
                    </a:lnTo>
                    <a:lnTo>
                      <a:pt x="395" y="424"/>
                    </a:lnTo>
                    <a:lnTo>
                      <a:pt x="395" y="414"/>
                    </a:lnTo>
                    <a:close/>
                    <a:moveTo>
                      <a:pt x="395" y="435"/>
                    </a:moveTo>
                    <a:lnTo>
                      <a:pt x="405" y="435"/>
                    </a:lnTo>
                    <a:lnTo>
                      <a:pt x="405" y="444"/>
                    </a:lnTo>
                    <a:lnTo>
                      <a:pt x="395" y="444"/>
                    </a:lnTo>
                    <a:lnTo>
                      <a:pt x="395" y="435"/>
                    </a:lnTo>
                    <a:close/>
                    <a:moveTo>
                      <a:pt x="405" y="455"/>
                    </a:moveTo>
                    <a:lnTo>
                      <a:pt x="405" y="465"/>
                    </a:lnTo>
                    <a:lnTo>
                      <a:pt x="395" y="465"/>
                    </a:lnTo>
                    <a:lnTo>
                      <a:pt x="395" y="455"/>
                    </a:lnTo>
                    <a:lnTo>
                      <a:pt x="405" y="455"/>
                    </a:lnTo>
                    <a:close/>
                    <a:moveTo>
                      <a:pt x="374" y="30"/>
                    </a:moveTo>
                    <a:lnTo>
                      <a:pt x="384" y="30"/>
                    </a:lnTo>
                    <a:lnTo>
                      <a:pt x="384" y="40"/>
                    </a:lnTo>
                    <a:lnTo>
                      <a:pt x="374" y="40"/>
                    </a:lnTo>
                    <a:lnTo>
                      <a:pt x="374" y="30"/>
                    </a:lnTo>
                    <a:close/>
                    <a:moveTo>
                      <a:pt x="374" y="51"/>
                    </a:moveTo>
                    <a:lnTo>
                      <a:pt x="384" y="51"/>
                    </a:lnTo>
                    <a:lnTo>
                      <a:pt x="384" y="61"/>
                    </a:lnTo>
                    <a:lnTo>
                      <a:pt x="374" y="61"/>
                    </a:lnTo>
                    <a:lnTo>
                      <a:pt x="374" y="51"/>
                    </a:lnTo>
                    <a:close/>
                    <a:moveTo>
                      <a:pt x="374" y="72"/>
                    </a:moveTo>
                    <a:lnTo>
                      <a:pt x="384" y="72"/>
                    </a:lnTo>
                    <a:lnTo>
                      <a:pt x="384" y="81"/>
                    </a:lnTo>
                    <a:lnTo>
                      <a:pt x="374" y="81"/>
                    </a:lnTo>
                    <a:lnTo>
                      <a:pt x="374" y="72"/>
                    </a:lnTo>
                    <a:close/>
                    <a:moveTo>
                      <a:pt x="374" y="91"/>
                    </a:moveTo>
                    <a:lnTo>
                      <a:pt x="384" y="91"/>
                    </a:lnTo>
                    <a:lnTo>
                      <a:pt x="384" y="100"/>
                    </a:lnTo>
                    <a:lnTo>
                      <a:pt x="374" y="100"/>
                    </a:lnTo>
                    <a:lnTo>
                      <a:pt x="374" y="91"/>
                    </a:lnTo>
                    <a:close/>
                    <a:moveTo>
                      <a:pt x="374" y="111"/>
                    </a:moveTo>
                    <a:lnTo>
                      <a:pt x="384" y="111"/>
                    </a:lnTo>
                    <a:lnTo>
                      <a:pt x="384" y="121"/>
                    </a:lnTo>
                    <a:lnTo>
                      <a:pt x="374" y="121"/>
                    </a:lnTo>
                    <a:lnTo>
                      <a:pt x="374" y="111"/>
                    </a:lnTo>
                    <a:close/>
                    <a:moveTo>
                      <a:pt x="374" y="132"/>
                    </a:moveTo>
                    <a:lnTo>
                      <a:pt x="384" y="132"/>
                    </a:lnTo>
                    <a:lnTo>
                      <a:pt x="384" y="142"/>
                    </a:lnTo>
                    <a:lnTo>
                      <a:pt x="374" y="142"/>
                    </a:lnTo>
                    <a:lnTo>
                      <a:pt x="374" y="132"/>
                    </a:lnTo>
                    <a:close/>
                    <a:moveTo>
                      <a:pt x="374" y="152"/>
                    </a:moveTo>
                    <a:lnTo>
                      <a:pt x="384" y="152"/>
                    </a:lnTo>
                    <a:lnTo>
                      <a:pt x="384" y="162"/>
                    </a:lnTo>
                    <a:lnTo>
                      <a:pt x="374" y="162"/>
                    </a:lnTo>
                    <a:lnTo>
                      <a:pt x="374" y="152"/>
                    </a:lnTo>
                    <a:close/>
                    <a:moveTo>
                      <a:pt x="374" y="172"/>
                    </a:moveTo>
                    <a:lnTo>
                      <a:pt x="384" y="172"/>
                    </a:lnTo>
                    <a:lnTo>
                      <a:pt x="384" y="181"/>
                    </a:lnTo>
                    <a:lnTo>
                      <a:pt x="374" y="181"/>
                    </a:lnTo>
                    <a:lnTo>
                      <a:pt x="374" y="172"/>
                    </a:lnTo>
                    <a:close/>
                    <a:moveTo>
                      <a:pt x="374" y="192"/>
                    </a:moveTo>
                    <a:lnTo>
                      <a:pt x="384" y="192"/>
                    </a:lnTo>
                    <a:lnTo>
                      <a:pt x="384" y="202"/>
                    </a:lnTo>
                    <a:lnTo>
                      <a:pt x="374" y="202"/>
                    </a:lnTo>
                    <a:lnTo>
                      <a:pt x="374" y="192"/>
                    </a:lnTo>
                    <a:close/>
                    <a:moveTo>
                      <a:pt x="374" y="213"/>
                    </a:moveTo>
                    <a:lnTo>
                      <a:pt x="384" y="213"/>
                    </a:lnTo>
                    <a:lnTo>
                      <a:pt x="384" y="222"/>
                    </a:lnTo>
                    <a:lnTo>
                      <a:pt x="374" y="222"/>
                    </a:lnTo>
                    <a:lnTo>
                      <a:pt x="374" y="213"/>
                    </a:lnTo>
                    <a:close/>
                    <a:moveTo>
                      <a:pt x="374" y="233"/>
                    </a:moveTo>
                    <a:lnTo>
                      <a:pt x="384" y="233"/>
                    </a:lnTo>
                    <a:lnTo>
                      <a:pt x="384" y="243"/>
                    </a:lnTo>
                    <a:lnTo>
                      <a:pt x="374" y="243"/>
                    </a:lnTo>
                    <a:lnTo>
                      <a:pt x="374" y="233"/>
                    </a:lnTo>
                    <a:close/>
                    <a:moveTo>
                      <a:pt x="374" y="253"/>
                    </a:moveTo>
                    <a:lnTo>
                      <a:pt x="384" y="253"/>
                    </a:lnTo>
                    <a:lnTo>
                      <a:pt x="384" y="262"/>
                    </a:lnTo>
                    <a:lnTo>
                      <a:pt x="374" y="262"/>
                    </a:lnTo>
                    <a:lnTo>
                      <a:pt x="374" y="253"/>
                    </a:lnTo>
                    <a:close/>
                    <a:moveTo>
                      <a:pt x="374" y="273"/>
                    </a:moveTo>
                    <a:lnTo>
                      <a:pt x="384" y="273"/>
                    </a:lnTo>
                    <a:lnTo>
                      <a:pt x="384" y="283"/>
                    </a:lnTo>
                    <a:lnTo>
                      <a:pt x="374" y="283"/>
                    </a:lnTo>
                    <a:lnTo>
                      <a:pt x="374" y="273"/>
                    </a:lnTo>
                    <a:close/>
                    <a:moveTo>
                      <a:pt x="374" y="294"/>
                    </a:moveTo>
                    <a:lnTo>
                      <a:pt x="384" y="294"/>
                    </a:lnTo>
                    <a:lnTo>
                      <a:pt x="384" y="303"/>
                    </a:lnTo>
                    <a:lnTo>
                      <a:pt x="374" y="303"/>
                    </a:lnTo>
                    <a:lnTo>
                      <a:pt x="374" y="294"/>
                    </a:lnTo>
                    <a:close/>
                    <a:moveTo>
                      <a:pt x="374" y="314"/>
                    </a:moveTo>
                    <a:lnTo>
                      <a:pt x="384" y="314"/>
                    </a:lnTo>
                    <a:lnTo>
                      <a:pt x="384" y="324"/>
                    </a:lnTo>
                    <a:lnTo>
                      <a:pt x="374" y="324"/>
                    </a:lnTo>
                    <a:lnTo>
                      <a:pt x="374" y="314"/>
                    </a:lnTo>
                    <a:close/>
                    <a:moveTo>
                      <a:pt x="374" y="333"/>
                    </a:moveTo>
                    <a:lnTo>
                      <a:pt x="384" y="333"/>
                    </a:lnTo>
                    <a:lnTo>
                      <a:pt x="384" y="343"/>
                    </a:lnTo>
                    <a:lnTo>
                      <a:pt x="374" y="343"/>
                    </a:lnTo>
                    <a:lnTo>
                      <a:pt x="374" y="333"/>
                    </a:lnTo>
                    <a:close/>
                    <a:moveTo>
                      <a:pt x="374" y="354"/>
                    </a:moveTo>
                    <a:lnTo>
                      <a:pt x="384" y="354"/>
                    </a:lnTo>
                    <a:lnTo>
                      <a:pt x="384" y="364"/>
                    </a:lnTo>
                    <a:lnTo>
                      <a:pt x="374" y="364"/>
                    </a:lnTo>
                    <a:lnTo>
                      <a:pt x="374" y="354"/>
                    </a:lnTo>
                    <a:close/>
                    <a:moveTo>
                      <a:pt x="374" y="375"/>
                    </a:moveTo>
                    <a:lnTo>
                      <a:pt x="384" y="375"/>
                    </a:lnTo>
                    <a:lnTo>
                      <a:pt x="384" y="384"/>
                    </a:lnTo>
                    <a:lnTo>
                      <a:pt x="374" y="384"/>
                    </a:lnTo>
                    <a:lnTo>
                      <a:pt x="374" y="375"/>
                    </a:lnTo>
                    <a:close/>
                    <a:moveTo>
                      <a:pt x="374" y="395"/>
                    </a:moveTo>
                    <a:lnTo>
                      <a:pt x="384" y="395"/>
                    </a:lnTo>
                    <a:lnTo>
                      <a:pt x="384" y="405"/>
                    </a:lnTo>
                    <a:lnTo>
                      <a:pt x="374" y="405"/>
                    </a:lnTo>
                    <a:lnTo>
                      <a:pt x="374" y="395"/>
                    </a:lnTo>
                    <a:close/>
                    <a:moveTo>
                      <a:pt x="374" y="414"/>
                    </a:moveTo>
                    <a:lnTo>
                      <a:pt x="384" y="414"/>
                    </a:lnTo>
                    <a:lnTo>
                      <a:pt x="384" y="424"/>
                    </a:lnTo>
                    <a:lnTo>
                      <a:pt x="374" y="424"/>
                    </a:lnTo>
                    <a:lnTo>
                      <a:pt x="374" y="414"/>
                    </a:lnTo>
                    <a:close/>
                    <a:moveTo>
                      <a:pt x="374" y="435"/>
                    </a:moveTo>
                    <a:lnTo>
                      <a:pt x="384" y="435"/>
                    </a:lnTo>
                    <a:lnTo>
                      <a:pt x="384" y="444"/>
                    </a:lnTo>
                    <a:lnTo>
                      <a:pt x="374" y="444"/>
                    </a:lnTo>
                    <a:lnTo>
                      <a:pt x="374" y="435"/>
                    </a:lnTo>
                    <a:close/>
                    <a:moveTo>
                      <a:pt x="384" y="455"/>
                    </a:moveTo>
                    <a:lnTo>
                      <a:pt x="384" y="465"/>
                    </a:lnTo>
                    <a:lnTo>
                      <a:pt x="374" y="465"/>
                    </a:lnTo>
                    <a:lnTo>
                      <a:pt x="374" y="455"/>
                    </a:lnTo>
                    <a:lnTo>
                      <a:pt x="384" y="455"/>
                    </a:lnTo>
                    <a:close/>
                    <a:moveTo>
                      <a:pt x="355" y="30"/>
                    </a:moveTo>
                    <a:lnTo>
                      <a:pt x="365" y="30"/>
                    </a:lnTo>
                    <a:lnTo>
                      <a:pt x="365" y="40"/>
                    </a:lnTo>
                    <a:lnTo>
                      <a:pt x="355" y="40"/>
                    </a:lnTo>
                    <a:lnTo>
                      <a:pt x="355" y="30"/>
                    </a:lnTo>
                    <a:close/>
                    <a:moveTo>
                      <a:pt x="355" y="51"/>
                    </a:moveTo>
                    <a:lnTo>
                      <a:pt x="365" y="51"/>
                    </a:lnTo>
                    <a:lnTo>
                      <a:pt x="365" y="61"/>
                    </a:lnTo>
                    <a:lnTo>
                      <a:pt x="355" y="61"/>
                    </a:lnTo>
                    <a:lnTo>
                      <a:pt x="355" y="51"/>
                    </a:lnTo>
                    <a:close/>
                    <a:moveTo>
                      <a:pt x="355" y="72"/>
                    </a:moveTo>
                    <a:lnTo>
                      <a:pt x="365" y="72"/>
                    </a:lnTo>
                    <a:lnTo>
                      <a:pt x="365" y="81"/>
                    </a:lnTo>
                    <a:lnTo>
                      <a:pt x="355" y="81"/>
                    </a:lnTo>
                    <a:lnTo>
                      <a:pt x="355" y="72"/>
                    </a:lnTo>
                    <a:close/>
                    <a:moveTo>
                      <a:pt x="355" y="91"/>
                    </a:moveTo>
                    <a:lnTo>
                      <a:pt x="365" y="91"/>
                    </a:lnTo>
                    <a:lnTo>
                      <a:pt x="365" y="100"/>
                    </a:lnTo>
                    <a:lnTo>
                      <a:pt x="355" y="100"/>
                    </a:lnTo>
                    <a:lnTo>
                      <a:pt x="355" y="91"/>
                    </a:lnTo>
                    <a:close/>
                    <a:moveTo>
                      <a:pt x="355" y="111"/>
                    </a:moveTo>
                    <a:lnTo>
                      <a:pt x="365" y="111"/>
                    </a:lnTo>
                    <a:lnTo>
                      <a:pt x="365" y="121"/>
                    </a:lnTo>
                    <a:lnTo>
                      <a:pt x="355" y="121"/>
                    </a:lnTo>
                    <a:lnTo>
                      <a:pt x="355" y="111"/>
                    </a:lnTo>
                    <a:close/>
                    <a:moveTo>
                      <a:pt x="355" y="132"/>
                    </a:moveTo>
                    <a:lnTo>
                      <a:pt x="365" y="132"/>
                    </a:lnTo>
                    <a:lnTo>
                      <a:pt x="365" y="142"/>
                    </a:lnTo>
                    <a:lnTo>
                      <a:pt x="355" y="142"/>
                    </a:lnTo>
                    <a:lnTo>
                      <a:pt x="355" y="132"/>
                    </a:lnTo>
                    <a:close/>
                    <a:moveTo>
                      <a:pt x="355" y="152"/>
                    </a:moveTo>
                    <a:lnTo>
                      <a:pt x="365" y="152"/>
                    </a:lnTo>
                    <a:lnTo>
                      <a:pt x="365" y="162"/>
                    </a:lnTo>
                    <a:lnTo>
                      <a:pt x="355" y="162"/>
                    </a:lnTo>
                    <a:lnTo>
                      <a:pt x="355" y="152"/>
                    </a:lnTo>
                    <a:close/>
                    <a:moveTo>
                      <a:pt x="355" y="172"/>
                    </a:moveTo>
                    <a:lnTo>
                      <a:pt x="365" y="172"/>
                    </a:lnTo>
                    <a:lnTo>
                      <a:pt x="365" y="181"/>
                    </a:lnTo>
                    <a:lnTo>
                      <a:pt x="355" y="181"/>
                    </a:lnTo>
                    <a:lnTo>
                      <a:pt x="355" y="172"/>
                    </a:lnTo>
                    <a:close/>
                    <a:moveTo>
                      <a:pt x="355" y="192"/>
                    </a:moveTo>
                    <a:lnTo>
                      <a:pt x="365" y="192"/>
                    </a:lnTo>
                    <a:lnTo>
                      <a:pt x="365" y="202"/>
                    </a:lnTo>
                    <a:lnTo>
                      <a:pt x="355" y="202"/>
                    </a:lnTo>
                    <a:lnTo>
                      <a:pt x="355" y="192"/>
                    </a:lnTo>
                    <a:close/>
                    <a:moveTo>
                      <a:pt x="355" y="213"/>
                    </a:moveTo>
                    <a:lnTo>
                      <a:pt x="365" y="213"/>
                    </a:lnTo>
                    <a:lnTo>
                      <a:pt x="365" y="222"/>
                    </a:lnTo>
                    <a:lnTo>
                      <a:pt x="355" y="222"/>
                    </a:lnTo>
                    <a:lnTo>
                      <a:pt x="355" y="213"/>
                    </a:lnTo>
                    <a:close/>
                    <a:moveTo>
                      <a:pt x="355" y="233"/>
                    </a:moveTo>
                    <a:lnTo>
                      <a:pt x="365" y="233"/>
                    </a:lnTo>
                    <a:lnTo>
                      <a:pt x="365" y="243"/>
                    </a:lnTo>
                    <a:lnTo>
                      <a:pt x="355" y="243"/>
                    </a:lnTo>
                    <a:lnTo>
                      <a:pt x="355" y="233"/>
                    </a:lnTo>
                    <a:close/>
                    <a:moveTo>
                      <a:pt x="355" y="253"/>
                    </a:moveTo>
                    <a:lnTo>
                      <a:pt x="365" y="253"/>
                    </a:lnTo>
                    <a:lnTo>
                      <a:pt x="365" y="262"/>
                    </a:lnTo>
                    <a:lnTo>
                      <a:pt x="355" y="262"/>
                    </a:lnTo>
                    <a:lnTo>
                      <a:pt x="355" y="253"/>
                    </a:lnTo>
                    <a:close/>
                    <a:moveTo>
                      <a:pt x="355" y="273"/>
                    </a:moveTo>
                    <a:lnTo>
                      <a:pt x="365" y="273"/>
                    </a:lnTo>
                    <a:lnTo>
                      <a:pt x="365" y="283"/>
                    </a:lnTo>
                    <a:lnTo>
                      <a:pt x="355" y="283"/>
                    </a:lnTo>
                    <a:lnTo>
                      <a:pt x="355" y="273"/>
                    </a:lnTo>
                    <a:close/>
                    <a:moveTo>
                      <a:pt x="355" y="294"/>
                    </a:moveTo>
                    <a:lnTo>
                      <a:pt x="365" y="294"/>
                    </a:lnTo>
                    <a:lnTo>
                      <a:pt x="365" y="303"/>
                    </a:lnTo>
                    <a:lnTo>
                      <a:pt x="355" y="303"/>
                    </a:lnTo>
                    <a:lnTo>
                      <a:pt x="355" y="294"/>
                    </a:lnTo>
                    <a:close/>
                    <a:moveTo>
                      <a:pt x="355" y="314"/>
                    </a:moveTo>
                    <a:lnTo>
                      <a:pt x="365" y="314"/>
                    </a:lnTo>
                    <a:lnTo>
                      <a:pt x="365" y="324"/>
                    </a:lnTo>
                    <a:lnTo>
                      <a:pt x="355" y="324"/>
                    </a:lnTo>
                    <a:lnTo>
                      <a:pt x="355" y="314"/>
                    </a:lnTo>
                    <a:close/>
                    <a:moveTo>
                      <a:pt x="355" y="333"/>
                    </a:moveTo>
                    <a:lnTo>
                      <a:pt x="365" y="333"/>
                    </a:lnTo>
                    <a:lnTo>
                      <a:pt x="365" y="343"/>
                    </a:lnTo>
                    <a:lnTo>
                      <a:pt x="355" y="343"/>
                    </a:lnTo>
                    <a:lnTo>
                      <a:pt x="355" y="333"/>
                    </a:lnTo>
                    <a:close/>
                    <a:moveTo>
                      <a:pt x="355" y="354"/>
                    </a:moveTo>
                    <a:lnTo>
                      <a:pt x="365" y="354"/>
                    </a:lnTo>
                    <a:lnTo>
                      <a:pt x="365" y="364"/>
                    </a:lnTo>
                    <a:lnTo>
                      <a:pt x="355" y="364"/>
                    </a:lnTo>
                    <a:lnTo>
                      <a:pt x="355" y="354"/>
                    </a:lnTo>
                    <a:close/>
                    <a:moveTo>
                      <a:pt x="355" y="375"/>
                    </a:moveTo>
                    <a:lnTo>
                      <a:pt x="365" y="375"/>
                    </a:lnTo>
                    <a:lnTo>
                      <a:pt x="365" y="384"/>
                    </a:lnTo>
                    <a:lnTo>
                      <a:pt x="355" y="384"/>
                    </a:lnTo>
                    <a:lnTo>
                      <a:pt x="355" y="375"/>
                    </a:lnTo>
                    <a:close/>
                    <a:moveTo>
                      <a:pt x="355" y="395"/>
                    </a:moveTo>
                    <a:lnTo>
                      <a:pt x="365" y="395"/>
                    </a:lnTo>
                    <a:lnTo>
                      <a:pt x="365" y="405"/>
                    </a:lnTo>
                    <a:lnTo>
                      <a:pt x="355" y="405"/>
                    </a:lnTo>
                    <a:lnTo>
                      <a:pt x="355" y="395"/>
                    </a:lnTo>
                    <a:close/>
                    <a:moveTo>
                      <a:pt x="355" y="414"/>
                    </a:moveTo>
                    <a:lnTo>
                      <a:pt x="365" y="414"/>
                    </a:lnTo>
                    <a:lnTo>
                      <a:pt x="365" y="424"/>
                    </a:lnTo>
                    <a:lnTo>
                      <a:pt x="355" y="424"/>
                    </a:lnTo>
                    <a:lnTo>
                      <a:pt x="355" y="414"/>
                    </a:lnTo>
                    <a:close/>
                    <a:moveTo>
                      <a:pt x="355" y="435"/>
                    </a:moveTo>
                    <a:lnTo>
                      <a:pt x="365" y="435"/>
                    </a:lnTo>
                    <a:lnTo>
                      <a:pt x="365" y="444"/>
                    </a:lnTo>
                    <a:lnTo>
                      <a:pt x="355" y="444"/>
                    </a:lnTo>
                    <a:lnTo>
                      <a:pt x="355" y="435"/>
                    </a:lnTo>
                    <a:close/>
                    <a:moveTo>
                      <a:pt x="365" y="455"/>
                    </a:moveTo>
                    <a:lnTo>
                      <a:pt x="365" y="465"/>
                    </a:lnTo>
                    <a:lnTo>
                      <a:pt x="355" y="465"/>
                    </a:lnTo>
                    <a:lnTo>
                      <a:pt x="355" y="455"/>
                    </a:lnTo>
                    <a:lnTo>
                      <a:pt x="365" y="455"/>
                    </a:lnTo>
                    <a:close/>
                    <a:moveTo>
                      <a:pt x="335" y="30"/>
                    </a:moveTo>
                    <a:lnTo>
                      <a:pt x="344" y="30"/>
                    </a:lnTo>
                    <a:lnTo>
                      <a:pt x="344" y="40"/>
                    </a:lnTo>
                    <a:lnTo>
                      <a:pt x="335" y="40"/>
                    </a:lnTo>
                    <a:lnTo>
                      <a:pt x="335" y="30"/>
                    </a:lnTo>
                    <a:close/>
                    <a:moveTo>
                      <a:pt x="335" y="51"/>
                    </a:moveTo>
                    <a:lnTo>
                      <a:pt x="344" y="51"/>
                    </a:lnTo>
                    <a:lnTo>
                      <a:pt x="344" y="61"/>
                    </a:lnTo>
                    <a:lnTo>
                      <a:pt x="335" y="61"/>
                    </a:lnTo>
                    <a:lnTo>
                      <a:pt x="335" y="51"/>
                    </a:lnTo>
                    <a:close/>
                    <a:moveTo>
                      <a:pt x="335" y="72"/>
                    </a:moveTo>
                    <a:lnTo>
                      <a:pt x="344" y="72"/>
                    </a:lnTo>
                    <a:lnTo>
                      <a:pt x="344" y="81"/>
                    </a:lnTo>
                    <a:lnTo>
                      <a:pt x="335" y="81"/>
                    </a:lnTo>
                    <a:lnTo>
                      <a:pt x="335" y="72"/>
                    </a:lnTo>
                    <a:close/>
                    <a:moveTo>
                      <a:pt x="335" y="91"/>
                    </a:moveTo>
                    <a:lnTo>
                      <a:pt x="344" y="91"/>
                    </a:lnTo>
                    <a:lnTo>
                      <a:pt x="344" y="100"/>
                    </a:lnTo>
                    <a:lnTo>
                      <a:pt x="335" y="100"/>
                    </a:lnTo>
                    <a:lnTo>
                      <a:pt x="335" y="91"/>
                    </a:lnTo>
                    <a:close/>
                    <a:moveTo>
                      <a:pt x="335" y="111"/>
                    </a:moveTo>
                    <a:lnTo>
                      <a:pt x="344" y="111"/>
                    </a:lnTo>
                    <a:lnTo>
                      <a:pt x="344" y="121"/>
                    </a:lnTo>
                    <a:lnTo>
                      <a:pt x="335" y="121"/>
                    </a:lnTo>
                    <a:lnTo>
                      <a:pt x="335" y="111"/>
                    </a:lnTo>
                    <a:close/>
                    <a:moveTo>
                      <a:pt x="335" y="132"/>
                    </a:moveTo>
                    <a:lnTo>
                      <a:pt x="344" y="132"/>
                    </a:lnTo>
                    <a:lnTo>
                      <a:pt x="344" y="142"/>
                    </a:lnTo>
                    <a:lnTo>
                      <a:pt x="335" y="142"/>
                    </a:lnTo>
                    <a:lnTo>
                      <a:pt x="335" y="132"/>
                    </a:lnTo>
                    <a:close/>
                    <a:moveTo>
                      <a:pt x="335" y="152"/>
                    </a:moveTo>
                    <a:lnTo>
                      <a:pt x="344" y="152"/>
                    </a:lnTo>
                    <a:lnTo>
                      <a:pt x="344" y="162"/>
                    </a:lnTo>
                    <a:lnTo>
                      <a:pt x="335" y="162"/>
                    </a:lnTo>
                    <a:lnTo>
                      <a:pt x="335" y="152"/>
                    </a:lnTo>
                    <a:close/>
                    <a:moveTo>
                      <a:pt x="335" y="172"/>
                    </a:moveTo>
                    <a:lnTo>
                      <a:pt x="344" y="172"/>
                    </a:lnTo>
                    <a:lnTo>
                      <a:pt x="344" y="181"/>
                    </a:lnTo>
                    <a:lnTo>
                      <a:pt x="335" y="181"/>
                    </a:lnTo>
                    <a:lnTo>
                      <a:pt x="335" y="172"/>
                    </a:lnTo>
                    <a:close/>
                    <a:moveTo>
                      <a:pt x="335" y="192"/>
                    </a:moveTo>
                    <a:lnTo>
                      <a:pt x="344" y="192"/>
                    </a:lnTo>
                    <a:lnTo>
                      <a:pt x="344" y="202"/>
                    </a:lnTo>
                    <a:lnTo>
                      <a:pt x="335" y="202"/>
                    </a:lnTo>
                    <a:lnTo>
                      <a:pt x="335" y="192"/>
                    </a:lnTo>
                    <a:close/>
                    <a:moveTo>
                      <a:pt x="335" y="213"/>
                    </a:moveTo>
                    <a:lnTo>
                      <a:pt x="344" y="213"/>
                    </a:lnTo>
                    <a:lnTo>
                      <a:pt x="344" y="222"/>
                    </a:lnTo>
                    <a:lnTo>
                      <a:pt x="335" y="222"/>
                    </a:lnTo>
                    <a:lnTo>
                      <a:pt x="335" y="213"/>
                    </a:lnTo>
                    <a:close/>
                    <a:moveTo>
                      <a:pt x="335" y="233"/>
                    </a:moveTo>
                    <a:lnTo>
                      <a:pt x="344" y="233"/>
                    </a:lnTo>
                    <a:lnTo>
                      <a:pt x="344" y="243"/>
                    </a:lnTo>
                    <a:lnTo>
                      <a:pt x="335" y="243"/>
                    </a:lnTo>
                    <a:lnTo>
                      <a:pt x="335" y="233"/>
                    </a:lnTo>
                    <a:close/>
                    <a:moveTo>
                      <a:pt x="335" y="253"/>
                    </a:moveTo>
                    <a:lnTo>
                      <a:pt x="344" y="253"/>
                    </a:lnTo>
                    <a:lnTo>
                      <a:pt x="344" y="262"/>
                    </a:lnTo>
                    <a:lnTo>
                      <a:pt x="335" y="262"/>
                    </a:lnTo>
                    <a:lnTo>
                      <a:pt x="335" y="253"/>
                    </a:lnTo>
                    <a:close/>
                    <a:moveTo>
                      <a:pt x="335" y="273"/>
                    </a:moveTo>
                    <a:lnTo>
                      <a:pt x="344" y="273"/>
                    </a:lnTo>
                    <a:lnTo>
                      <a:pt x="344" y="283"/>
                    </a:lnTo>
                    <a:lnTo>
                      <a:pt x="335" y="283"/>
                    </a:lnTo>
                    <a:lnTo>
                      <a:pt x="335" y="273"/>
                    </a:lnTo>
                    <a:close/>
                    <a:moveTo>
                      <a:pt x="335" y="294"/>
                    </a:moveTo>
                    <a:lnTo>
                      <a:pt x="344" y="294"/>
                    </a:lnTo>
                    <a:lnTo>
                      <a:pt x="344" y="303"/>
                    </a:lnTo>
                    <a:lnTo>
                      <a:pt x="335" y="303"/>
                    </a:lnTo>
                    <a:lnTo>
                      <a:pt x="335" y="294"/>
                    </a:lnTo>
                    <a:close/>
                    <a:moveTo>
                      <a:pt x="335" y="314"/>
                    </a:moveTo>
                    <a:lnTo>
                      <a:pt x="344" y="314"/>
                    </a:lnTo>
                    <a:lnTo>
                      <a:pt x="344" y="324"/>
                    </a:lnTo>
                    <a:lnTo>
                      <a:pt x="335" y="324"/>
                    </a:lnTo>
                    <a:lnTo>
                      <a:pt x="335" y="314"/>
                    </a:lnTo>
                    <a:close/>
                    <a:moveTo>
                      <a:pt x="335" y="333"/>
                    </a:moveTo>
                    <a:lnTo>
                      <a:pt x="344" y="333"/>
                    </a:lnTo>
                    <a:lnTo>
                      <a:pt x="344" y="343"/>
                    </a:lnTo>
                    <a:lnTo>
                      <a:pt x="335" y="343"/>
                    </a:lnTo>
                    <a:lnTo>
                      <a:pt x="335" y="333"/>
                    </a:lnTo>
                    <a:close/>
                    <a:moveTo>
                      <a:pt x="335" y="354"/>
                    </a:moveTo>
                    <a:lnTo>
                      <a:pt x="344" y="354"/>
                    </a:lnTo>
                    <a:lnTo>
                      <a:pt x="344" y="364"/>
                    </a:lnTo>
                    <a:lnTo>
                      <a:pt x="335" y="364"/>
                    </a:lnTo>
                    <a:lnTo>
                      <a:pt x="335" y="354"/>
                    </a:lnTo>
                    <a:close/>
                    <a:moveTo>
                      <a:pt x="335" y="375"/>
                    </a:moveTo>
                    <a:lnTo>
                      <a:pt x="344" y="375"/>
                    </a:lnTo>
                    <a:lnTo>
                      <a:pt x="344" y="384"/>
                    </a:lnTo>
                    <a:lnTo>
                      <a:pt x="335" y="384"/>
                    </a:lnTo>
                    <a:lnTo>
                      <a:pt x="335" y="375"/>
                    </a:lnTo>
                    <a:close/>
                    <a:moveTo>
                      <a:pt x="335" y="395"/>
                    </a:moveTo>
                    <a:lnTo>
                      <a:pt x="344" y="395"/>
                    </a:lnTo>
                    <a:lnTo>
                      <a:pt x="344" y="405"/>
                    </a:lnTo>
                    <a:lnTo>
                      <a:pt x="335" y="405"/>
                    </a:lnTo>
                    <a:lnTo>
                      <a:pt x="335" y="395"/>
                    </a:lnTo>
                    <a:close/>
                    <a:moveTo>
                      <a:pt x="335" y="414"/>
                    </a:moveTo>
                    <a:lnTo>
                      <a:pt x="344" y="414"/>
                    </a:lnTo>
                    <a:lnTo>
                      <a:pt x="344" y="424"/>
                    </a:lnTo>
                    <a:lnTo>
                      <a:pt x="335" y="424"/>
                    </a:lnTo>
                    <a:lnTo>
                      <a:pt x="335" y="414"/>
                    </a:lnTo>
                    <a:close/>
                    <a:moveTo>
                      <a:pt x="335" y="435"/>
                    </a:moveTo>
                    <a:lnTo>
                      <a:pt x="344" y="435"/>
                    </a:lnTo>
                    <a:lnTo>
                      <a:pt x="344" y="444"/>
                    </a:lnTo>
                    <a:lnTo>
                      <a:pt x="335" y="444"/>
                    </a:lnTo>
                    <a:lnTo>
                      <a:pt x="335" y="435"/>
                    </a:lnTo>
                    <a:close/>
                    <a:moveTo>
                      <a:pt x="344" y="455"/>
                    </a:moveTo>
                    <a:lnTo>
                      <a:pt x="344" y="465"/>
                    </a:lnTo>
                    <a:lnTo>
                      <a:pt x="335" y="465"/>
                    </a:lnTo>
                    <a:lnTo>
                      <a:pt x="335" y="455"/>
                    </a:lnTo>
                    <a:lnTo>
                      <a:pt x="344" y="455"/>
                    </a:lnTo>
                    <a:close/>
                    <a:moveTo>
                      <a:pt x="314" y="30"/>
                    </a:moveTo>
                    <a:lnTo>
                      <a:pt x="324" y="30"/>
                    </a:lnTo>
                    <a:lnTo>
                      <a:pt x="324" y="40"/>
                    </a:lnTo>
                    <a:lnTo>
                      <a:pt x="314" y="40"/>
                    </a:lnTo>
                    <a:lnTo>
                      <a:pt x="314" y="30"/>
                    </a:lnTo>
                    <a:close/>
                    <a:moveTo>
                      <a:pt x="314" y="51"/>
                    </a:moveTo>
                    <a:lnTo>
                      <a:pt x="324" y="51"/>
                    </a:lnTo>
                    <a:lnTo>
                      <a:pt x="324" y="61"/>
                    </a:lnTo>
                    <a:lnTo>
                      <a:pt x="314" y="61"/>
                    </a:lnTo>
                    <a:lnTo>
                      <a:pt x="314" y="51"/>
                    </a:lnTo>
                    <a:close/>
                    <a:moveTo>
                      <a:pt x="314" y="72"/>
                    </a:moveTo>
                    <a:lnTo>
                      <a:pt x="324" y="72"/>
                    </a:lnTo>
                    <a:lnTo>
                      <a:pt x="324" y="81"/>
                    </a:lnTo>
                    <a:lnTo>
                      <a:pt x="314" y="81"/>
                    </a:lnTo>
                    <a:lnTo>
                      <a:pt x="314" y="72"/>
                    </a:lnTo>
                    <a:close/>
                    <a:moveTo>
                      <a:pt x="314" y="91"/>
                    </a:moveTo>
                    <a:lnTo>
                      <a:pt x="324" y="91"/>
                    </a:lnTo>
                    <a:lnTo>
                      <a:pt x="324" y="100"/>
                    </a:lnTo>
                    <a:lnTo>
                      <a:pt x="314" y="100"/>
                    </a:lnTo>
                    <a:lnTo>
                      <a:pt x="314" y="91"/>
                    </a:lnTo>
                    <a:close/>
                    <a:moveTo>
                      <a:pt x="314" y="111"/>
                    </a:moveTo>
                    <a:lnTo>
                      <a:pt x="324" y="111"/>
                    </a:lnTo>
                    <a:lnTo>
                      <a:pt x="324" y="121"/>
                    </a:lnTo>
                    <a:lnTo>
                      <a:pt x="314" y="121"/>
                    </a:lnTo>
                    <a:lnTo>
                      <a:pt x="314" y="111"/>
                    </a:lnTo>
                    <a:close/>
                    <a:moveTo>
                      <a:pt x="314" y="132"/>
                    </a:moveTo>
                    <a:lnTo>
                      <a:pt x="324" y="132"/>
                    </a:lnTo>
                    <a:lnTo>
                      <a:pt x="324" y="142"/>
                    </a:lnTo>
                    <a:lnTo>
                      <a:pt x="314" y="142"/>
                    </a:lnTo>
                    <a:lnTo>
                      <a:pt x="314" y="132"/>
                    </a:lnTo>
                    <a:close/>
                    <a:moveTo>
                      <a:pt x="314" y="152"/>
                    </a:moveTo>
                    <a:lnTo>
                      <a:pt x="324" y="152"/>
                    </a:lnTo>
                    <a:lnTo>
                      <a:pt x="324" y="162"/>
                    </a:lnTo>
                    <a:lnTo>
                      <a:pt x="314" y="162"/>
                    </a:lnTo>
                    <a:lnTo>
                      <a:pt x="314" y="152"/>
                    </a:lnTo>
                    <a:close/>
                    <a:moveTo>
                      <a:pt x="314" y="172"/>
                    </a:moveTo>
                    <a:lnTo>
                      <a:pt x="324" y="172"/>
                    </a:lnTo>
                    <a:lnTo>
                      <a:pt x="324" y="181"/>
                    </a:lnTo>
                    <a:lnTo>
                      <a:pt x="314" y="181"/>
                    </a:lnTo>
                    <a:lnTo>
                      <a:pt x="314" y="172"/>
                    </a:lnTo>
                    <a:close/>
                    <a:moveTo>
                      <a:pt x="314" y="192"/>
                    </a:moveTo>
                    <a:lnTo>
                      <a:pt x="324" y="192"/>
                    </a:lnTo>
                    <a:lnTo>
                      <a:pt x="324" y="202"/>
                    </a:lnTo>
                    <a:lnTo>
                      <a:pt x="314" y="202"/>
                    </a:lnTo>
                    <a:lnTo>
                      <a:pt x="314" y="192"/>
                    </a:lnTo>
                    <a:close/>
                    <a:moveTo>
                      <a:pt x="314" y="213"/>
                    </a:moveTo>
                    <a:lnTo>
                      <a:pt x="324" y="213"/>
                    </a:lnTo>
                    <a:lnTo>
                      <a:pt x="324" y="222"/>
                    </a:lnTo>
                    <a:lnTo>
                      <a:pt x="314" y="222"/>
                    </a:lnTo>
                    <a:lnTo>
                      <a:pt x="314" y="213"/>
                    </a:lnTo>
                    <a:close/>
                    <a:moveTo>
                      <a:pt x="314" y="233"/>
                    </a:moveTo>
                    <a:lnTo>
                      <a:pt x="324" y="233"/>
                    </a:lnTo>
                    <a:lnTo>
                      <a:pt x="324" y="243"/>
                    </a:lnTo>
                    <a:lnTo>
                      <a:pt x="314" y="243"/>
                    </a:lnTo>
                    <a:lnTo>
                      <a:pt x="314" y="233"/>
                    </a:lnTo>
                    <a:close/>
                    <a:moveTo>
                      <a:pt x="314" y="253"/>
                    </a:moveTo>
                    <a:lnTo>
                      <a:pt x="324" y="253"/>
                    </a:lnTo>
                    <a:lnTo>
                      <a:pt x="324" y="262"/>
                    </a:lnTo>
                    <a:lnTo>
                      <a:pt x="314" y="262"/>
                    </a:lnTo>
                    <a:lnTo>
                      <a:pt x="314" y="253"/>
                    </a:lnTo>
                    <a:close/>
                    <a:moveTo>
                      <a:pt x="314" y="273"/>
                    </a:moveTo>
                    <a:lnTo>
                      <a:pt x="324" y="273"/>
                    </a:lnTo>
                    <a:lnTo>
                      <a:pt x="324" y="283"/>
                    </a:lnTo>
                    <a:lnTo>
                      <a:pt x="314" y="283"/>
                    </a:lnTo>
                    <a:lnTo>
                      <a:pt x="314" y="273"/>
                    </a:lnTo>
                    <a:close/>
                    <a:moveTo>
                      <a:pt x="314" y="294"/>
                    </a:moveTo>
                    <a:lnTo>
                      <a:pt x="324" y="294"/>
                    </a:lnTo>
                    <a:lnTo>
                      <a:pt x="324" y="303"/>
                    </a:lnTo>
                    <a:lnTo>
                      <a:pt x="314" y="303"/>
                    </a:lnTo>
                    <a:lnTo>
                      <a:pt x="314" y="294"/>
                    </a:lnTo>
                    <a:close/>
                    <a:moveTo>
                      <a:pt x="314" y="314"/>
                    </a:moveTo>
                    <a:lnTo>
                      <a:pt x="324" y="314"/>
                    </a:lnTo>
                    <a:lnTo>
                      <a:pt x="324" y="324"/>
                    </a:lnTo>
                    <a:lnTo>
                      <a:pt x="314" y="324"/>
                    </a:lnTo>
                    <a:lnTo>
                      <a:pt x="314" y="314"/>
                    </a:lnTo>
                    <a:close/>
                    <a:moveTo>
                      <a:pt x="314" y="333"/>
                    </a:moveTo>
                    <a:lnTo>
                      <a:pt x="324" y="333"/>
                    </a:lnTo>
                    <a:lnTo>
                      <a:pt x="324" y="343"/>
                    </a:lnTo>
                    <a:lnTo>
                      <a:pt x="314" y="343"/>
                    </a:lnTo>
                    <a:lnTo>
                      <a:pt x="314" y="333"/>
                    </a:lnTo>
                    <a:close/>
                    <a:moveTo>
                      <a:pt x="314" y="354"/>
                    </a:moveTo>
                    <a:lnTo>
                      <a:pt x="324" y="354"/>
                    </a:lnTo>
                    <a:lnTo>
                      <a:pt x="324" y="364"/>
                    </a:lnTo>
                    <a:lnTo>
                      <a:pt x="314" y="364"/>
                    </a:lnTo>
                    <a:lnTo>
                      <a:pt x="314" y="354"/>
                    </a:lnTo>
                    <a:close/>
                    <a:moveTo>
                      <a:pt x="314" y="375"/>
                    </a:moveTo>
                    <a:lnTo>
                      <a:pt x="324" y="375"/>
                    </a:lnTo>
                    <a:lnTo>
                      <a:pt x="324" y="384"/>
                    </a:lnTo>
                    <a:lnTo>
                      <a:pt x="314" y="384"/>
                    </a:lnTo>
                    <a:lnTo>
                      <a:pt x="314" y="375"/>
                    </a:lnTo>
                    <a:close/>
                    <a:moveTo>
                      <a:pt x="314" y="395"/>
                    </a:moveTo>
                    <a:lnTo>
                      <a:pt x="324" y="395"/>
                    </a:lnTo>
                    <a:lnTo>
                      <a:pt x="324" y="405"/>
                    </a:lnTo>
                    <a:lnTo>
                      <a:pt x="314" y="405"/>
                    </a:lnTo>
                    <a:lnTo>
                      <a:pt x="314" y="395"/>
                    </a:lnTo>
                    <a:close/>
                    <a:moveTo>
                      <a:pt x="314" y="414"/>
                    </a:moveTo>
                    <a:lnTo>
                      <a:pt x="324" y="414"/>
                    </a:lnTo>
                    <a:lnTo>
                      <a:pt x="324" y="424"/>
                    </a:lnTo>
                    <a:lnTo>
                      <a:pt x="314" y="424"/>
                    </a:lnTo>
                    <a:lnTo>
                      <a:pt x="314" y="414"/>
                    </a:lnTo>
                    <a:close/>
                    <a:moveTo>
                      <a:pt x="314" y="435"/>
                    </a:moveTo>
                    <a:lnTo>
                      <a:pt x="324" y="435"/>
                    </a:lnTo>
                    <a:lnTo>
                      <a:pt x="324" y="444"/>
                    </a:lnTo>
                    <a:lnTo>
                      <a:pt x="314" y="444"/>
                    </a:lnTo>
                    <a:lnTo>
                      <a:pt x="314" y="435"/>
                    </a:lnTo>
                    <a:close/>
                    <a:moveTo>
                      <a:pt x="324" y="455"/>
                    </a:moveTo>
                    <a:lnTo>
                      <a:pt x="324" y="465"/>
                    </a:lnTo>
                    <a:lnTo>
                      <a:pt x="314" y="465"/>
                    </a:lnTo>
                    <a:lnTo>
                      <a:pt x="314" y="455"/>
                    </a:lnTo>
                    <a:lnTo>
                      <a:pt x="324" y="455"/>
                    </a:lnTo>
                    <a:close/>
                    <a:moveTo>
                      <a:pt x="293" y="30"/>
                    </a:moveTo>
                    <a:lnTo>
                      <a:pt x="303" y="30"/>
                    </a:lnTo>
                    <a:lnTo>
                      <a:pt x="303" y="40"/>
                    </a:lnTo>
                    <a:lnTo>
                      <a:pt x="293" y="40"/>
                    </a:lnTo>
                    <a:lnTo>
                      <a:pt x="293" y="30"/>
                    </a:lnTo>
                    <a:close/>
                    <a:moveTo>
                      <a:pt x="293" y="51"/>
                    </a:moveTo>
                    <a:lnTo>
                      <a:pt x="303" y="51"/>
                    </a:lnTo>
                    <a:lnTo>
                      <a:pt x="303" y="61"/>
                    </a:lnTo>
                    <a:lnTo>
                      <a:pt x="293" y="61"/>
                    </a:lnTo>
                    <a:lnTo>
                      <a:pt x="293" y="51"/>
                    </a:lnTo>
                    <a:close/>
                    <a:moveTo>
                      <a:pt x="293" y="72"/>
                    </a:moveTo>
                    <a:lnTo>
                      <a:pt x="303" y="72"/>
                    </a:lnTo>
                    <a:lnTo>
                      <a:pt x="303" y="81"/>
                    </a:lnTo>
                    <a:lnTo>
                      <a:pt x="293" y="81"/>
                    </a:lnTo>
                    <a:lnTo>
                      <a:pt x="293" y="72"/>
                    </a:lnTo>
                    <a:close/>
                    <a:moveTo>
                      <a:pt x="293" y="91"/>
                    </a:moveTo>
                    <a:lnTo>
                      <a:pt x="303" y="91"/>
                    </a:lnTo>
                    <a:lnTo>
                      <a:pt x="303" y="100"/>
                    </a:lnTo>
                    <a:lnTo>
                      <a:pt x="293" y="100"/>
                    </a:lnTo>
                    <a:lnTo>
                      <a:pt x="293" y="91"/>
                    </a:lnTo>
                    <a:close/>
                    <a:moveTo>
                      <a:pt x="293" y="111"/>
                    </a:moveTo>
                    <a:lnTo>
                      <a:pt x="303" y="111"/>
                    </a:lnTo>
                    <a:lnTo>
                      <a:pt x="303" y="121"/>
                    </a:lnTo>
                    <a:lnTo>
                      <a:pt x="293" y="121"/>
                    </a:lnTo>
                    <a:lnTo>
                      <a:pt x="293" y="111"/>
                    </a:lnTo>
                    <a:close/>
                    <a:moveTo>
                      <a:pt x="293" y="132"/>
                    </a:moveTo>
                    <a:lnTo>
                      <a:pt x="303" y="132"/>
                    </a:lnTo>
                    <a:lnTo>
                      <a:pt x="303" y="142"/>
                    </a:lnTo>
                    <a:lnTo>
                      <a:pt x="293" y="142"/>
                    </a:lnTo>
                    <a:lnTo>
                      <a:pt x="293" y="132"/>
                    </a:lnTo>
                    <a:close/>
                    <a:moveTo>
                      <a:pt x="293" y="152"/>
                    </a:moveTo>
                    <a:lnTo>
                      <a:pt x="303" y="152"/>
                    </a:lnTo>
                    <a:lnTo>
                      <a:pt x="303" y="162"/>
                    </a:lnTo>
                    <a:lnTo>
                      <a:pt x="293" y="162"/>
                    </a:lnTo>
                    <a:lnTo>
                      <a:pt x="293" y="152"/>
                    </a:lnTo>
                    <a:close/>
                    <a:moveTo>
                      <a:pt x="293" y="172"/>
                    </a:moveTo>
                    <a:lnTo>
                      <a:pt x="303" y="172"/>
                    </a:lnTo>
                    <a:lnTo>
                      <a:pt x="303" y="181"/>
                    </a:lnTo>
                    <a:lnTo>
                      <a:pt x="293" y="181"/>
                    </a:lnTo>
                    <a:lnTo>
                      <a:pt x="293" y="172"/>
                    </a:lnTo>
                    <a:close/>
                    <a:moveTo>
                      <a:pt x="293" y="192"/>
                    </a:moveTo>
                    <a:lnTo>
                      <a:pt x="303" y="192"/>
                    </a:lnTo>
                    <a:lnTo>
                      <a:pt x="303" y="202"/>
                    </a:lnTo>
                    <a:lnTo>
                      <a:pt x="293" y="202"/>
                    </a:lnTo>
                    <a:lnTo>
                      <a:pt x="293" y="192"/>
                    </a:lnTo>
                    <a:close/>
                    <a:moveTo>
                      <a:pt x="293" y="213"/>
                    </a:moveTo>
                    <a:lnTo>
                      <a:pt x="303" y="213"/>
                    </a:lnTo>
                    <a:lnTo>
                      <a:pt x="303" y="222"/>
                    </a:lnTo>
                    <a:lnTo>
                      <a:pt x="293" y="222"/>
                    </a:lnTo>
                    <a:lnTo>
                      <a:pt x="293" y="213"/>
                    </a:lnTo>
                    <a:close/>
                    <a:moveTo>
                      <a:pt x="293" y="233"/>
                    </a:moveTo>
                    <a:lnTo>
                      <a:pt x="303" y="233"/>
                    </a:lnTo>
                    <a:lnTo>
                      <a:pt x="303" y="243"/>
                    </a:lnTo>
                    <a:lnTo>
                      <a:pt x="293" y="243"/>
                    </a:lnTo>
                    <a:lnTo>
                      <a:pt x="293" y="233"/>
                    </a:lnTo>
                    <a:close/>
                    <a:moveTo>
                      <a:pt x="293" y="253"/>
                    </a:moveTo>
                    <a:lnTo>
                      <a:pt x="303" y="253"/>
                    </a:lnTo>
                    <a:lnTo>
                      <a:pt x="303" y="262"/>
                    </a:lnTo>
                    <a:lnTo>
                      <a:pt x="293" y="262"/>
                    </a:lnTo>
                    <a:lnTo>
                      <a:pt x="293" y="253"/>
                    </a:lnTo>
                    <a:close/>
                    <a:moveTo>
                      <a:pt x="293" y="273"/>
                    </a:moveTo>
                    <a:lnTo>
                      <a:pt x="303" y="273"/>
                    </a:lnTo>
                    <a:lnTo>
                      <a:pt x="303" y="283"/>
                    </a:lnTo>
                    <a:lnTo>
                      <a:pt x="293" y="283"/>
                    </a:lnTo>
                    <a:lnTo>
                      <a:pt x="293" y="273"/>
                    </a:lnTo>
                    <a:close/>
                    <a:moveTo>
                      <a:pt x="293" y="294"/>
                    </a:moveTo>
                    <a:lnTo>
                      <a:pt x="303" y="294"/>
                    </a:lnTo>
                    <a:lnTo>
                      <a:pt x="303" y="303"/>
                    </a:lnTo>
                    <a:lnTo>
                      <a:pt x="293" y="303"/>
                    </a:lnTo>
                    <a:lnTo>
                      <a:pt x="293" y="294"/>
                    </a:lnTo>
                    <a:close/>
                    <a:moveTo>
                      <a:pt x="293" y="314"/>
                    </a:moveTo>
                    <a:lnTo>
                      <a:pt x="303" y="314"/>
                    </a:lnTo>
                    <a:lnTo>
                      <a:pt x="303" y="324"/>
                    </a:lnTo>
                    <a:lnTo>
                      <a:pt x="293" y="324"/>
                    </a:lnTo>
                    <a:lnTo>
                      <a:pt x="293" y="314"/>
                    </a:lnTo>
                    <a:close/>
                    <a:moveTo>
                      <a:pt x="293" y="333"/>
                    </a:moveTo>
                    <a:lnTo>
                      <a:pt x="303" y="333"/>
                    </a:lnTo>
                    <a:lnTo>
                      <a:pt x="303" y="343"/>
                    </a:lnTo>
                    <a:lnTo>
                      <a:pt x="293" y="343"/>
                    </a:lnTo>
                    <a:lnTo>
                      <a:pt x="293" y="333"/>
                    </a:lnTo>
                    <a:close/>
                    <a:moveTo>
                      <a:pt x="293" y="354"/>
                    </a:moveTo>
                    <a:lnTo>
                      <a:pt x="303" y="354"/>
                    </a:lnTo>
                    <a:lnTo>
                      <a:pt x="303" y="364"/>
                    </a:lnTo>
                    <a:lnTo>
                      <a:pt x="293" y="364"/>
                    </a:lnTo>
                    <a:lnTo>
                      <a:pt x="293" y="354"/>
                    </a:lnTo>
                    <a:close/>
                    <a:moveTo>
                      <a:pt x="293" y="375"/>
                    </a:moveTo>
                    <a:lnTo>
                      <a:pt x="303" y="375"/>
                    </a:lnTo>
                    <a:lnTo>
                      <a:pt x="303" y="384"/>
                    </a:lnTo>
                    <a:lnTo>
                      <a:pt x="293" y="384"/>
                    </a:lnTo>
                    <a:lnTo>
                      <a:pt x="293" y="375"/>
                    </a:lnTo>
                    <a:close/>
                    <a:moveTo>
                      <a:pt x="293" y="395"/>
                    </a:moveTo>
                    <a:lnTo>
                      <a:pt x="303" y="395"/>
                    </a:lnTo>
                    <a:lnTo>
                      <a:pt x="303" y="405"/>
                    </a:lnTo>
                    <a:lnTo>
                      <a:pt x="293" y="405"/>
                    </a:lnTo>
                    <a:lnTo>
                      <a:pt x="293" y="395"/>
                    </a:lnTo>
                    <a:close/>
                    <a:moveTo>
                      <a:pt x="293" y="414"/>
                    </a:moveTo>
                    <a:lnTo>
                      <a:pt x="303" y="414"/>
                    </a:lnTo>
                    <a:lnTo>
                      <a:pt x="303" y="424"/>
                    </a:lnTo>
                    <a:lnTo>
                      <a:pt x="293" y="424"/>
                    </a:lnTo>
                    <a:lnTo>
                      <a:pt x="293" y="414"/>
                    </a:lnTo>
                    <a:close/>
                    <a:moveTo>
                      <a:pt x="293" y="435"/>
                    </a:moveTo>
                    <a:lnTo>
                      <a:pt x="303" y="435"/>
                    </a:lnTo>
                    <a:lnTo>
                      <a:pt x="303" y="444"/>
                    </a:lnTo>
                    <a:lnTo>
                      <a:pt x="293" y="444"/>
                    </a:lnTo>
                    <a:lnTo>
                      <a:pt x="293" y="435"/>
                    </a:lnTo>
                    <a:close/>
                    <a:moveTo>
                      <a:pt x="303" y="455"/>
                    </a:moveTo>
                    <a:lnTo>
                      <a:pt x="303" y="465"/>
                    </a:lnTo>
                    <a:lnTo>
                      <a:pt x="293" y="465"/>
                    </a:lnTo>
                    <a:lnTo>
                      <a:pt x="293" y="455"/>
                    </a:lnTo>
                    <a:lnTo>
                      <a:pt x="303" y="455"/>
                    </a:lnTo>
                    <a:close/>
                    <a:moveTo>
                      <a:pt x="274" y="30"/>
                    </a:moveTo>
                    <a:lnTo>
                      <a:pt x="284" y="30"/>
                    </a:lnTo>
                    <a:lnTo>
                      <a:pt x="284" y="40"/>
                    </a:lnTo>
                    <a:lnTo>
                      <a:pt x="274" y="40"/>
                    </a:lnTo>
                    <a:lnTo>
                      <a:pt x="274" y="30"/>
                    </a:lnTo>
                    <a:close/>
                    <a:moveTo>
                      <a:pt x="274" y="51"/>
                    </a:moveTo>
                    <a:lnTo>
                      <a:pt x="284" y="51"/>
                    </a:lnTo>
                    <a:lnTo>
                      <a:pt x="284" y="61"/>
                    </a:lnTo>
                    <a:lnTo>
                      <a:pt x="274" y="61"/>
                    </a:lnTo>
                    <a:lnTo>
                      <a:pt x="274" y="51"/>
                    </a:lnTo>
                    <a:close/>
                    <a:moveTo>
                      <a:pt x="274" y="72"/>
                    </a:moveTo>
                    <a:lnTo>
                      <a:pt x="284" y="72"/>
                    </a:lnTo>
                    <a:lnTo>
                      <a:pt x="284" y="81"/>
                    </a:lnTo>
                    <a:lnTo>
                      <a:pt x="274" y="81"/>
                    </a:lnTo>
                    <a:lnTo>
                      <a:pt x="274" y="72"/>
                    </a:lnTo>
                    <a:close/>
                    <a:moveTo>
                      <a:pt x="274" y="91"/>
                    </a:moveTo>
                    <a:lnTo>
                      <a:pt x="284" y="91"/>
                    </a:lnTo>
                    <a:lnTo>
                      <a:pt x="284" y="100"/>
                    </a:lnTo>
                    <a:lnTo>
                      <a:pt x="274" y="100"/>
                    </a:lnTo>
                    <a:lnTo>
                      <a:pt x="274" y="91"/>
                    </a:lnTo>
                    <a:close/>
                    <a:moveTo>
                      <a:pt x="274" y="111"/>
                    </a:moveTo>
                    <a:lnTo>
                      <a:pt x="284" y="111"/>
                    </a:lnTo>
                    <a:lnTo>
                      <a:pt x="284" y="121"/>
                    </a:lnTo>
                    <a:lnTo>
                      <a:pt x="274" y="121"/>
                    </a:lnTo>
                    <a:lnTo>
                      <a:pt x="274" y="111"/>
                    </a:lnTo>
                    <a:close/>
                    <a:moveTo>
                      <a:pt x="274" y="132"/>
                    </a:moveTo>
                    <a:lnTo>
                      <a:pt x="284" y="132"/>
                    </a:lnTo>
                    <a:lnTo>
                      <a:pt x="284" y="142"/>
                    </a:lnTo>
                    <a:lnTo>
                      <a:pt x="274" y="142"/>
                    </a:lnTo>
                    <a:lnTo>
                      <a:pt x="274" y="132"/>
                    </a:lnTo>
                    <a:close/>
                    <a:moveTo>
                      <a:pt x="274" y="152"/>
                    </a:moveTo>
                    <a:lnTo>
                      <a:pt x="284" y="152"/>
                    </a:lnTo>
                    <a:lnTo>
                      <a:pt x="284" y="162"/>
                    </a:lnTo>
                    <a:lnTo>
                      <a:pt x="274" y="162"/>
                    </a:lnTo>
                    <a:lnTo>
                      <a:pt x="274" y="152"/>
                    </a:lnTo>
                    <a:close/>
                    <a:moveTo>
                      <a:pt x="274" y="172"/>
                    </a:moveTo>
                    <a:lnTo>
                      <a:pt x="284" y="172"/>
                    </a:lnTo>
                    <a:lnTo>
                      <a:pt x="284" y="181"/>
                    </a:lnTo>
                    <a:lnTo>
                      <a:pt x="274" y="181"/>
                    </a:lnTo>
                    <a:lnTo>
                      <a:pt x="274" y="172"/>
                    </a:lnTo>
                    <a:close/>
                    <a:moveTo>
                      <a:pt x="274" y="192"/>
                    </a:moveTo>
                    <a:lnTo>
                      <a:pt x="284" y="192"/>
                    </a:lnTo>
                    <a:lnTo>
                      <a:pt x="284" y="202"/>
                    </a:lnTo>
                    <a:lnTo>
                      <a:pt x="274" y="202"/>
                    </a:lnTo>
                    <a:lnTo>
                      <a:pt x="274" y="192"/>
                    </a:lnTo>
                    <a:close/>
                    <a:moveTo>
                      <a:pt x="274" y="213"/>
                    </a:moveTo>
                    <a:lnTo>
                      <a:pt x="284" y="213"/>
                    </a:lnTo>
                    <a:lnTo>
                      <a:pt x="284" y="222"/>
                    </a:lnTo>
                    <a:lnTo>
                      <a:pt x="274" y="222"/>
                    </a:lnTo>
                    <a:lnTo>
                      <a:pt x="274" y="213"/>
                    </a:lnTo>
                    <a:close/>
                    <a:moveTo>
                      <a:pt x="274" y="233"/>
                    </a:moveTo>
                    <a:lnTo>
                      <a:pt x="284" y="233"/>
                    </a:lnTo>
                    <a:lnTo>
                      <a:pt x="284" y="243"/>
                    </a:lnTo>
                    <a:lnTo>
                      <a:pt x="274" y="243"/>
                    </a:lnTo>
                    <a:lnTo>
                      <a:pt x="274" y="233"/>
                    </a:lnTo>
                    <a:close/>
                    <a:moveTo>
                      <a:pt x="274" y="253"/>
                    </a:moveTo>
                    <a:lnTo>
                      <a:pt x="284" y="253"/>
                    </a:lnTo>
                    <a:lnTo>
                      <a:pt x="284" y="262"/>
                    </a:lnTo>
                    <a:lnTo>
                      <a:pt x="274" y="262"/>
                    </a:lnTo>
                    <a:lnTo>
                      <a:pt x="274" y="253"/>
                    </a:lnTo>
                    <a:close/>
                    <a:moveTo>
                      <a:pt x="274" y="273"/>
                    </a:moveTo>
                    <a:lnTo>
                      <a:pt x="284" y="273"/>
                    </a:lnTo>
                    <a:lnTo>
                      <a:pt x="284" y="283"/>
                    </a:lnTo>
                    <a:lnTo>
                      <a:pt x="274" y="283"/>
                    </a:lnTo>
                    <a:lnTo>
                      <a:pt x="274" y="273"/>
                    </a:lnTo>
                    <a:close/>
                    <a:moveTo>
                      <a:pt x="274" y="294"/>
                    </a:moveTo>
                    <a:lnTo>
                      <a:pt x="284" y="294"/>
                    </a:lnTo>
                    <a:lnTo>
                      <a:pt x="284" y="303"/>
                    </a:lnTo>
                    <a:lnTo>
                      <a:pt x="274" y="303"/>
                    </a:lnTo>
                    <a:lnTo>
                      <a:pt x="274" y="294"/>
                    </a:lnTo>
                    <a:close/>
                    <a:moveTo>
                      <a:pt x="274" y="314"/>
                    </a:moveTo>
                    <a:lnTo>
                      <a:pt x="284" y="314"/>
                    </a:lnTo>
                    <a:lnTo>
                      <a:pt x="284" y="324"/>
                    </a:lnTo>
                    <a:lnTo>
                      <a:pt x="274" y="324"/>
                    </a:lnTo>
                    <a:lnTo>
                      <a:pt x="274" y="314"/>
                    </a:lnTo>
                    <a:close/>
                    <a:moveTo>
                      <a:pt x="274" y="333"/>
                    </a:moveTo>
                    <a:lnTo>
                      <a:pt x="284" y="333"/>
                    </a:lnTo>
                    <a:lnTo>
                      <a:pt x="284" y="343"/>
                    </a:lnTo>
                    <a:lnTo>
                      <a:pt x="274" y="343"/>
                    </a:lnTo>
                    <a:lnTo>
                      <a:pt x="274" y="333"/>
                    </a:lnTo>
                    <a:close/>
                    <a:moveTo>
                      <a:pt x="274" y="354"/>
                    </a:moveTo>
                    <a:lnTo>
                      <a:pt x="284" y="354"/>
                    </a:lnTo>
                    <a:lnTo>
                      <a:pt x="284" y="364"/>
                    </a:lnTo>
                    <a:lnTo>
                      <a:pt x="274" y="364"/>
                    </a:lnTo>
                    <a:lnTo>
                      <a:pt x="274" y="354"/>
                    </a:lnTo>
                    <a:close/>
                    <a:moveTo>
                      <a:pt x="274" y="375"/>
                    </a:moveTo>
                    <a:lnTo>
                      <a:pt x="284" y="375"/>
                    </a:lnTo>
                    <a:lnTo>
                      <a:pt x="284" y="384"/>
                    </a:lnTo>
                    <a:lnTo>
                      <a:pt x="274" y="384"/>
                    </a:lnTo>
                    <a:lnTo>
                      <a:pt x="274" y="375"/>
                    </a:lnTo>
                    <a:close/>
                    <a:moveTo>
                      <a:pt x="274" y="395"/>
                    </a:moveTo>
                    <a:lnTo>
                      <a:pt x="284" y="395"/>
                    </a:lnTo>
                    <a:lnTo>
                      <a:pt x="284" y="405"/>
                    </a:lnTo>
                    <a:lnTo>
                      <a:pt x="274" y="405"/>
                    </a:lnTo>
                    <a:lnTo>
                      <a:pt x="274" y="395"/>
                    </a:lnTo>
                    <a:close/>
                    <a:moveTo>
                      <a:pt x="274" y="414"/>
                    </a:moveTo>
                    <a:lnTo>
                      <a:pt x="284" y="414"/>
                    </a:lnTo>
                    <a:lnTo>
                      <a:pt x="284" y="424"/>
                    </a:lnTo>
                    <a:lnTo>
                      <a:pt x="274" y="424"/>
                    </a:lnTo>
                    <a:lnTo>
                      <a:pt x="274" y="414"/>
                    </a:lnTo>
                    <a:close/>
                    <a:moveTo>
                      <a:pt x="274" y="435"/>
                    </a:moveTo>
                    <a:lnTo>
                      <a:pt x="284" y="435"/>
                    </a:lnTo>
                    <a:lnTo>
                      <a:pt x="284" y="444"/>
                    </a:lnTo>
                    <a:lnTo>
                      <a:pt x="274" y="444"/>
                    </a:lnTo>
                    <a:lnTo>
                      <a:pt x="274" y="435"/>
                    </a:lnTo>
                    <a:close/>
                    <a:moveTo>
                      <a:pt x="284" y="455"/>
                    </a:moveTo>
                    <a:lnTo>
                      <a:pt x="284" y="465"/>
                    </a:lnTo>
                    <a:lnTo>
                      <a:pt x="274" y="465"/>
                    </a:lnTo>
                    <a:lnTo>
                      <a:pt x="274" y="455"/>
                    </a:lnTo>
                    <a:lnTo>
                      <a:pt x="284" y="455"/>
                    </a:lnTo>
                    <a:close/>
                    <a:moveTo>
                      <a:pt x="254" y="30"/>
                    </a:moveTo>
                    <a:lnTo>
                      <a:pt x="263" y="30"/>
                    </a:lnTo>
                    <a:lnTo>
                      <a:pt x="263" y="40"/>
                    </a:lnTo>
                    <a:lnTo>
                      <a:pt x="254" y="40"/>
                    </a:lnTo>
                    <a:lnTo>
                      <a:pt x="254" y="30"/>
                    </a:lnTo>
                    <a:close/>
                    <a:moveTo>
                      <a:pt x="254" y="51"/>
                    </a:moveTo>
                    <a:lnTo>
                      <a:pt x="263" y="51"/>
                    </a:lnTo>
                    <a:lnTo>
                      <a:pt x="263" y="61"/>
                    </a:lnTo>
                    <a:lnTo>
                      <a:pt x="254" y="61"/>
                    </a:lnTo>
                    <a:lnTo>
                      <a:pt x="254" y="51"/>
                    </a:lnTo>
                    <a:close/>
                    <a:moveTo>
                      <a:pt x="254" y="72"/>
                    </a:moveTo>
                    <a:lnTo>
                      <a:pt x="263" y="72"/>
                    </a:lnTo>
                    <a:lnTo>
                      <a:pt x="263" y="81"/>
                    </a:lnTo>
                    <a:lnTo>
                      <a:pt x="254" y="81"/>
                    </a:lnTo>
                    <a:lnTo>
                      <a:pt x="254" y="72"/>
                    </a:lnTo>
                    <a:close/>
                    <a:moveTo>
                      <a:pt x="254" y="91"/>
                    </a:moveTo>
                    <a:lnTo>
                      <a:pt x="263" y="91"/>
                    </a:lnTo>
                    <a:lnTo>
                      <a:pt x="263" y="100"/>
                    </a:lnTo>
                    <a:lnTo>
                      <a:pt x="254" y="100"/>
                    </a:lnTo>
                    <a:lnTo>
                      <a:pt x="254" y="91"/>
                    </a:lnTo>
                    <a:close/>
                    <a:moveTo>
                      <a:pt x="254" y="111"/>
                    </a:moveTo>
                    <a:lnTo>
                      <a:pt x="263" y="111"/>
                    </a:lnTo>
                    <a:lnTo>
                      <a:pt x="263" y="121"/>
                    </a:lnTo>
                    <a:lnTo>
                      <a:pt x="254" y="121"/>
                    </a:lnTo>
                    <a:lnTo>
                      <a:pt x="254" y="111"/>
                    </a:lnTo>
                    <a:close/>
                    <a:moveTo>
                      <a:pt x="254" y="132"/>
                    </a:moveTo>
                    <a:lnTo>
                      <a:pt x="263" y="132"/>
                    </a:lnTo>
                    <a:lnTo>
                      <a:pt x="263" y="142"/>
                    </a:lnTo>
                    <a:lnTo>
                      <a:pt x="254" y="142"/>
                    </a:lnTo>
                    <a:lnTo>
                      <a:pt x="254" y="132"/>
                    </a:lnTo>
                    <a:close/>
                    <a:moveTo>
                      <a:pt x="254" y="152"/>
                    </a:moveTo>
                    <a:lnTo>
                      <a:pt x="263" y="152"/>
                    </a:lnTo>
                    <a:lnTo>
                      <a:pt x="263" y="162"/>
                    </a:lnTo>
                    <a:lnTo>
                      <a:pt x="254" y="162"/>
                    </a:lnTo>
                    <a:lnTo>
                      <a:pt x="254" y="152"/>
                    </a:lnTo>
                    <a:close/>
                    <a:moveTo>
                      <a:pt x="254" y="172"/>
                    </a:moveTo>
                    <a:lnTo>
                      <a:pt x="263" y="172"/>
                    </a:lnTo>
                    <a:lnTo>
                      <a:pt x="263" y="181"/>
                    </a:lnTo>
                    <a:lnTo>
                      <a:pt x="254" y="181"/>
                    </a:lnTo>
                    <a:lnTo>
                      <a:pt x="254" y="172"/>
                    </a:lnTo>
                    <a:close/>
                    <a:moveTo>
                      <a:pt x="254" y="192"/>
                    </a:moveTo>
                    <a:lnTo>
                      <a:pt x="263" y="192"/>
                    </a:lnTo>
                    <a:lnTo>
                      <a:pt x="263" y="202"/>
                    </a:lnTo>
                    <a:lnTo>
                      <a:pt x="254" y="202"/>
                    </a:lnTo>
                    <a:lnTo>
                      <a:pt x="254" y="192"/>
                    </a:lnTo>
                    <a:close/>
                    <a:moveTo>
                      <a:pt x="254" y="213"/>
                    </a:moveTo>
                    <a:lnTo>
                      <a:pt x="263" y="213"/>
                    </a:lnTo>
                    <a:lnTo>
                      <a:pt x="263" y="222"/>
                    </a:lnTo>
                    <a:lnTo>
                      <a:pt x="254" y="222"/>
                    </a:lnTo>
                    <a:lnTo>
                      <a:pt x="254" y="213"/>
                    </a:lnTo>
                    <a:close/>
                    <a:moveTo>
                      <a:pt x="254" y="233"/>
                    </a:moveTo>
                    <a:lnTo>
                      <a:pt x="263" y="233"/>
                    </a:lnTo>
                    <a:lnTo>
                      <a:pt x="263" y="243"/>
                    </a:lnTo>
                    <a:lnTo>
                      <a:pt x="254" y="243"/>
                    </a:lnTo>
                    <a:lnTo>
                      <a:pt x="254" y="233"/>
                    </a:lnTo>
                    <a:close/>
                    <a:moveTo>
                      <a:pt x="254" y="253"/>
                    </a:moveTo>
                    <a:lnTo>
                      <a:pt x="263" y="253"/>
                    </a:lnTo>
                    <a:lnTo>
                      <a:pt x="263" y="262"/>
                    </a:lnTo>
                    <a:lnTo>
                      <a:pt x="254" y="262"/>
                    </a:lnTo>
                    <a:lnTo>
                      <a:pt x="254" y="253"/>
                    </a:lnTo>
                    <a:close/>
                    <a:moveTo>
                      <a:pt x="254" y="273"/>
                    </a:moveTo>
                    <a:lnTo>
                      <a:pt x="263" y="273"/>
                    </a:lnTo>
                    <a:lnTo>
                      <a:pt x="263" y="283"/>
                    </a:lnTo>
                    <a:lnTo>
                      <a:pt x="254" y="283"/>
                    </a:lnTo>
                    <a:lnTo>
                      <a:pt x="254" y="273"/>
                    </a:lnTo>
                    <a:close/>
                    <a:moveTo>
                      <a:pt x="254" y="294"/>
                    </a:moveTo>
                    <a:lnTo>
                      <a:pt x="263" y="294"/>
                    </a:lnTo>
                    <a:lnTo>
                      <a:pt x="263" y="303"/>
                    </a:lnTo>
                    <a:lnTo>
                      <a:pt x="254" y="303"/>
                    </a:lnTo>
                    <a:lnTo>
                      <a:pt x="254" y="294"/>
                    </a:lnTo>
                    <a:close/>
                    <a:moveTo>
                      <a:pt x="254" y="314"/>
                    </a:moveTo>
                    <a:lnTo>
                      <a:pt x="263" y="314"/>
                    </a:lnTo>
                    <a:lnTo>
                      <a:pt x="263" y="324"/>
                    </a:lnTo>
                    <a:lnTo>
                      <a:pt x="254" y="324"/>
                    </a:lnTo>
                    <a:lnTo>
                      <a:pt x="254" y="314"/>
                    </a:lnTo>
                    <a:close/>
                    <a:moveTo>
                      <a:pt x="254" y="333"/>
                    </a:moveTo>
                    <a:lnTo>
                      <a:pt x="263" y="333"/>
                    </a:lnTo>
                    <a:lnTo>
                      <a:pt x="263" y="343"/>
                    </a:lnTo>
                    <a:lnTo>
                      <a:pt x="254" y="343"/>
                    </a:lnTo>
                    <a:lnTo>
                      <a:pt x="254" y="333"/>
                    </a:lnTo>
                    <a:close/>
                    <a:moveTo>
                      <a:pt x="254" y="354"/>
                    </a:moveTo>
                    <a:lnTo>
                      <a:pt x="263" y="354"/>
                    </a:lnTo>
                    <a:lnTo>
                      <a:pt x="263" y="364"/>
                    </a:lnTo>
                    <a:lnTo>
                      <a:pt x="254" y="364"/>
                    </a:lnTo>
                    <a:lnTo>
                      <a:pt x="254" y="354"/>
                    </a:lnTo>
                    <a:close/>
                    <a:moveTo>
                      <a:pt x="254" y="375"/>
                    </a:moveTo>
                    <a:lnTo>
                      <a:pt x="263" y="375"/>
                    </a:lnTo>
                    <a:lnTo>
                      <a:pt x="263" y="384"/>
                    </a:lnTo>
                    <a:lnTo>
                      <a:pt x="254" y="384"/>
                    </a:lnTo>
                    <a:lnTo>
                      <a:pt x="254" y="375"/>
                    </a:lnTo>
                    <a:close/>
                    <a:moveTo>
                      <a:pt x="254" y="395"/>
                    </a:moveTo>
                    <a:lnTo>
                      <a:pt x="263" y="395"/>
                    </a:lnTo>
                    <a:lnTo>
                      <a:pt x="263" y="405"/>
                    </a:lnTo>
                    <a:lnTo>
                      <a:pt x="254" y="405"/>
                    </a:lnTo>
                    <a:lnTo>
                      <a:pt x="254" y="395"/>
                    </a:lnTo>
                    <a:close/>
                    <a:moveTo>
                      <a:pt x="254" y="414"/>
                    </a:moveTo>
                    <a:lnTo>
                      <a:pt x="263" y="414"/>
                    </a:lnTo>
                    <a:lnTo>
                      <a:pt x="263" y="424"/>
                    </a:lnTo>
                    <a:lnTo>
                      <a:pt x="254" y="424"/>
                    </a:lnTo>
                    <a:lnTo>
                      <a:pt x="254" y="414"/>
                    </a:lnTo>
                    <a:close/>
                    <a:moveTo>
                      <a:pt x="254" y="435"/>
                    </a:moveTo>
                    <a:lnTo>
                      <a:pt x="263" y="435"/>
                    </a:lnTo>
                    <a:lnTo>
                      <a:pt x="263" y="444"/>
                    </a:lnTo>
                    <a:lnTo>
                      <a:pt x="254" y="444"/>
                    </a:lnTo>
                    <a:lnTo>
                      <a:pt x="254" y="435"/>
                    </a:lnTo>
                    <a:close/>
                    <a:moveTo>
                      <a:pt x="263" y="455"/>
                    </a:moveTo>
                    <a:lnTo>
                      <a:pt x="263" y="465"/>
                    </a:lnTo>
                    <a:lnTo>
                      <a:pt x="254" y="465"/>
                    </a:lnTo>
                    <a:lnTo>
                      <a:pt x="254" y="455"/>
                    </a:lnTo>
                    <a:lnTo>
                      <a:pt x="263" y="455"/>
                    </a:lnTo>
                    <a:close/>
                    <a:moveTo>
                      <a:pt x="233" y="30"/>
                    </a:moveTo>
                    <a:lnTo>
                      <a:pt x="243" y="30"/>
                    </a:lnTo>
                    <a:lnTo>
                      <a:pt x="243" y="40"/>
                    </a:lnTo>
                    <a:lnTo>
                      <a:pt x="233" y="40"/>
                    </a:lnTo>
                    <a:lnTo>
                      <a:pt x="233" y="30"/>
                    </a:lnTo>
                    <a:close/>
                    <a:moveTo>
                      <a:pt x="233" y="51"/>
                    </a:moveTo>
                    <a:lnTo>
                      <a:pt x="243" y="51"/>
                    </a:lnTo>
                    <a:lnTo>
                      <a:pt x="243" y="61"/>
                    </a:lnTo>
                    <a:lnTo>
                      <a:pt x="233" y="61"/>
                    </a:lnTo>
                    <a:lnTo>
                      <a:pt x="233" y="51"/>
                    </a:lnTo>
                    <a:close/>
                    <a:moveTo>
                      <a:pt x="233" y="72"/>
                    </a:moveTo>
                    <a:lnTo>
                      <a:pt x="243" y="72"/>
                    </a:lnTo>
                    <a:lnTo>
                      <a:pt x="243" y="81"/>
                    </a:lnTo>
                    <a:lnTo>
                      <a:pt x="233" y="81"/>
                    </a:lnTo>
                    <a:lnTo>
                      <a:pt x="233" y="72"/>
                    </a:lnTo>
                    <a:close/>
                    <a:moveTo>
                      <a:pt x="233" y="91"/>
                    </a:moveTo>
                    <a:lnTo>
                      <a:pt x="243" y="91"/>
                    </a:lnTo>
                    <a:lnTo>
                      <a:pt x="243" y="100"/>
                    </a:lnTo>
                    <a:lnTo>
                      <a:pt x="233" y="100"/>
                    </a:lnTo>
                    <a:lnTo>
                      <a:pt x="233" y="91"/>
                    </a:lnTo>
                    <a:close/>
                    <a:moveTo>
                      <a:pt x="233" y="111"/>
                    </a:moveTo>
                    <a:lnTo>
                      <a:pt x="243" y="111"/>
                    </a:lnTo>
                    <a:lnTo>
                      <a:pt x="243" y="121"/>
                    </a:lnTo>
                    <a:lnTo>
                      <a:pt x="233" y="121"/>
                    </a:lnTo>
                    <a:lnTo>
                      <a:pt x="233" y="111"/>
                    </a:lnTo>
                    <a:close/>
                    <a:moveTo>
                      <a:pt x="233" y="132"/>
                    </a:moveTo>
                    <a:lnTo>
                      <a:pt x="243" y="132"/>
                    </a:lnTo>
                    <a:lnTo>
                      <a:pt x="243" y="142"/>
                    </a:lnTo>
                    <a:lnTo>
                      <a:pt x="233" y="142"/>
                    </a:lnTo>
                    <a:lnTo>
                      <a:pt x="233" y="132"/>
                    </a:lnTo>
                    <a:close/>
                    <a:moveTo>
                      <a:pt x="233" y="152"/>
                    </a:moveTo>
                    <a:lnTo>
                      <a:pt x="243" y="152"/>
                    </a:lnTo>
                    <a:lnTo>
                      <a:pt x="243" y="162"/>
                    </a:lnTo>
                    <a:lnTo>
                      <a:pt x="233" y="162"/>
                    </a:lnTo>
                    <a:lnTo>
                      <a:pt x="233" y="152"/>
                    </a:lnTo>
                    <a:close/>
                    <a:moveTo>
                      <a:pt x="233" y="172"/>
                    </a:moveTo>
                    <a:lnTo>
                      <a:pt x="243" y="172"/>
                    </a:lnTo>
                    <a:lnTo>
                      <a:pt x="243" y="181"/>
                    </a:lnTo>
                    <a:lnTo>
                      <a:pt x="233" y="181"/>
                    </a:lnTo>
                    <a:lnTo>
                      <a:pt x="233" y="172"/>
                    </a:lnTo>
                    <a:close/>
                    <a:moveTo>
                      <a:pt x="233" y="192"/>
                    </a:moveTo>
                    <a:lnTo>
                      <a:pt x="243" y="192"/>
                    </a:lnTo>
                    <a:lnTo>
                      <a:pt x="243" y="202"/>
                    </a:lnTo>
                    <a:lnTo>
                      <a:pt x="233" y="202"/>
                    </a:lnTo>
                    <a:lnTo>
                      <a:pt x="233" y="192"/>
                    </a:lnTo>
                    <a:close/>
                    <a:moveTo>
                      <a:pt x="233" y="213"/>
                    </a:moveTo>
                    <a:lnTo>
                      <a:pt x="243" y="213"/>
                    </a:lnTo>
                    <a:lnTo>
                      <a:pt x="243" y="222"/>
                    </a:lnTo>
                    <a:lnTo>
                      <a:pt x="233" y="222"/>
                    </a:lnTo>
                    <a:lnTo>
                      <a:pt x="233" y="213"/>
                    </a:lnTo>
                    <a:close/>
                    <a:moveTo>
                      <a:pt x="233" y="233"/>
                    </a:moveTo>
                    <a:lnTo>
                      <a:pt x="243" y="233"/>
                    </a:lnTo>
                    <a:lnTo>
                      <a:pt x="243" y="243"/>
                    </a:lnTo>
                    <a:lnTo>
                      <a:pt x="233" y="243"/>
                    </a:lnTo>
                    <a:lnTo>
                      <a:pt x="233" y="233"/>
                    </a:lnTo>
                    <a:close/>
                    <a:moveTo>
                      <a:pt x="233" y="253"/>
                    </a:moveTo>
                    <a:lnTo>
                      <a:pt x="243" y="253"/>
                    </a:lnTo>
                    <a:lnTo>
                      <a:pt x="243" y="262"/>
                    </a:lnTo>
                    <a:lnTo>
                      <a:pt x="233" y="262"/>
                    </a:lnTo>
                    <a:lnTo>
                      <a:pt x="233" y="253"/>
                    </a:lnTo>
                    <a:close/>
                    <a:moveTo>
                      <a:pt x="233" y="273"/>
                    </a:moveTo>
                    <a:lnTo>
                      <a:pt x="243" y="273"/>
                    </a:lnTo>
                    <a:lnTo>
                      <a:pt x="243" y="283"/>
                    </a:lnTo>
                    <a:lnTo>
                      <a:pt x="233" y="283"/>
                    </a:lnTo>
                    <a:lnTo>
                      <a:pt x="233" y="273"/>
                    </a:lnTo>
                    <a:close/>
                    <a:moveTo>
                      <a:pt x="233" y="294"/>
                    </a:moveTo>
                    <a:lnTo>
                      <a:pt x="243" y="294"/>
                    </a:lnTo>
                    <a:lnTo>
                      <a:pt x="243" y="303"/>
                    </a:lnTo>
                    <a:lnTo>
                      <a:pt x="233" y="303"/>
                    </a:lnTo>
                    <a:lnTo>
                      <a:pt x="233" y="294"/>
                    </a:lnTo>
                    <a:close/>
                    <a:moveTo>
                      <a:pt x="233" y="314"/>
                    </a:moveTo>
                    <a:lnTo>
                      <a:pt x="243" y="314"/>
                    </a:lnTo>
                    <a:lnTo>
                      <a:pt x="243" y="324"/>
                    </a:lnTo>
                    <a:lnTo>
                      <a:pt x="233" y="324"/>
                    </a:lnTo>
                    <a:lnTo>
                      <a:pt x="233" y="314"/>
                    </a:lnTo>
                    <a:close/>
                    <a:moveTo>
                      <a:pt x="233" y="333"/>
                    </a:moveTo>
                    <a:lnTo>
                      <a:pt x="243" y="333"/>
                    </a:lnTo>
                    <a:lnTo>
                      <a:pt x="243" y="343"/>
                    </a:lnTo>
                    <a:lnTo>
                      <a:pt x="233" y="343"/>
                    </a:lnTo>
                    <a:lnTo>
                      <a:pt x="233" y="333"/>
                    </a:lnTo>
                    <a:close/>
                    <a:moveTo>
                      <a:pt x="233" y="354"/>
                    </a:moveTo>
                    <a:lnTo>
                      <a:pt x="243" y="354"/>
                    </a:lnTo>
                    <a:lnTo>
                      <a:pt x="243" y="364"/>
                    </a:lnTo>
                    <a:lnTo>
                      <a:pt x="233" y="364"/>
                    </a:lnTo>
                    <a:lnTo>
                      <a:pt x="233" y="354"/>
                    </a:lnTo>
                    <a:close/>
                    <a:moveTo>
                      <a:pt x="233" y="375"/>
                    </a:moveTo>
                    <a:lnTo>
                      <a:pt x="243" y="375"/>
                    </a:lnTo>
                    <a:lnTo>
                      <a:pt x="243" y="384"/>
                    </a:lnTo>
                    <a:lnTo>
                      <a:pt x="233" y="384"/>
                    </a:lnTo>
                    <a:lnTo>
                      <a:pt x="233" y="375"/>
                    </a:lnTo>
                    <a:close/>
                    <a:moveTo>
                      <a:pt x="233" y="395"/>
                    </a:moveTo>
                    <a:lnTo>
                      <a:pt x="243" y="395"/>
                    </a:lnTo>
                    <a:lnTo>
                      <a:pt x="243" y="405"/>
                    </a:lnTo>
                    <a:lnTo>
                      <a:pt x="233" y="405"/>
                    </a:lnTo>
                    <a:lnTo>
                      <a:pt x="233" y="395"/>
                    </a:lnTo>
                    <a:close/>
                    <a:moveTo>
                      <a:pt x="233" y="414"/>
                    </a:moveTo>
                    <a:lnTo>
                      <a:pt x="243" y="414"/>
                    </a:lnTo>
                    <a:lnTo>
                      <a:pt x="243" y="424"/>
                    </a:lnTo>
                    <a:lnTo>
                      <a:pt x="233" y="424"/>
                    </a:lnTo>
                    <a:lnTo>
                      <a:pt x="233" y="414"/>
                    </a:lnTo>
                    <a:close/>
                    <a:moveTo>
                      <a:pt x="233" y="435"/>
                    </a:moveTo>
                    <a:lnTo>
                      <a:pt x="243" y="435"/>
                    </a:lnTo>
                    <a:lnTo>
                      <a:pt x="243" y="444"/>
                    </a:lnTo>
                    <a:lnTo>
                      <a:pt x="233" y="444"/>
                    </a:lnTo>
                    <a:lnTo>
                      <a:pt x="233" y="435"/>
                    </a:lnTo>
                    <a:close/>
                    <a:moveTo>
                      <a:pt x="243" y="455"/>
                    </a:moveTo>
                    <a:lnTo>
                      <a:pt x="243" y="465"/>
                    </a:lnTo>
                    <a:lnTo>
                      <a:pt x="233" y="465"/>
                    </a:lnTo>
                    <a:lnTo>
                      <a:pt x="233" y="455"/>
                    </a:lnTo>
                    <a:lnTo>
                      <a:pt x="243" y="455"/>
                    </a:lnTo>
                    <a:close/>
                    <a:moveTo>
                      <a:pt x="213" y="30"/>
                    </a:moveTo>
                    <a:lnTo>
                      <a:pt x="222" y="30"/>
                    </a:lnTo>
                    <a:lnTo>
                      <a:pt x="222" y="40"/>
                    </a:lnTo>
                    <a:lnTo>
                      <a:pt x="213" y="40"/>
                    </a:lnTo>
                    <a:lnTo>
                      <a:pt x="213" y="30"/>
                    </a:lnTo>
                    <a:close/>
                    <a:moveTo>
                      <a:pt x="213" y="51"/>
                    </a:moveTo>
                    <a:lnTo>
                      <a:pt x="222" y="51"/>
                    </a:lnTo>
                    <a:lnTo>
                      <a:pt x="222" y="61"/>
                    </a:lnTo>
                    <a:lnTo>
                      <a:pt x="213" y="61"/>
                    </a:lnTo>
                    <a:lnTo>
                      <a:pt x="213" y="51"/>
                    </a:lnTo>
                    <a:close/>
                    <a:moveTo>
                      <a:pt x="213" y="72"/>
                    </a:moveTo>
                    <a:lnTo>
                      <a:pt x="222" y="72"/>
                    </a:lnTo>
                    <a:lnTo>
                      <a:pt x="222" y="81"/>
                    </a:lnTo>
                    <a:lnTo>
                      <a:pt x="213" y="81"/>
                    </a:lnTo>
                    <a:lnTo>
                      <a:pt x="213" y="72"/>
                    </a:lnTo>
                    <a:close/>
                    <a:moveTo>
                      <a:pt x="213" y="91"/>
                    </a:moveTo>
                    <a:lnTo>
                      <a:pt x="222" y="91"/>
                    </a:lnTo>
                    <a:lnTo>
                      <a:pt x="222" y="100"/>
                    </a:lnTo>
                    <a:lnTo>
                      <a:pt x="213" y="100"/>
                    </a:lnTo>
                    <a:lnTo>
                      <a:pt x="213" y="91"/>
                    </a:lnTo>
                    <a:close/>
                    <a:moveTo>
                      <a:pt x="213" y="111"/>
                    </a:moveTo>
                    <a:lnTo>
                      <a:pt x="222" y="111"/>
                    </a:lnTo>
                    <a:lnTo>
                      <a:pt x="222" y="121"/>
                    </a:lnTo>
                    <a:lnTo>
                      <a:pt x="213" y="121"/>
                    </a:lnTo>
                    <a:lnTo>
                      <a:pt x="213" y="111"/>
                    </a:lnTo>
                    <a:close/>
                    <a:moveTo>
                      <a:pt x="213" y="132"/>
                    </a:moveTo>
                    <a:lnTo>
                      <a:pt x="222" y="132"/>
                    </a:lnTo>
                    <a:lnTo>
                      <a:pt x="222" y="142"/>
                    </a:lnTo>
                    <a:lnTo>
                      <a:pt x="213" y="142"/>
                    </a:lnTo>
                    <a:lnTo>
                      <a:pt x="213" y="132"/>
                    </a:lnTo>
                    <a:close/>
                    <a:moveTo>
                      <a:pt x="213" y="152"/>
                    </a:moveTo>
                    <a:lnTo>
                      <a:pt x="222" y="152"/>
                    </a:lnTo>
                    <a:lnTo>
                      <a:pt x="222" y="162"/>
                    </a:lnTo>
                    <a:lnTo>
                      <a:pt x="213" y="162"/>
                    </a:lnTo>
                    <a:lnTo>
                      <a:pt x="213" y="152"/>
                    </a:lnTo>
                    <a:close/>
                    <a:moveTo>
                      <a:pt x="213" y="172"/>
                    </a:moveTo>
                    <a:lnTo>
                      <a:pt x="222" y="172"/>
                    </a:lnTo>
                    <a:lnTo>
                      <a:pt x="222" y="181"/>
                    </a:lnTo>
                    <a:lnTo>
                      <a:pt x="213" y="181"/>
                    </a:lnTo>
                    <a:lnTo>
                      <a:pt x="213" y="172"/>
                    </a:lnTo>
                    <a:close/>
                    <a:moveTo>
                      <a:pt x="213" y="192"/>
                    </a:moveTo>
                    <a:lnTo>
                      <a:pt x="222" y="192"/>
                    </a:lnTo>
                    <a:lnTo>
                      <a:pt x="222" y="202"/>
                    </a:lnTo>
                    <a:lnTo>
                      <a:pt x="213" y="202"/>
                    </a:lnTo>
                    <a:lnTo>
                      <a:pt x="213" y="192"/>
                    </a:lnTo>
                    <a:close/>
                    <a:moveTo>
                      <a:pt x="213" y="213"/>
                    </a:moveTo>
                    <a:lnTo>
                      <a:pt x="222" y="213"/>
                    </a:lnTo>
                    <a:lnTo>
                      <a:pt x="222" y="222"/>
                    </a:lnTo>
                    <a:lnTo>
                      <a:pt x="213" y="222"/>
                    </a:lnTo>
                    <a:lnTo>
                      <a:pt x="213" y="213"/>
                    </a:lnTo>
                    <a:close/>
                    <a:moveTo>
                      <a:pt x="213" y="233"/>
                    </a:moveTo>
                    <a:lnTo>
                      <a:pt x="222" y="233"/>
                    </a:lnTo>
                    <a:lnTo>
                      <a:pt x="222" y="243"/>
                    </a:lnTo>
                    <a:lnTo>
                      <a:pt x="213" y="243"/>
                    </a:lnTo>
                    <a:lnTo>
                      <a:pt x="213" y="233"/>
                    </a:lnTo>
                    <a:close/>
                    <a:moveTo>
                      <a:pt x="213" y="253"/>
                    </a:moveTo>
                    <a:lnTo>
                      <a:pt x="222" y="253"/>
                    </a:lnTo>
                    <a:lnTo>
                      <a:pt x="222" y="262"/>
                    </a:lnTo>
                    <a:lnTo>
                      <a:pt x="213" y="262"/>
                    </a:lnTo>
                    <a:lnTo>
                      <a:pt x="213" y="253"/>
                    </a:lnTo>
                    <a:close/>
                    <a:moveTo>
                      <a:pt x="213" y="273"/>
                    </a:moveTo>
                    <a:lnTo>
                      <a:pt x="222" y="273"/>
                    </a:lnTo>
                    <a:lnTo>
                      <a:pt x="222" y="283"/>
                    </a:lnTo>
                    <a:lnTo>
                      <a:pt x="213" y="283"/>
                    </a:lnTo>
                    <a:lnTo>
                      <a:pt x="213" y="273"/>
                    </a:lnTo>
                    <a:close/>
                    <a:moveTo>
                      <a:pt x="213" y="294"/>
                    </a:moveTo>
                    <a:lnTo>
                      <a:pt x="222" y="294"/>
                    </a:lnTo>
                    <a:lnTo>
                      <a:pt x="222" y="303"/>
                    </a:lnTo>
                    <a:lnTo>
                      <a:pt x="213" y="303"/>
                    </a:lnTo>
                    <a:lnTo>
                      <a:pt x="213" y="294"/>
                    </a:lnTo>
                    <a:close/>
                    <a:moveTo>
                      <a:pt x="213" y="314"/>
                    </a:moveTo>
                    <a:lnTo>
                      <a:pt x="222" y="314"/>
                    </a:lnTo>
                    <a:lnTo>
                      <a:pt x="222" y="324"/>
                    </a:lnTo>
                    <a:lnTo>
                      <a:pt x="213" y="324"/>
                    </a:lnTo>
                    <a:lnTo>
                      <a:pt x="213" y="314"/>
                    </a:lnTo>
                    <a:close/>
                    <a:moveTo>
                      <a:pt x="213" y="333"/>
                    </a:moveTo>
                    <a:lnTo>
                      <a:pt x="222" y="333"/>
                    </a:lnTo>
                    <a:lnTo>
                      <a:pt x="222" y="343"/>
                    </a:lnTo>
                    <a:lnTo>
                      <a:pt x="213" y="343"/>
                    </a:lnTo>
                    <a:lnTo>
                      <a:pt x="213" y="333"/>
                    </a:lnTo>
                    <a:close/>
                    <a:moveTo>
                      <a:pt x="213" y="354"/>
                    </a:moveTo>
                    <a:lnTo>
                      <a:pt x="222" y="354"/>
                    </a:lnTo>
                    <a:lnTo>
                      <a:pt x="222" y="364"/>
                    </a:lnTo>
                    <a:lnTo>
                      <a:pt x="213" y="364"/>
                    </a:lnTo>
                    <a:lnTo>
                      <a:pt x="213" y="354"/>
                    </a:lnTo>
                    <a:close/>
                    <a:moveTo>
                      <a:pt x="213" y="375"/>
                    </a:moveTo>
                    <a:lnTo>
                      <a:pt x="222" y="375"/>
                    </a:lnTo>
                    <a:lnTo>
                      <a:pt x="222" y="384"/>
                    </a:lnTo>
                    <a:lnTo>
                      <a:pt x="213" y="384"/>
                    </a:lnTo>
                    <a:lnTo>
                      <a:pt x="213" y="375"/>
                    </a:lnTo>
                    <a:close/>
                    <a:moveTo>
                      <a:pt x="213" y="395"/>
                    </a:moveTo>
                    <a:lnTo>
                      <a:pt x="222" y="395"/>
                    </a:lnTo>
                    <a:lnTo>
                      <a:pt x="222" y="405"/>
                    </a:lnTo>
                    <a:lnTo>
                      <a:pt x="213" y="405"/>
                    </a:lnTo>
                    <a:lnTo>
                      <a:pt x="213" y="395"/>
                    </a:lnTo>
                    <a:close/>
                    <a:moveTo>
                      <a:pt x="213" y="414"/>
                    </a:moveTo>
                    <a:lnTo>
                      <a:pt x="222" y="414"/>
                    </a:lnTo>
                    <a:lnTo>
                      <a:pt x="222" y="424"/>
                    </a:lnTo>
                    <a:lnTo>
                      <a:pt x="213" y="424"/>
                    </a:lnTo>
                    <a:lnTo>
                      <a:pt x="213" y="414"/>
                    </a:lnTo>
                    <a:close/>
                    <a:moveTo>
                      <a:pt x="213" y="435"/>
                    </a:moveTo>
                    <a:lnTo>
                      <a:pt x="222" y="435"/>
                    </a:lnTo>
                    <a:lnTo>
                      <a:pt x="222" y="444"/>
                    </a:lnTo>
                    <a:lnTo>
                      <a:pt x="213" y="444"/>
                    </a:lnTo>
                    <a:lnTo>
                      <a:pt x="213" y="435"/>
                    </a:lnTo>
                    <a:close/>
                    <a:moveTo>
                      <a:pt x="222" y="455"/>
                    </a:moveTo>
                    <a:lnTo>
                      <a:pt x="222" y="465"/>
                    </a:lnTo>
                    <a:lnTo>
                      <a:pt x="213" y="465"/>
                    </a:lnTo>
                    <a:lnTo>
                      <a:pt x="213" y="455"/>
                    </a:lnTo>
                    <a:lnTo>
                      <a:pt x="222" y="455"/>
                    </a:lnTo>
                    <a:close/>
                    <a:moveTo>
                      <a:pt x="193" y="30"/>
                    </a:moveTo>
                    <a:lnTo>
                      <a:pt x="203" y="30"/>
                    </a:lnTo>
                    <a:lnTo>
                      <a:pt x="203" y="40"/>
                    </a:lnTo>
                    <a:lnTo>
                      <a:pt x="193" y="40"/>
                    </a:lnTo>
                    <a:lnTo>
                      <a:pt x="193" y="30"/>
                    </a:lnTo>
                    <a:close/>
                    <a:moveTo>
                      <a:pt x="193" y="51"/>
                    </a:moveTo>
                    <a:lnTo>
                      <a:pt x="203" y="51"/>
                    </a:lnTo>
                    <a:lnTo>
                      <a:pt x="203" y="61"/>
                    </a:lnTo>
                    <a:lnTo>
                      <a:pt x="193" y="61"/>
                    </a:lnTo>
                    <a:lnTo>
                      <a:pt x="193" y="51"/>
                    </a:lnTo>
                    <a:close/>
                    <a:moveTo>
                      <a:pt x="193" y="72"/>
                    </a:moveTo>
                    <a:lnTo>
                      <a:pt x="203" y="72"/>
                    </a:lnTo>
                    <a:lnTo>
                      <a:pt x="203" y="81"/>
                    </a:lnTo>
                    <a:lnTo>
                      <a:pt x="193" y="81"/>
                    </a:lnTo>
                    <a:lnTo>
                      <a:pt x="193" y="72"/>
                    </a:lnTo>
                    <a:close/>
                    <a:moveTo>
                      <a:pt x="193" y="91"/>
                    </a:moveTo>
                    <a:lnTo>
                      <a:pt x="203" y="91"/>
                    </a:lnTo>
                    <a:lnTo>
                      <a:pt x="203" y="100"/>
                    </a:lnTo>
                    <a:lnTo>
                      <a:pt x="193" y="100"/>
                    </a:lnTo>
                    <a:lnTo>
                      <a:pt x="193" y="91"/>
                    </a:lnTo>
                    <a:close/>
                    <a:moveTo>
                      <a:pt x="193" y="111"/>
                    </a:moveTo>
                    <a:lnTo>
                      <a:pt x="203" y="111"/>
                    </a:lnTo>
                    <a:lnTo>
                      <a:pt x="203" y="121"/>
                    </a:lnTo>
                    <a:lnTo>
                      <a:pt x="193" y="121"/>
                    </a:lnTo>
                    <a:lnTo>
                      <a:pt x="193" y="111"/>
                    </a:lnTo>
                    <a:close/>
                    <a:moveTo>
                      <a:pt x="193" y="132"/>
                    </a:moveTo>
                    <a:lnTo>
                      <a:pt x="203" y="132"/>
                    </a:lnTo>
                    <a:lnTo>
                      <a:pt x="203" y="142"/>
                    </a:lnTo>
                    <a:lnTo>
                      <a:pt x="193" y="142"/>
                    </a:lnTo>
                    <a:lnTo>
                      <a:pt x="193" y="132"/>
                    </a:lnTo>
                    <a:close/>
                    <a:moveTo>
                      <a:pt x="193" y="152"/>
                    </a:moveTo>
                    <a:lnTo>
                      <a:pt x="203" y="152"/>
                    </a:lnTo>
                    <a:lnTo>
                      <a:pt x="203" y="162"/>
                    </a:lnTo>
                    <a:lnTo>
                      <a:pt x="193" y="162"/>
                    </a:lnTo>
                    <a:lnTo>
                      <a:pt x="193" y="152"/>
                    </a:lnTo>
                    <a:close/>
                    <a:moveTo>
                      <a:pt x="193" y="172"/>
                    </a:moveTo>
                    <a:lnTo>
                      <a:pt x="203" y="172"/>
                    </a:lnTo>
                    <a:lnTo>
                      <a:pt x="203" y="181"/>
                    </a:lnTo>
                    <a:lnTo>
                      <a:pt x="193" y="181"/>
                    </a:lnTo>
                    <a:lnTo>
                      <a:pt x="193" y="172"/>
                    </a:lnTo>
                    <a:close/>
                    <a:moveTo>
                      <a:pt x="193" y="192"/>
                    </a:moveTo>
                    <a:lnTo>
                      <a:pt x="203" y="192"/>
                    </a:lnTo>
                    <a:lnTo>
                      <a:pt x="203" y="202"/>
                    </a:lnTo>
                    <a:lnTo>
                      <a:pt x="193" y="202"/>
                    </a:lnTo>
                    <a:lnTo>
                      <a:pt x="193" y="192"/>
                    </a:lnTo>
                    <a:close/>
                    <a:moveTo>
                      <a:pt x="193" y="213"/>
                    </a:moveTo>
                    <a:lnTo>
                      <a:pt x="203" y="213"/>
                    </a:lnTo>
                    <a:lnTo>
                      <a:pt x="203" y="222"/>
                    </a:lnTo>
                    <a:lnTo>
                      <a:pt x="193" y="222"/>
                    </a:lnTo>
                    <a:lnTo>
                      <a:pt x="193" y="213"/>
                    </a:lnTo>
                    <a:close/>
                    <a:moveTo>
                      <a:pt x="193" y="233"/>
                    </a:moveTo>
                    <a:lnTo>
                      <a:pt x="203" y="233"/>
                    </a:lnTo>
                    <a:lnTo>
                      <a:pt x="203" y="243"/>
                    </a:lnTo>
                    <a:lnTo>
                      <a:pt x="193" y="243"/>
                    </a:lnTo>
                    <a:lnTo>
                      <a:pt x="193" y="233"/>
                    </a:lnTo>
                    <a:close/>
                    <a:moveTo>
                      <a:pt x="193" y="253"/>
                    </a:moveTo>
                    <a:lnTo>
                      <a:pt x="203" y="253"/>
                    </a:lnTo>
                    <a:lnTo>
                      <a:pt x="203" y="262"/>
                    </a:lnTo>
                    <a:lnTo>
                      <a:pt x="193" y="262"/>
                    </a:lnTo>
                    <a:lnTo>
                      <a:pt x="193" y="253"/>
                    </a:lnTo>
                    <a:close/>
                    <a:moveTo>
                      <a:pt x="193" y="273"/>
                    </a:moveTo>
                    <a:lnTo>
                      <a:pt x="203" y="273"/>
                    </a:lnTo>
                    <a:lnTo>
                      <a:pt x="203" y="283"/>
                    </a:lnTo>
                    <a:lnTo>
                      <a:pt x="193" y="283"/>
                    </a:lnTo>
                    <a:lnTo>
                      <a:pt x="193" y="273"/>
                    </a:lnTo>
                    <a:close/>
                    <a:moveTo>
                      <a:pt x="193" y="294"/>
                    </a:moveTo>
                    <a:lnTo>
                      <a:pt x="203" y="294"/>
                    </a:lnTo>
                    <a:lnTo>
                      <a:pt x="203" y="303"/>
                    </a:lnTo>
                    <a:lnTo>
                      <a:pt x="193" y="303"/>
                    </a:lnTo>
                    <a:lnTo>
                      <a:pt x="193" y="294"/>
                    </a:lnTo>
                    <a:close/>
                    <a:moveTo>
                      <a:pt x="193" y="314"/>
                    </a:moveTo>
                    <a:lnTo>
                      <a:pt x="203" y="314"/>
                    </a:lnTo>
                    <a:lnTo>
                      <a:pt x="203" y="324"/>
                    </a:lnTo>
                    <a:lnTo>
                      <a:pt x="193" y="324"/>
                    </a:lnTo>
                    <a:lnTo>
                      <a:pt x="193" y="314"/>
                    </a:lnTo>
                    <a:close/>
                    <a:moveTo>
                      <a:pt x="193" y="333"/>
                    </a:moveTo>
                    <a:lnTo>
                      <a:pt x="203" y="333"/>
                    </a:lnTo>
                    <a:lnTo>
                      <a:pt x="203" y="343"/>
                    </a:lnTo>
                    <a:lnTo>
                      <a:pt x="193" y="343"/>
                    </a:lnTo>
                    <a:lnTo>
                      <a:pt x="193" y="333"/>
                    </a:lnTo>
                    <a:close/>
                    <a:moveTo>
                      <a:pt x="193" y="354"/>
                    </a:moveTo>
                    <a:lnTo>
                      <a:pt x="203" y="354"/>
                    </a:lnTo>
                    <a:lnTo>
                      <a:pt x="203" y="364"/>
                    </a:lnTo>
                    <a:lnTo>
                      <a:pt x="193" y="364"/>
                    </a:lnTo>
                    <a:lnTo>
                      <a:pt x="193" y="354"/>
                    </a:lnTo>
                    <a:close/>
                    <a:moveTo>
                      <a:pt x="193" y="375"/>
                    </a:moveTo>
                    <a:lnTo>
                      <a:pt x="203" y="375"/>
                    </a:lnTo>
                    <a:lnTo>
                      <a:pt x="203" y="384"/>
                    </a:lnTo>
                    <a:lnTo>
                      <a:pt x="193" y="384"/>
                    </a:lnTo>
                    <a:lnTo>
                      <a:pt x="193" y="375"/>
                    </a:lnTo>
                    <a:close/>
                    <a:moveTo>
                      <a:pt x="193" y="395"/>
                    </a:moveTo>
                    <a:lnTo>
                      <a:pt x="203" y="395"/>
                    </a:lnTo>
                    <a:lnTo>
                      <a:pt x="203" y="405"/>
                    </a:lnTo>
                    <a:lnTo>
                      <a:pt x="193" y="405"/>
                    </a:lnTo>
                    <a:lnTo>
                      <a:pt x="193" y="395"/>
                    </a:lnTo>
                    <a:close/>
                    <a:moveTo>
                      <a:pt x="193" y="414"/>
                    </a:moveTo>
                    <a:lnTo>
                      <a:pt x="203" y="414"/>
                    </a:lnTo>
                    <a:lnTo>
                      <a:pt x="203" y="424"/>
                    </a:lnTo>
                    <a:lnTo>
                      <a:pt x="193" y="424"/>
                    </a:lnTo>
                    <a:lnTo>
                      <a:pt x="193" y="414"/>
                    </a:lnTo>
                    <a:close/>
                    <a:moveTo>
                      <a:pt x="193" y="435"/>
                    </a:moveTo>
                    <a:lnTo>
                      <a:pt x="203" y="435"/>
                    </a:lnTo>
                    <a:lnTo>
                      <a:pt x="203" y="444"/>
                    </a:lnTo>
                    <a:lnTo>
                      <a:pt x="193" y="444"/>
                    </a:lnTo>
                    <a:lnTo>
                      <a:pt x="193" y="435"/>
                    </a:lnTo>
                    <a:close/>
                    <a:moveTo>
                      <a:pt x="203" y="455"/>
                    </a:moveTo>
                    <a:lnTo>
                      <a:pt x="203" y="465"/>
                    </a:lnTo>
                    <a:lnTo>
                      <a:pt x="193" y="465"/>
                    </a:lnTo>
                    <a:lnTo>
                      <a:pt x="193" y="455"/>
                    </a:lnTo>
                    <a:lnTo>
                      <a:pt x="203" y="455"/>
                    </a:lnTo>
                    <a:close/>
                    <a:moveTo>
                      <a:pt x="173" y="30"/>
                    </a:moveTo>
                    <a:lnTo>
                      <a:pt x="182" y="30"/>
                    </a:lnTo>
                    <a:lnTo>
                      <a:pt x="182" y="40"/>
                    </a:lnTo>
                    <a:lnTo>
                      <a:pt x="173" y="40"/>
                    </a:lnTo>
                    <a:lnTo>
                      <a:pt x="173" y="30"/>
                    </a:lnTo>
                    <a:close/>
                    <a:moveTo>
                      <a:pt x="173" y="51"/>
                    </a:moveTo>
                    <a:lnTo>
                      <a:pt x="182" y="51"/>
                    </a:lnTo>
                    <a:lnTo>
                      <a:pt x="182" y="61"/>
                    </a:lnTo>
                    <a:lnTo>
                      <a:pt x="173" y="61"/>
                    </a:lnTo>
                    <a:lnTo>
                      <a:pt x="173" y="51"/>
                    </a:lnTo>
                    <a:close/>
                    <a:moveTo>
                      <a:pt x="173" y="72"/>
                    </a:moveTo>
                    <a:lnTo>
                      <a:pt x="182" y="72"/>
                    </a:lnTo>
                    <a:lnTo>
                      <a:pt x="182" y="81"/>
                    </a:lnTo>
                    <a:lnTo>
                      <a:pt x="173" y="81"/>
                    </a:lnTo>
                    <a:lnTo>
                      <a:pt x="173" y="72"/>
                    </a:lnTo>
                    <a:close/>
                    <a:moveTo>
                      <a:pt x="173" y="91"/>
                    </a:moveTo>
                    <a:lnTo>
                      <a:pt x="182" y="91"/>
                    </a:lnTo>
                    <a:lnTo>
                      <a:pt x="182" y="100"/>
                    </a:lnTo>
                    <a:lnTo>
                      <a:pt x="173" y="100"/>
                    </a:lnTo>
                    <a:lnTo>
                      <a:pt x="173" y="91"/>
                    </a:lnTo>
                    <a:close/>
                    <a:moveTo>
                      <a:pt x="173" y="111"/>
                    </a:moveTo>
                    <a:lnTo>
                      <a:pt x="182" y="111"/>
                    </a:lnTo>
                    <a:lnTo>
                      <a:pt x="182" y="121"/>
                    </a:lnTo>
                    <a:lnTo>
                      <a:pt x="173" y="121"/>
                    </a:lnTo>
                    <a:lnTo>
                      <a:pt x="173" y="111"/>
                    </a:lnTo>
                    <a:close/>
                    <a:moveTo>
                      <a:pt x="173" y="132"/>
                    </a:moveTo>
                    <a:lnTo>
                      <a:pt x="182" y="132"/>
                    </a:lnTo>
                    <a:lnTo>
                      <a:pt x="182" y="142"/>
                    </a:lnTo>
                    <a:lnTo>
                      <a:pt x="173" y="142"/>
                    </a:lnTo>
                    <a:lnTo>
                      <a:pt x="173" y="132"/>
                    </a:lnTo>
                    <a:close/>
                    <a:moveTo>
                      <a:pt x="173" y="152"/>
                    </a:moveTo>
                    <a:lnTo>
                      <a:pt x="182" y="152"/>
                    </a:lnTo>
                    <a:lnTo>
                      <a:pt x="182" y="162"/>
                    </a:lnTo>
                    <a:lnTo>
                      <a:pt x="173" y="162"/>
                    </a:lnTo>
                    <a:lnTo>
                      <a:pt x="173" y="152"/>
                    </a:lnTo>
                    <a:close/>
                    <a:moveTo>
                      <a:pt x="173" y="172"/>
                    </a:moveTo>
                    <a:lnTo>
                      <a:pt x="182" y="172"/>
                    </a:lnTo>
                    <a:lnTo>
                      <a:pt x="182" y="181"/>
                    </a:lnTo>
                    <a:lnTo>
                      <a:pt x="173" y="181"/>
                    </a:lnTo>
                    <a:lnTo>
                      <a:pt x="173" y="172"/>
                    </a:lnTo>
                    <a:close/>
                    <a:moveTo>
                      <a:pt x="173" y="192"/>
                    </a:moveTo>
                    <a:lnTo>
                      <a:pt x="182" y="192"/>
                    </a:lnTo>
                    <a:lnTo>
                      <a:pt x="182" y="202"/>
                    </a:lnTo>
                    <a:lnTo>
                      <a:pt x="173" y="202"/>
                    </a:lnTo>
                    <a:lnTo>
                      <a:pt x="173" y="192"/>
                    </a:lnTo>
                    <a:close/>
                    <a:moveTo>
                      <a:pt x="173" y="213"/>
                    </a:moveTo>
                    <a:lnTo>
                      <a:pt x="182" y="213"/>
                    </a:lnTo>
                    <a:lnTo>
                      <a:pt x="182" y="222"/>
                    </a:lnTo>
                    <a:lnTo>
                      <a:pt x="173" y="222"/>
                    </a:lnTo>
                    <a:lnTo>
                      <a:pt x="173" y="213"/>
                    </a:lnTo>
                    <a:close/>
                    <a:moveTo>
                      <a:pt x="173" y="233"/>
                    </a:moveTo>
                    <a:lnTo>
                      <a:pt x="182" y="233"/>
                    </a:lnTo>
                    <a:lnTo>
                      <a:pt x="182" y="243"/>
                    </a:lnTo>
                    <a:lnTo>
                      <a:pt x="173" y="243"/>
                    </a:lnTo>
                    <a:lnTo>
                      <a:pt x="173" y="233"/>
                    </a:lnTo>
                    <a:close/>
                    <a:moveTo>
                      <a:pt x="173" y="253"/>
                    </a:moveTo>
                    <a:lnTo>
                      <a:pt x="182" y="253"/>
                    </a:lnTo>
                    <a:lnTo>
                      <a:pt x="182" y="262"/>
                    </a:lnTo>
                    <a:lnTo>
                      <a:pt x="173" y="262"/>
                    </a:lnTo>
                    <a:lnTo>
                      <a:pt x="173" y="253"/>
                    </a:lnTo>
                    <a:close/>
                    <a:moveTo>
                      <a:pt x="173" y="273"/>
                    </a:moveTo>
                    <a:lnTo>
                      <a:pt x="182" y="273"/>
                    </a:lnTo>
                    <a:lnTo>
                      <a:pt x="182" y="283"/>
                    </a:lnTo>
                    <a:lnTo>
                      <a:pt x="173" y="283"/>
                    </a:lnTo>
                    <a:lnTo>
                      <a:pt x="173" y="273"/>
                    </a:lnTo>
                    <a:close/>
                    <a:moveTo>
                      <a:pt x="173" y="294"/>
                    </a:moveTo>
                    <a:lnTo>
                      <a:pt x="182" y="294"/>
                    </a:lnTo>
                    <a:lnTo>
                      <a:pt x="182" y="303"/>
                    </a:lnTo>
                    <a:lnTo>
                      <a:pt x="173" y="303"/>
                    </a:lnTo>
                    <a:lnTo>
                      <a:pt x="173" y="294"/>
                    </a:lnTo>
                    <a:close/>
                    <a:moveTo>
                      <a:pt x="173" y="314"/>
                    </a:moveTo>
                    <a:lnTo>
                      <a:pt x="182" y="314"/>
                    </a:lnTo>
                    <a:lnTo>
                      <a:pt x="182" y="324"/>
                    </a:lnTo>
                    <a:lnTo>
                      <a:pt x="173" y="324"/>
                    </a:lnTo>
                    <a:lnTo>
                      <a:pt x="173" y="314"/>
                    </a:lnTo>
                    <a:close/>
                    <a:moveTo>
                      <a:pt x="173" y="333"/>
                    </a:moveTo>
                    <a:lnTo>
                      <a:pt x="182" y="333"/>
                    </a:lnTo>
                    <a:lnTo>
                      <a:pt x="182" y="343"/>
                    </a:lnTo>
                    <a:lnTo>
                      <a:pt x="173" y="343"/>
                    </a:lnTo>
                    <a:lnTo>
                      <a:pt x="173" y="333"/>
                    </a:lnTo>
                    <a:close/>
                    <a:moveTo>
                      <a:pt x="173" y="354"/>
                    </a:moveTo>
                    <a:lnTo>
                      <a:pt x="182" y="354"/>
                    </a:lnTo>
                    <a:lnTo>
                      <a:pt x="182" y="364"/>
                    </a:lnTo>
                    <a:lnTo>
                      <a:pt x="173" y="364"/>
                    </a:lnTo>
                    <a:lnTo>
                      <a:pt x="173" y="354"/>
                    </a:lnTo>
                    <a:close/>
                    <a:moveTo>
                      <a:pt x="173" y="375"/>
                    </a:moveTo>
                    <a:lnTo>
                      <a:pt x="182" y="375"/>
                    </a:lnTo>
                    <a:lnTo>
                      <a:pt x="182" y="384"/>
                    </a:lnTo>
                    <a:lnTo>
                      <a:pt x="173" y="384"/>
                    </a:lnTo>
                    <a:lnTo>
                      <a:pt x="173" y="375"/>
                    </a:lnTo>
                    <a:close/>
                    <a:moveTo>
                      <a:pt x="173" y="395"/>
                    </a:moveTo>
                    <a:lnTo>
                      <a:pt x="182" y="395"/>
                    </a:lnTo>
                    <a:lnTo>
                      <a:pt x="182" y="405"/>
                    </a:lnTo>
                    <a:lnTo>
                      <a:pt x="173" y="405"/>
                    </a:lnTo>
                    <a:lnTo>
                      <a:pt x="173" y="395"/>
                    </a:lnTo>
                    <a:close/>
                    <a:moveTo>
                      <a:pt x="173" y="414"/>
                    </a:moveTo>
                    <a:lnTo>
                      <a:pt x="182" y="414"/>
                    </a:lnTo>
                    <a:lnTo>
                      <a:pt x="182" y="424"/>
                    </a:lnTo>
                    <a:lnTo>
                      <a:pt x="173" y="424"/>
                    </a:lnTo>
                    <a:lnTo>
                      <a:pt x="173" y="414"/>
                    </a:lnTo>
                    <a:close/>
                    <a:moveTo>
                      <a:pt x="173" y="435"/>
                    </a:moveTo>
                    <a:lnTo>
                      <a:pt x="182" y="435"/>
                    </a:lnTo>
                    <a:lnTo>
                      <a:pt x="182" y="444"/>
                    </a:lnTo>
                    <a:lnTo>
                      <a:pt x="173" y="444"/>
                    </a:lnTo>
                    <a:lnTo>
                      <a:pt x="173" y="435"/>
                    </a:lnTo>
                    <a:close/>
                    <a:moveTo>
                      <a:pt x="182" y="455"/>
                    </a:moveTo>
                    <a:lnTo>
                      <a:pt x="182" y="465"/>
                    </a:lnTo>
                    <a:lnTo>
                      <a:pt x="173" y="465"/>
                    </a:lnTo>
                    <a:lnTo>
                      <a:pt x="173" y="455"/>
                    </a:lnTo>
                    <a:lnTo>
                      <a:pt x="182" y="455"/>
                    </a:lnTo>
                    <a:close/>
                    <a:moveTo>
                      <a:pt x="152" y="30"/>
                    </a:moveTo>
                    <a:lnTo>
                      <a:pt x="162" y="30"/>
                    </a:lnTo>
                    <a:lnTo>
                      <a:pt x="162" y="40"/>
                    </a:lnTo>
                    <a:lnTo>
                      <a:pt x="152" y="40"/>
                    </a:lnTo>
                    <a:lnTo>
                      <a:pt x="152" y="30"/>
                    </a:lnTo>
                    <a:close/>
                    <a:moveTo>
                      <a:pt x="152" y="51"/>
                    </a:moveTo>
                    <a:lnTo>
                      <a:pt x="162" y="51"/>
                    </a:lnTo>
                    <a:lnTo>
                      <a:pt x="162" y="61"/>
                    </a:lnTo>
                    <a:lnTo>
                      <a:pt x="152" y="61"/>
                    </a:lnTo>
                    <a:lnTo>
                      <a:pt x="152" y="51"/>
                    </a:lnTo>
                    <a:close/>
                    <a:moveTo>
                      <a:pt x="152" y="72"/>
                    </a:moveTo>
                    <a:lnTo>
                      <a:pt x="162" y="72"/>
                    </a:lnTo>
                    <a:lnTo>
                      <a:pt x="162" y="81"/>
                    </a:lnTo>
                    <a:lnTo>
                      <a:pt x="152" y="81"/>
                    </a:lnTo>
                    <a:lnTo>
                      <a:pt x="152" y="72"/>
                    </a:lnTo>
                    <a:close/>
                    <a:moveTo>
                      <a:pt x="152" y="91"/>
                    </a:moveTo>
                    <a:lnTo>
                      <a:pt x="162" y="91"/>
                    </a:lnTo>
                    <a:lnTo>
                      <a:pt x="162" y="100"/>
                    </a:lnTo>
                    <a:lnTo>
                      <a:pt x="152" y="100"/>
                    </a:lnTo>
                    <a:lnTo>
                      <a:pt x="152" y="91"/>
                    </a:lnTo>
                    <a:close/>
                    <a:moveTo>
                      <a:pt x="152" y="111"/>
                    </a:moveTo>
                    <a:lnTo>
                      <a:pt x="162" y="111"/>
                    </a:lnTo>
                    <a:lnTo>
                      <a:pt x="162" y="121"/>
                    </a:lnTo>
                    <a:lnTo>
                      <a:pt x="152" y="121"/>
                    </a:lnTo>
                    <a:lnTo>
                      <a:pt x="152" y="111"/>
                    </a:lnTo>
                    <a:close/>
                    <a:moveTo>
                      <a:pt x="152" y="132"/>
                    </a:moveTo>
                    <a:lnTo>
                      <a:pt x="162" y="132"/>
                    </a:lnTo>
                    <a:lnTo>
                      <a:pt x="162" y="142"/>
                    </a:lnTo>
                    <a:lnTo>
                      <a:pt x="152" y="142"/>
                    </a:lnTo>
                    <a:lnTo>
                      <a:pt x="152" y="132"/>
                    </a:lnTo>
                    <a:close/>
                    <a:moveTo>
                      <a:pt x="152" y="152"/>
                    </a:moveTo>
                    <a:lnTo>
                      <a:pt x="162" y="152"/>
                    </a:lnTo>
                    <a:lnTo>
                      <a:pt x="162" y="162"/>
                    </a:lnTo>
                    <a:lnTo>
                      <a:pt x="152" y="162"/>
                    </a:lnTo>
                    <a:lnTo>
                      <a:pt x="152" y="152"/>
                    </a:lnTo>
                    <a:close/>
                    <a:moveTo>
                      <a:pt x="152" y="172"/>
                    </a:moveTo>
                    <a:lnTo>
                      <a:pt x="162" y="172"/>
                    </a:lnTo>
                    <a:lnTo>
                      <a:pt x="162" y="181"/>
                    </a:lnTo>
                    <a:lnTo>
                      <a:pt x="152" y="181"/>
                    </a:lnTo>
                    <a:lnTo>
                      <a:pt x="152" y="172"/>
                    </a:lnTo>
                    <a:close/>
                    <a:moveTo>
                      <a:pt x="152" y="192"/>
                    </a:moveTo>
                    <a:lnTo>
                      <a:pt x="162" y="192"/>
                    </a:lnTo>
                    <a:lnTo>
                      <a:pt x="162" y="202"/>
                    </a:lnTo>
                    <a:lnTo>
                      <a:pt x="152" y="202"/>
                    </a:lnTo>
                    <a:lnTo>
                      <a:pt x="152" y="192"/>
                    </a:lnTo>
                    <a:close/>
                    <a:moveTo>
                      <a:pt x="152" y="213"/>
                    </a:moveTo>
                    <a:lnTo>
                      <a:pt x="162" y="213"/>
                    </a:lnTo>
                    <a:lnTo>
                      <a:pt x="162" y="222"/>
                    </a:lnTo>
                    <a:lnTo>
                      <a:pt x="152" y="222"/>
                    </a:lnTo>
                    <a:lnTo>
                      <a:pt x="152" y="213"/>
                    </a:lnTo>
                    <a:close/>
                    <a:moveTo>
                      <a:pt x="152" y="233"/>
                    </a:moveTo>
                    <a:lnTo>
                      <a:pt x="162" y="233"/>
                    </a:lnTo>
                    <a:lnTo>
                      <a:pt x="162" y="243"/>
                    </a:lnTo>
                    <a:lnTo>
                      <a:pt x="152" y="243"/>
                    </a:lnTo>
                    <a:lnTo>
                      <a:pt x="152" y="233"/>
                    </a:lnTo>
                    <a:close/>
                    <a:moveTo>
                      <a:pt x="152" y="253"/>
                    </a:moveTo>
                    <a:lnTo>
                      <a:pt x="162" y="253"/>
                    </a:lnTo>
                    <a:lnTo>
                      <a:pt x="162" y="262"/>
                    </a:lnTo>
                    <a:lnTo>
                      <a:pt x="152" y="262"/>
                    </a:lnTo>
                    <a:lnTo>
                      <a:pt x="152" y="253"/>
                    </a:lnTo>
                    <a:close/>
                    <a:moveTo>
                      <a:pt x="152" y="273"/>
                    </a:moveTo>
                    <a:lnTo>
                      <a:pt x="162" y="273"/>
                    </a:lnTo>
                    <a:lnTo>
                      <a:pt x="162" y="283"/>
                    </a:lnTo>
                    <a:lnTo>
                      <a:pt x="152" y="283"/>
                    </a:lnTo>
                    <a:lnTo>
                      <a:pt x="152" y="273"/>
                    </a:lnTo>
                    <a:close/>
                    <a:moveTo>
                      <a:pt x="152" y="294"/>
                    </a:moveTo>
                    <a:lnTo>
                      <a:pt x="162" y="294"/>
                    </a:lnTo>
                    <a:lnTo>
                      <a:pt x="162" y="303"/>
                    </a:lnTo>
                    <a:lnTo>
                      <a:pt x="152" y="303"/>
                    </a:lnTo>
                    <a:lnTo>
                      <a:pt x="152" y="294"/>
                    </a:lnTo>
                    <a:close/>
                    <a:moveTo>
                      <a:pt x="152" y="314"/>
                    </a:moveTo>
                    <a:lnTo>
                      <a:pt x="162" y="314"/>
                    </a:lnTo>
                    <a:lnTo>
                      <a:pt x="162" y="324"/>
                    </a:lnTo>
                    <a:lnTo>
                      <a:pt x="152" y="324"/>
                    </a:lnTo>
                    <a:lnTo>
                      <a:pt x="152" y="314"/>
                    </a:lnTo>
                    <a:close/>
                    <a:moveTo>
                      <a:pt x="152" y="333"/>
                    </a:moveTo>
                    <a:lnTo>
                      <a:pt x="162" y="333"/>
                    </a:lnTo>
                    <a:lnTo>
                      <a:pt x="162" y="343"/>
                    </a:lnTo>
                    <a:lnTo>
                      <a:pt x="152" y="343"/>
                    </a:lnTo>
                    <a:lnTo>
                      <a:pt x="152" y="333"/>
                    </a:lnTo>
                    <a:close/>
                    <a:moveTo>
                      <a:pt x="152" y="354"/>
                    </a:moveTo>
                    <a:lnTo>
                      <a:pt x="162" y="354"/>
                    </a:lnTo>
                    <a:lnTo>
                      <a:pt x="162" y="364"/>
                    </a:lnTo>
                    <a:lnTo>
                      <a:pt x="152" y="364"/>
                    </a:lnTo>
                    <a:lnTo>
                      <a:pt x="152" y="354"/>
                    </a:lnTo>
                    <a:close/>
                    <a:moveTo>
                      <a:pt x="152" y="375"/>
                    </a:moveTo>
                    <a:lnTo>
                      <a:pt x="162" y="375"/>
                    </a:lnTo>
                    <a:lnTo>
                      <a:pt x="162" y="384"/>
                    </a:lnTo>
                    <a:lnTo>
                      <a:pt x="152" y="384"/>
                    </a:lnTo>
                    <a:lnTo>
                      <a:pt x="152" y="375"/>
                    </a:lnTo>
                    <a:close/>
                    <a:moveTo>
                      <a:pt x="152" y="395"/>
                    </a:moveTo>
                    <a:lnTo>
                      <a:pt x="162" y="395"/>
                    </a:lnTo>
                    <a:lnTo>
                      <a:pt x="162" y="405"/>
                    </a:lnTo>
                    <a:lnTo>
                      <a:pt x="152" y="405"/>
                    </a:lnTo>
                    <a:lnTo>
                      <a:pt x="152" y="395"/>
                    </a:lnTo>
                    <a:close/>
                    <a:moveTo>
                      <a:pt x="152" y="414"/>
                    </a:moveTo>
                    <a:lnTo>
                      <a:pt x="162" y="414"/>
                    </a:lnTo>
                    <a:lnTo>
                      <a:pt x="162" y="424"/>
                    </a:lnTo>
                    <a:lnTo>
                      <a:pt x="152" y="424"/>
                    </a:lnTo>
                    <a:lnTo>
                      <a:pt x="152" y="414"/>
                    </a:lnTo>
                    <a:close/>
                    <a:moveTo>
                      <a:pt x="152" y="435"/>
                    </a:moveTo>
                    <a:lnTo>
                      <a:pt x="162" y="435"/>
                    </a:lnTo>
                    <a:lnTo>
                      <a:pt x="162" y="444"/>
                    </a:lnTo>
                    <a:lnTo>
                      <a:pt x="152" y="444"/>
                    </a:lnTo>
                    <a:lnTo>
                      <a:pt x="152" y="435"/>
                    </a:lnTo>
                    <a:close/>
                    <a:moveTo>
                      <a:pt x="162" y="455"/>
                    </a:moveTo>
                    <a:lnTo>
                      <a:pt x="162" y="465"/>
                    </a:lnTo>
                    <a:lnTo>
                      <a:pt x="152" y="465"/>
                    </a:lnTo>
                    <a:lnTo>
                      <a:pt x="152" y="455"/>
                    </a:lnTo>
                    <a:lnTo>
                      <a:pt x="162" y="455"/>
                    </a:lnTo>
                    <a:close/>
                    <a:moveTo>
                      <a:pt x="132" y="30"/>
                    </a:moveTo>
                    <a:lnTo>
                      <a:pt x="141" y="30"/>
                    </a:lnTo>
                    <a:lnTo>
                      <a:pt x="141" y="40"/>
                    </a:lnTo>
                    <a:lnTo>
                      <a:pt x="132" y="40"/>
                    </a:lnTo>
                    <a:lnTo>
                      <a:pt x="132" y="30"/>
                    </a:lnTo>
                    <a:close/>
                    <a:moveTo>
                      <a:pt x="132" y="51"/>
                    </a:moveTo>
                    <a:lnTo>
                      <a:pt x="141" y="51"/>
                    </a:lnTo>
                    <a:lnTo>
                      <a:pt x="141" y="61"/>
                    </a:lnTo>
                    <a:lnTo>
                      <a:pt x="132" y="61"/>
                    </a:lnTo>
                    <a:lnTo>
                      <a:pt x="132" y="51"/>
                    </a:lnTo>
                    <a:close/>
                    <a:moveTo>
                      <a:pt x="132" y="72"/>
                    </a:moveTo>
                    <a:lnTo>
                      <a:pt x="141" y="72"/>
                    </a:lnTo>
                    <a:lnTo>
                      <a:pt x="141" y="81"/>
                    </a:lnTo>
                    <a:lnTo>
                      <a:pt x="132" y="81"/>
                    </a:lnTo>
                    <a:lnTo>
                      <a:pt x="132" y="72"/>
                    </a:lnTo>
                    <a:close/>
                    <a:moveTo>
                      <a:pt x="132" y="91"/>
                    </a:moveTo>
                    <a:lnTo>
                      <a:pt x="141" y="91"/>
                    </a:lnTo>
                    <a:lnTo>
                      <a:pt x="141" y="100"/>
                    </a:lnTo>
                    <a:lnTo>
                      <a:pt x="132" y="100"/>
                    </a:lnTo>
                    <a:lnTo>
                      <a:pt x="132" y="91"/>
                    </a:lnTo>
                    <a:close/>
                    <a:moveTo>
                      <a:pt x="132" y="111"/>
                    </a:moveTo>
                    <a:lnTo>
                      <a:pt x="141" y="111"/>
                    </a:lnTo>
                    <a:lnTo>
                      <a:pt x="141" y="121"/>
                    </a:lnTo>
                    <a:lnTo>
                      <a:pt x="132" y="121"/>
                    </a:lnTo>
                    <a:lnTo>
                      <a:pt x="132" y="111"/>
                    </a:lnTo>
                    <a:close/>
                    <a:moveTo>
                      <a:pt x="132" y="132"/>
                    </a:moveTo>
                    <a:lnTo>
                      <a:pt x="141" y="132"/>
                    </a:lnTo>
                    <a:lnTo>
                      <a:pt x="141" y="142"/>
                    </a:lnTo>
                    <a:lnTo>
                      <a:pt x="132" y="142"/>
                    </a:lnTo>
                    <a:lnTo>
                      <a:pt x="132" y="132"/>
                    </a:lnTo>
                    <a:close/>
                    <a:moveTo>
                      <a:pt x="132" y="152"/>
                    </a:moveTo>
                    <a:lnTo>
                      <a:pt x="141" y="152"/>
                    </a:lnTo>
                    <a:lnTo>
                      <a:pt x="141" y="162"/>
                    </a:lnTo>
                    <a:lnTo>
                      <a:pt x="132" y="162"/>
                    </a:lnTo>
                    <a:lnTo>
                      <a:pt x="132" y="152"/>
                    </a:lnTo>
                    <a:close/>
                    <a:moveTo>
                      <a:pt x="132" y="172"/>
                    </a:moveTo>
                    <a:lnTo>
                      <a:pt x="141" y="172"/>
                    </a:lnTo>
                    <a:lnTo>
                      <a:pt x="141" y="181"/>
                    </a:lnTo>
                    <a:lnTo>
                      <a:pt x="132" y="181"/>
                    </a:lnTo>
                    <a:lnTo>
                      <a:pt x="132" y="172"/>
                    </a:lnTo>
                    <a:close/>
                    <a:moveTo>
                      <a:pt x="132" y="192"/>
                    </a:moveTo>
                    <a:lnTo>
                      <a:pt x="141" y="192"/>
                    </a:lnTo>
                    <a:lnTo>
                      <a:pt x="141" y="202"/>
                    </a:lnTo>
                    <a:lnTo>
                      <a:pt x="132" y="202"/>
                    </a:lnTo>
                    <a:lnTo>
                      <a:pt x="132" y="192"/>
                    </a:lnTo>
                    <a:close/>
                    <a:moveTo>
                      <a:pt x="132" y="213"/>
                    </a:moveTo>
                    <a:lnTo>
                      <a:pt x="141" y="213"/>
                    </a:lnTo>
                    <a:lnTo>
                      <a:pt x="141" y="222"/>
                    </a:lnTo>
                    <a:lnTo>
                      <a:pt x="132" y="222"/>
                    </a:lnTo>
                    <a:lnTo>
                      <a:pt x="132" y="213"/>
                    </a:lnTo>
                    <a:close/>
                    <a:moveTo>
                      <a:pt x="132" y="233"/>
                    </a:moveTo>
                    <a:lnTo>
                      <a:pt x="141" y="233"/>
                    </a:lnTo>
                    <a:lnTo>
                      <a:pt x="141" y="243"/>
                    </a:lnTo>
                    <a:lnTo>
                      <a:pt x="132" y="243"/>
                    </a:lnTo>
                    <a:lnTo>
                      <a:pt x="132" y="233"/>
                    </a:lnTo>
                    <a:close/>
                    <a:moveTo>
                      <a:pt x="132" y="253"/>
                    </a:moveTo>
                    <a:lnTo>
                      <a:pt x="141" y="253"/>
                    </a:lnTo>
                    <a:lnTo>
                      <a:pt x="141" y="262"/>
                    </a:lnTo>
                    <a:lnTo>
                      <a:pt x="132" y="262"/>
                    </a:lnTo>
                    <a:lnTo>
                      <a:pt x="132" y="253"/>
                    </a:lnTo>
                    <a:close/>
                    <a:moveTo>
                      <a:pt x="132" y="273"/>
                    </a:moveTo>
                    <a:lnTo>
                      <a:pt x="141" y="273"/>
                    </a:lnTo>
                    <a:lnTo>
                      <a:pt x="141" y="283"/>
                    </a:lnTo>
                    <a:lnTo>
                      <a:pt x="132" y="283"/>
                    </a:lnTo>
                    <a:lnTo>
                      <a:pt x="132" y="273"/>
                    </a:lnTo>
                    <a:close/>
                    <a:moveTo>
                      <a:pt x="132" y="294"/>
                    </a:moveTo>
                    <a:lnTo>
                      <a:pt x="141" y="294"/>
                    </a:lnTo>
                    <a:lnTo>
                      <a:pt x="141" y="303"/>
                    </a:lnTo>
                    <a:lnTo>
                      <a:pt x="132" y="303"/>
                    </a:lnTo>
                    <a:lnTo>
                      <a:pt x="132" y="294"/>
                    </a:lnTo>
                    <a:close/>
                    <a:moveTo>
                      <a:pt x="132" y="314"/>
                    </a:moveTo>
                    <a:lnTo>
                      <a:pt x="141" y="314"/>
                    </a:lnTo>
                    <a:lnTo>
                      <a:pt x="141" y="324"/>
                    </a:lnTo>
                    <a:lnTo>
                      <a:pt x="132" y="324"/>
                    </a:lnTo>
                    <a:lnTo>
                      <a:pt x="132" y="314"/>
                    </a:lnTo>
                    <a:close/>
                    <a:moveTo>
                      <a:pt x="132" y="333"/>
                    </a:moveTo>
                    <a:lnTo>
                      <a:pt x="141" y="333"/>
                    </a:lnTo>
                    <a:lnTo>
                      <a:pt x="141" y="343"/>
                    </a:lnTo>
                    <a:lnTo>
                      <a:pt x="132" y="343"/>
                    </a:lnTo>
                    <a:lnTo>
                      <a:pt x="132" y="333"/>
                    </a:lnTo>
                    <a:close/>
                    <a:moveTo>
                      <a:pt x="132" y="354"/>
                    </a:moveTo>
                    <a:lnTo>
                      <a:pt x="141" y="354"/>
                    </a:lnTo>
                    <a:lnTo>
                      <a:pt x="141" y="364"/>
                    </a:lnTo>
                    <a:lnTo>
                      <a:pt x="132" y="364"/>
                    </a:lnTo>
                    <a:lnTo>
                      <a:pt x="132" y="354"/>
                    </a:lnTo>
                    <a:close/>
                    <a:moveTo>
                      <a:pt x="132" y="375"/>
                    </a:moveTo>
                    <a:lnTo>
                      <a:pt x="141" y="375"/>
                    </a:lnTo>
                    <a:lnTo>
                      <a:pt x="141" y="384"/>
                    </a:lnTo>
                    <a:lnTo>
                      <a:pt x="132" y="384"/>
                    </a:lnTo>
                    <a:lnTo>
                      <a:pt x="132" y="375"/>
                    </a:lnTo>
                    <a:close/>
                    <a:moveTo>
                      <a:pt x="132" y="395"/>
                    </a:moveTo>
                    <a:lnTo>
                      <a:pt x="141" y="395"/>
                    </a:lnTo>
                    <a:lnTo>
                      <a:pt x="141" y="405"/>
                    </a:lnTo>
                    <a:lnTo>
                      <a:pt x="132" y="405"/>
                    </a:lnTo>
                    <a:lnTo>
                      <a:pt x="132" y="395"/>
                    </a:lnTo>
                    <a:close/>
                    <a:moveTo>
                      <a:pt x="132" y="414"/>
                    </a:moveTo>
                    <a:lnTo>
                      <a:pt x="141" y="414"/>
                    </a:lnTo>
                    <a:lnTo>
                      <a:pt x="141" y="424"/>
                    </a:lnTo>
                    <a:lnTo>
                      <a:pt x="132" y="424"/>
                    </a:lnTo>
                    <a:lnTo>
                      <a:pt x="132" y="414"/>
                    </a:lnTo>
                    <a:close/>
                    <a:moveTo>
                      <a:pt x="132" y="435"/>
                    </a:moveTo>
                    <a:lnTo>
                      <a:pt x="141" y="435"/>
                    </a:lnTo>
                    <a:lnTo>
                      <a:pt x="141" y="444"/>
                    </a:lnTo>
                    <a:lnTo>
                      <a:pt x="132" y="444"/>
                    </a:lnTo>
                    <a:lnTo>
                      <a:pt x="132" y="435"/>
                    </a:lnTo>
                    <a:close/>
                    <a:moveTo>
                      <a:pt x="141" y="455"/>
                    </a:moveTo>
                    <a:lnTo>
                      <a:pt x="141" y="465"/>
                    </a:lnTo>
                    <a:lnTo>
                      <a:pt x="132" y="465"/>
                    </a:lnTo>
                    <a:lnTo>
                      <a:pt x="132" y="455"/>
                    </a:lnTo>
                    <a:lnTo>
                      <a:pt x="141" y="455"/>
                    </a:lnTo>
                    <a:close/>
                    <a:moveTo>
                      <a:pt x="112" y="30"/>
                    </a:moveTo>
                    <a:lnTo>
                      <a:pt x="122" y="30"/>
                    </a:lnTo>
                    <a:lnTo>
                      <a:pt x="122" y="40"/>
                    </a:lnTo>
                    <a:lnTo>
                      <a:pt x="112" y="40"/>
                    </a:lnTo>
                    <a:lnTo>
                      <a:pt x="112" y="30"/>
                    </a:lnTo>
                    <a:close/>
                    <a:moveTo>
                      <a:pt x="112" y="51"/>
                    </a:moveTo>
                    <a:lnTo>
                      <a:pt x="122" y="51"/>
                    </a:lnTo>
                    <a:lnTo>
                      <a:pt x="122" y="61"/>
                    </a:lnTo>
                    <a:lnTo>
                      <a:pt x="112" y="61"/>
                    </a:lnTo>
                    <a:lnTo>
                      <a:pt x="112" y="51"/>
                    </a:lnTo>
                    <a:close/>
                    <a:moveTo>
                      <a:pt x="112" y="72"/>
                    </a:moveTo>
                    <a:lnTo>
                      <a:pt x="122" y="72"/>
                    </a:lnTo>
                    <a:lnTo>
                      <a:pt x="122" y="81"/>
                    </a:lnTo>
                    <a:lnTo>
                      <a:pt x="112" y="81"/>
                    </a:lnTo>
                    <a:lnTo>
                      <a:pt x="112" y="72"/>
                    </a:lnTo>
                    <a:close/>
                    <a:moveTo>
                      <a:pt x="112" y="91"/>
                    </a:moveTo>
                    <a:lnTo>
                      <a:pt x="122" y="91"/>
                    </a:lnTo>
                    <a:lnTo>
                      <a:pt x="122" y="100"/>
                    </a:lnTo>
                    <a:lnTo>
                      <a:pt x="112" y="100"/>
                    </a:lnTo>
                    <a:lnTo>
                      <a:pt x="112" y="91"/>
                    </a:lnTo>
                    <a:close/>
                    <a:moveTo>
                      <a:pt x="112" y="111"/>
                    </a:moveTo>
                    <a:lnTo>
                      <a:pt x="122" y="111"/>
                    </a:lnTo>
                    <a:lnTo>
                      <a:pt x="122" y="121"/>
                    </a:lnTo>
                    <a:lnTo>
                      <a:pt x="112" y="121"/>
                    </a:lnTo>
                    <a:lnTo>
                      <a:pt x="112" y="111"/>
                    </a:lnTo>
                    <a:close/>
                    <a:moveTo>
                      <a:pt x="112" y="132"/>
                    </a:moveTo>
                    <a:lnTo>
                      <a:pt x="122" y="132"/>
                    </a:lnTo>
                    <a:lnTo>
                      <a:pt x="122" y="142"/>
                    </a:lnTo>
                    <a:lnTo>
                      <a:pt x="112" y="142"/>
                    </a:lnTo>
                    <a:lnTo>
                      <a:pt x="112" y="132"/>
                    </a:lnTo>
                    <a:close/>
                    <a:moveTo>
                      <a:pt x="112" y="152"/>
                    </a:moveTo>
                    <a:lnTo>
                      <a:pt x="122" y="152"/>
                    </a:lnTo>
                    <a:lnTo>
                      <a:pt x="122" y="162"/>
                    </a:lnTo>
                    <a:lnTo>
                      <a:pt x="112" y="162"/>
                    </a:lnTo>
                    <a:lnTo>
                      <a:pt x="112" y="152"/>
                    </a:lnTo>
                    <a:close/>
                    <a:moveTo>
                      <a:pt x="112" y="172"/>
                    </a:moveTo>
                    <a:lnTo>
                      <a:pt x="122" y="172"/>
                    </a:lnTo>
                    <a:lnTo>
                      <a:pt x="122" y="181"/>
                    </a:lnTo>
                    <a:lnTo>
                      <a:pt x="112" y="181"/>
                    </a:lnTo>
                    <a:lnTo>
                      <a:pt x="112" y="172"/>
                    </a:lnTo>
                    <a:close/>
                    <a:moveTo>
                      <a:pt x="112" y="192"/>
                    </a:moveTo>
                    <a:lnTo>
                      <a:pt x="122" y="192"/>
                    </a:lnTo>
                    <a:lnTo>
                      <a:pt x="122" y="202"/>
                    </a:lnTo>
                    <a:lnTo>
                      <a:pt x="112" y="202"/>
                    </a:lnTo>
                    <a:lnTo>
                      <a:pt x="112" y="192"/>
                    </a:lnTo>
                    <a:close/>
                    <a:moveTo>
                      <a:pt x="112" y="213"/>
                    </a:moveTo>
                    <a:lnTo>
                      <a:pt x="122" y="213"/>
                    </a:lnTo>
                    <a:lnTo>
                      <a:pt x="122" y="222"/>
                    </a:lnTo>
                    <a:lnTo>
                      <a:pt x="112" y="222"/>
                    </a:lnTo>
                    <a:lnTo>
                      <a:pt x="112" y="213"/>
                    </a:lnTo>
                    <a:close/>
                    <a:moveTo>
                      <a:pt x="112" y="233"/>
                    </a:moveTo>
                    <a:lnTo>
                      <a:pt x="122" y="233"/>
                    </a:lnTo>
                    <a:lnTo>
                      <a:pt x="122" y="243"/>
                    </a:lnTo>
                    <a:lnTo>
                      <a:pt x="112" y="243"/>
                    </a:lnTo>
                    <a:lnTo>
                      <a:pt x="112" y="233"/>
                    </a:lnTo>
                    <a:close/>
                    <a:moveTo>
                      <a:pt x="112" y="253"/>
                    </a:moveTo>
                    <a:lnTo>
                      <a:pt x="122" y="253"/>
                    </a:lnTo>
                    <a:lnTo>
                      <a:pt x="122" y="262"/>
                    </a:lnTo>
                    <a:lnTo>
                      <a:pt x="112" y="262"/>
                    </a:lnTo>
                    <a:lnTo>
                      <a:pt x="112" y="253"/>
                    </a:lnTo>
                    <a:close/>
                    <a:moveTo>
                      <a:pt x="112" y="273"/>
                    </a:moveTo>
                    <a:lnTo>
                      <a:pt x="122" y="273"/>
                    </a:lnTo>
                    <a:lnTo>
                      <a:pt x="122" y="283"/>
                    </a:lnTo>
                    <a:lnTo>
                      <a:pt x="112" y="283"/>
                    </a:lnTo>
                    <a:lnTo>
                      <a:pt x="112" y="273"/>
                    </a:lnTo>
                    <a:close/>
                    <a:moveTo>
                      <a:pt x="112" y="294"/>
                    </a:moveTo>
                    <a:lnTo>
                      <a:pt x="122" y="294"/>
                    </a:lnTo>
                    <a:lnTo>
                      <a:pt x="122" y="303"/>
                    </a:lnTo>
                    <a:lnTo>
                      <a:pt x="112" y="303"/>
                    </a:lnTo>
                    <a:lnTo>
                      <a:pt x="112" y="294"/>
                    </a:lnTo>
                    <a:close/>
                    <a:moveTo>
                      <a:pt x="112" y="314"/>
                    </a:moveTo>
                    <a:lnTo>
                      <a:pt x="122" y="314"/>
                    </a:lnTo>
                    <a:lnTo>
                      <a:pt x="122" y="324"/>
                    </a:lnTo>
                    <a:lnTo>
                      <a:pt x="112" y="324"/>
                    </a:lnTo>
                    <a:lnTo>
                      <a:pt x="112" y="314"/>
                    </a:lnTo>
                    <a:close/>
                    <a:moveTo>
                      <a:pt x="112" y="333"/>
                    </a:moveTo>
                    <a:lnTo>
                      <a:pt x="122" y="333"/>
                    </a:lnTo>
                    <a:lnTo>
                      <a:pt x="122" y="343"/>
                    </a:lnTo>
                    <a:lnTo>
                      <a:pt x="112" y="343"/>
                    </a:lnTo>
                    <a:lnTo>
                      <a:pt x="112" y="333"/>
                    </a:lnTo>
                    <a:close/>
                    <a:moveTo>
                      <a:pt x="112" y="354"/>
                    </a:moveTo>
                    <a:lnTo>
                      <a:pt x="122" y="354"/>
                    </a:lnTo>
                    <a:lnTo>
                      <a:pt x="122" y="364"/>
                    </a:lnTo>
                    <a:lnTo>
                      <a:pt x="112" y="364"/>
                    </a:lnTo>
                    <a:lnTo>
                      <a:pt x="112" y="354"/>
                    </a:lnTo>
                    <a:close/>
                    <a:moveTo>
                      <a:pt x="112" y="375"/>
                    </a:moveTo>
                    <a:lnTo>
                      <a:pt x="122" y="375"/>
                    </a:lnTo>
                    <a:lnTo>
                      <a:pt x="122" y="384"/>
                    </a:lnTo>
                    <a:lnTo>
                      <a:pt x="112" y="384"/>
                    </a:lnTo>
                    <a:lnTo>
                      <a:pt x="112" y="375"/>
                    </a:lnTo>
                    <a:close/>
                    <a:moveTo>
                      <a:pt x="112" y="395"/>
                    </a:moveTo>
                    <a:lnTo>
                      <a:pt x="122" y="395"/>
                    </a:lnTo>
                    <a:lnTo>
                      <a:pt x="122" y="405"/>
                    </a:lnTo>
                    <a:lnTo>
                      <a:pt x="112" y="405"/>
                    </a:lnTo>
                    <a:lnTo>
                      <a:pt x="112" y="395"/>
                    </a:lnTo>
                    <a:close/>
                    <a:moveTo>
                      <a:pt x="112" y="414"/>
                    </a:moveTo>
                    <a:lnTo>
                      <a:pt x="122" y="414"/>
                    </a:lnTo>
                    <a:lnTo>
                      <a:pt x="122" y="424"/>
                    </a:lnTo>
                    <a:lnTo>
                      <a:pt x="112" y="424"/>
                    </a:lnTo>
                    <a:lnTo>
                      <a:pt x="112" y="414"/>
                    </a:lnTo>
                    <a:close/>
                    <a:moveTo>
                      <a:pt x="112" y="435"/>
                    </a:moveTo>
                    <a:lnTo>
                      <a:pt x="122" y="435"/>
                    </a:lnTo>
                    <a:lnTo>
                      <a:pt x="122" y="444"/>
                    </a:lnTo>
                    <a:lnTo>
                      <a:pt x="112" y="444"/>
                    </a:lnTo>
                    <a:lnTo>
                      <a:pt x="112" y="435"/>
                    </a:lnTo>
                    <a:close/>
                    <a:moveTo>
                      <a:pt x="122" y="455"/>
                    </a:moveTo>
                    <a:lnTo>
                      <a:pt x="122" y="465"/>
                    </a:lnTo>
                    <a:lnTo>
                      <a:pt x="112" y="465"/>
                    </a:lnTo>
                    <a:lnTo>
                      <a:pt x="112" y="455"/>
                    </a:lnTo>
                    <a:lnTo>
                      <a:pt x="122" y="455"/>
                    </a:lnTo>
                    <a:close/>
                    <a:moveTo>
                      <a:pt x="92" y="30"/>
                    </a:moveTo>
                    <a:lnTo>
                      <a:pt x="101" y="30"/>
                    </a:lnTo>
                    <a:lnTo>
                      <a:pt x="101" y="40"/>
                    </a:lnTo>
                    <a:lnTo>
                      <a:pt x="92" y="40"/>
                    </a:lnTo>
                    <a:lnTo>
                      <a:pt x="92" y="30"/>
                    </a:lnTo>
                    <a:close/>
                    <a:moveTo>
                      <a:pt x="92" y="51"/>
                    </a:moveTo>
                    <a:lnTo>
                      <a:pt x="101" y="51"/>
                    </a:lnTo>
                    <a:lnTo>
                      <a:pt x="101" y="61"/>
                    </a:lnTo>
                    <a:lnTo>
                      <a:pt x="92" y="61"/>
                    </a:lnTo>
                    <a:lnTo>
                      <a:pt x="92" y="51"/>
                    </a:lnTo>
                    <a:close/>
                    <a:moveTo>
                      <a:pt x="92" y="72"/>
                    </a:moveTo>
                    <a:lnTo>
                      <a:pt x="101" y="72"/>
                    </a:lnTo>
                    <a:lnTo>
                      <a:pt x="101" y="81"/>
                    </a:lnTo>
                    <a:lnTo>
                      <a:pt x="92" y="81"/>
                    </a:lnTo>
                    <a:lnTo>
                      <a:pt x="92" y="72"/>
                    </a:lnTo>
                    <a:close/>
                    <a:moveTo>
                      <a:pt x="92" y="91"/>
                    </a:moveTo>
                    <a:lnTo>
                      <a:pt x="101" y="91"/>
                    </a:lnTo>
                    <a:lnTo>
                      <a:pt x="101" y="100"/>
                    </a:lnTo>
                    <a:lnTo>
                      <a:pt x="92" y="100"/>
                    </a:lnTo>
                    <a:lnTo>
                      <a:pt x="92" y="91"/>
                    </a:lnTo>
                    <a:close/>
                    <a:moveTo>
                      <a:pt x="92" y="111"/>
                    </a:moveTo>
                    <a:lnTo>
                      <a:pt x="101" y="111"/>
                    </a:lnTo>
                    <a:lnTo>
                      <a:pt x="101" y="121"/>
                    </a:lnTo>
                    <a:lnTo>
                      <a:pt x="92" y="121"/>
                    </a:lnTo>
                    <a:lnTo>
                      <a:pt x="92" y="111"/>
                    </a:lnTo>
                    <a:close/>
                    <a:moveTo>
                      <a:pt x="92" y="132"/>
                    </a:moveTo>
                    <a:lnTo>
                      <a:pt x="101" y="132"/>
                    </a:lnTo>
                    <a:lnTo>
                      <a:pt x="101" y="142"/>
                    </a:lnTo>
                    <a:lnTo>
                      <a:pt x="92" y="142"/>
                    </a:lnTo>
                    <a:lnTo>
                      <a:pt x="92" y="132"/>
                    </a:lnTo>
                    <a:close/>
                    <a:moveTo>
                      <a:pt x="92" y="152"/>
                    </a:moveTo>
                    <a:lnTo>
                      <a:pt x="101" y="152"/>
                    </a:lnTo>
                    <a:lnTo>
                      <a:pt x="101" y="162"/>
                    </a:lnTo>
                    <a:lnTo>
                      <a:pt x="92" y="162"/>
                    </a:lnTo>
                    <a:lnTo>
                      <a:pt x="92" y="152"/>
                    </a:lnTo>
                    <a:close/>
                    <a:moveTo>
                      <a:pt x="92" y="172"/>
                    </a:moveTo>
                    <a:lnTo>
                      <a:pt x="101" y="172"/>
                    </a:lnTo>
                    <a:lnTo>
                      <a:pt x="101" y="181"/>
                    </a:lnTo>
                    <a:lnTo>
                      <a:pt x="92" y="181"/>
                    </a:lnTo>
                    <a:lnTo>
                      <a:pt x="92" y="172"/>
                    </a:lnTo>
                    <a:close/>
                    <a:moveTo>
                      <a:pt x="92" y="192"/>
                    </a:moveTo>
                    <a:lnTo>
                      <a:pt x="101" y="192"/>
                    </a:lnTo>
                    <a:lnTo>
                      <a:pt x="101" y="202"/>
                    </a:lnTo>
                    <a:lnTo>
                      <a:pt x="92" y="202"/>
                    </a:lnTo>
                    <a:lnTo>
                      <a:pt x="92" y="192"/>
                    </a:lnTo>
                    <a:close/>
                    <a:moveTo>
                      <a:pt x="92" y="213"/>
                    </a:moveTo>
                    <a:lnTo>
                      <a:pt x="101" y="213"/>
                    </a:lnTo>
                    <a:lnTo>
                      <a:pt x="101" y="222"/>
                    </a:lnTo>
                    <a:lnTo>
                      <a:pt x="92" y="222"/>
                    </a:lnTo>
                    <a:lnTo>
                      <a:pt x="92" y="213"/>
                    </a:lnTo>
                    <a:close/>
                    <a:moveTo>
                      <a:pt x="92" y="233"/>
                    </a:moveTo>
                    <a:lnTo>
                      <a:pt x="101" y="233"/>
                    </a:lnTo>
                    <a:lnTo>
                      <a:pt x="101" y="243"/>
                    </a:lnTo>
                    <a:lnTo>
                      <a:pt x="92" y="243"/>
                    </a:lnTo>
                    <a:lnTo>
                      <a:pt x="92" y="233"/>
                    </a:lnTo>
                    <a:close/>
                    <a:moveTo>
                      <a:pt x="92" y="253"/>
                    </a:moveTo>
                    <a:lnTo>
                      <a:pt x="101" y="253"/>
                    </a:lnTo>
                    <a:lnTo>
                      <a:pt x="101" y="262"/>
                    </a:lnTo>
                    <a:lnTo>
                      <a:pt x="92" y="262"/>
                    </a:lnTo>
                    <a:lnTo>
                      <a:pt x="92" y="253"/>
                    </a:lnTo>
                    <a:close/>
                    <a:moveTo>
                      <a:pt x="92" y="273"/>
                    </a:moveTo>
                    <a:lnTo>
                      <a:pt x="101" y="273"/>
                    </a:lnTo>
                    <a:lnTo>
                      <a:pt x="101" y="283"/>
                    </a:lnTo>
                    <a:lnTo>
                      <a:pt x="92" y="283"/>
                    </a:lnTo>
                    <a:lnTo>
                      <a:pt x="92" y="273"/>
                    </a:lnTo>
                    <a:close/>
                    <a:moveTo>
                      <a:pt x="92" y="294"/>
                    </a:moveTo>
                    <a:lnTo>
                      <a:pt x="101" y="294"/>
                    </a:lnTo>
                    <a:lnTo>
                      <a:pt x="101" y="303"/>
                    </a:lnTo>
                    <a:lnTo>
                      <a:pt x="92" y="303"/>
                    </a:lnTo>
                    <a:lnTo>
                      <a:pt x="92" y="294"/>
                    </a:lnTo>
                    <a:close/>
                    <a:moveTo>
                      <a:pt x="92" y="314"/>
                    </a:moveTo>
                    <a:lnTo>
                      <a:pt x="101" y="314"/>
                    </a:lnTo>
                    <a:lnTo>
                      <a:pt x="101" y="324"/>
                    </a:lnTo>
                    <a:lnTo>
                      <a:pt x="92" y="324"/>
                    </a:lnTo>
                    <a:lnTo>
                      <a:pt x="92" y="314"/>
                    </a:lnTo>
                    <a:close/>
                    <a:moveTo>
                      <a:pt x="92" y="333"/>
                    </a:moveTo>
                    <a:lnTo>
                      <a:pt x="101" y="333"/>
                    </a:lnTo>
                    <a:lnTo>
                      <a:pt x="101" y="343"/>
                    </a:lnTo>
                    <a:lnTo>
                      <a:pt x="92" y="343"/>
                    </a:lnTo>
                    <a:lnTo>
                      <a:pt x="92" y="333"/>
                    </a:lnTo>
                    <a:close/>
                    <a:moveTo>
                      <a:pt x="92" y="354"/>
                    </a:moveTo>
                    <a:lnTo>
                      <a:pt x="101" y="354"/>
                    </a:lnTo>
                    <a:lnTo>
                      <a:pt x="101" y="364"/>
                    </a:lnTo>
                    <a:lnTo>
                      <a:pt x="92" y="364"/>
                    </a:lnTo>
                    <a:lnTo>
                      <a:pt x="92" y="354"/>
                    </a:lnTo>
                    <a:close/>
                    <a:moveTo>
                      <a:pt x="92" y="375"/>
                    </a:moveTo>
                    <a:lnTo>
                      <a:pt x="101" y="375"/>
                    </a:lnTo>
                    <a:lnTo>
                      <a:pt x="101" y="384"/>
                    </a:lnTo>
                    <a:lnTo>
                      <a:pt x="92" y="384"/>
                    </a:lnTo>
                    <a:lnTo>
                      <a:pt x="92" y="375"/>
                    </a:lnTo>
                    <a:close/>
                    <a:moveTo>
                      <a:pt x="92" y="395"/>
                    </a:moveTo>
                    <a:lnTo>
                      <a:pt x="101" y="395"/>
                    </a:lnTo>
                    <a:lnTo>
                      <a:pt x="101" y="405"/>
                    </a:lnTo>
                    <a:lnTo>
                      <a:pt x="92" y="405"/>
                    </a:lnTo>
                    <a:lnTo>
                      <a:pt x="92" y="395"/>
                    </a:lnTo>
                    <a:close/>
                    <a:moveTo>
                      <a:pt x="92" y="414"/>
                    </a:moveTo>
                    <a:lnTo>
                      <a:pt x="101" y="414"/>
                    </a:lnTo>
                    <a:lnTo>
                      <a:pt x="101" y="424"/>
                    </a:lnTo>
                    <a:lnTo>
                      <a:pt x="92" y="424"/>
                    </a:lnTo>
                    <a:lnTo>
                      <a:pt x="92" y="414"/>
                    </a:lnTo>
                    <a:close/>
                    <a:moveTo>
                      <a:pt x="92" y="435"/>
                    </a:moveTo>
                    <a:lnTo>
                      <a:pt x="101" y="435"/>
                    </a:lnTo>
                    <a:lnTo>
                      <a:pt x="101" y="444"/>
                    </a:lnTo>
                    <a:lnTo>
                      <a:pt x="92" y="444"/>
                    </a:lnTo>
                    <a:lnTo>
                      <a:pt x="92" y="435"/>
                    </a:lnTo>
                    <a:close/>
                    <a:moveTo>
                      <a:pt x="101" y="455"/>
                    </a:moveTo>
                    <a:lnTo>
                      <a:pt x="101" y="465"/>
                    </a:lnTo>
                    <a:lnTo>
                      <a:pt x="92" y="465"/>
                    </a:lnTo>
                    <a:lnTo>
                      <a:pt x="92" y="455"/>
                    </a:lnTo>
                    <a:lnTo>
                      <a:pt x="101" y="455"/>
                    </a:lnTo>
                    <a:close/>
                    <a:moveTo>
                      <a:pt x="71" y="30"/>
                    </a:moveTo>
                    <a:lnTo>
                      <a:pt x="81" y="30"/>
                    </a:lnTo>
                    <a:lnTo>
                      <a:pt x="81" y="40"/>
                    </a:lnTo>
                    <a:lnTo>
                      <a:pt x="71" y="40"/>
                    </a:lnTo>
                    <a:lnTo>
                      <a:pt x="71" y="30"/>
                    </a:lnTo>
                    <a:close/>
                    <a:moveTo>
                      <a:pt x="71" y="51"/>
                    </a:moveTo>
                    <a:lnTo>
                      <a:pt x="81" y="51"/>
                    </a:lnTo>
                    <a:lnTo>
                      <a:pt x="81" y="61"/>
                    </a:lnTo>
                    <a:lnTo>
                      <a:pt x="71" y="61"/>
                    </a:lnTo>
                    <a:lnTo>
                      <a:pt x="71" y="51"/>
                    </a:lnTo>
                    <a:close/>
                    <a:moveTo>
                      <a:pt x="71" y="72"/>
                    </a:moveTo>
                    <a:lnTo>
                      <a:pt x="81" y="72"/>
                    </a:lnTo>
                    <a:lnTo>
                      <a:pt x="81" y="81"/>
                    </a:lnTo>
                    <a:lnTo>
                      <a:pt x="71" y="81"/>
                    </a:lnTo>
                    <a:lnTo>
                      <a:pt x="71" y="72"/>
                    </a:lnTo>
                    <a:close/>
                    <a:moveTo>
                      <a:pt x="71" y="91"/>
                    </a:moveTo>
                    <a:lnTo>
                      <a:pt x="81" y="91"/>
                    </a:lnTo>
                    <a:lnTo>
                      <a:pt x="81" y="100"/>
                    </a:lnTo>
                    <a:lnTo>
                      <a:pt x="71" y="100"/>
                    </a:lnTo>
                    <a:lnTo>
                      <a:pt x="71" y="91"/>
                    </a:lnTo>
                    <a:close/>
                    <a:moveTo>
                      <a:pt x="71" y="111"/>
                    </a:moveTo>
                    <a:lnTo>
                      <a:pt x="81" y="111"/>
                    </a:lnTo>
                    <a:lnTo>
                      <a:pt x="81" y="121"/>
                    </a:lnTo>
                    <a:lnTo>
                      <a:pt x="71" y="121"/>
                    </a:lnTo>
                    <a:lnTo>
                      <a:pt x="71" y="111"/>
                    </a:lnTo>
                    <a:close/>
                    <a:moveTo>
                      <a:pt x="71" y="132"/>
                    </a:moveTo>
                    <a:lnTo>
                      <a:pt x="81" y="132"/>
                    </a:lnTo>
                    <a:lnTo>
                      <a:pt x="81" y="142"/>
                    </a:lnTo>
                    <a:lnTo>
                      <a:pt x="71" y="142"/>
                    </a:lnTo>
                    <a:lnTo>
                      <a:pt x="71" y="132"/>
                    </a:lnTo>
                    <a:close/>
                    <a:moveTo>
                      <a:pt x="71" y="152"/>
                    </a:moveTo>
                    <a:lnTo>
                      <a:pt x="81" y="152"/>
                    </a:lnTo>
                    <a:lnTo>
                      <a:pt x="81" y="162"/>
                    </a:lnTo>
                    <a:lnTo>
                      <a:pt x="71" y="162"/>
                    </a:lnTo>
                    <a:lnTo>
                      <a:pt x="71" y="152"/>
                    </a:lnTo>
                    <a:close/>
                    <a:moveTo>
                      <a:pt x="71" y="172"/>
                    </a:moveTo>
                    <a:lnTo>
                      <a:pt x="81" y="172"/>
                    </a:lnTo>
                    <a:lnTo>
                      <a:pt x="81" y="181"/>
                    </a:lnTo>
                    <a:lnTo>
                      <a:pt x="71" y="181"/>
                    </a:lnTo>
                    <a:lnTo>
                      <a:pt x="71" y="172"/>
                    </a:lnTo>
                    <a:close/>
                    <a:moveTo>
                      <a:pt x="71" y="192"/>
                    </a:moveTo>
                    <a:lnTo>
                      <a:pt x="81" y="192"/>
                    </a:lnTo>
                    <a:lnTo>
                      <a:pt x="81" y="202"/>
                    </a:lnTo>
                    <a:lnTo>
                      <a:pt x="71" y="202"/>
                    </a:lnTo>
                    <a:lnTo>
                      <a:pt x="71" y="192"/>
                    </a:lnTo>
                    <a:close/>
                    <a:moveTo>
                      <a:pt x="71" y="213"/>
                    </a:moveTo>
                    <a:lnTo>
                      <a:pt x="81" y="213"/>
                    </a:lnTo>
                    <a:lnTo>
                      <a:pt x="81" y="222"/>
                    </a:lnTo>
                    <a:lnTo>
                      <a:pt x="71" y="222"/>
                    </a:lnTo>
                    <a:lnTo>
                      <a:pt x="71" y="213"/>
                    </a:lnTo>
                    <a:close/>
                    <a:moveTo>
                      <a:pt x="71" y="233"/>
                    </a:moveTo>
                    <a:lnTo>
                      <a:pt x="81" y="233"/>
                    </a:lnTo>
                    <a:lnTo>
                      <a:pt x="81" y="243"/>
                    </a:lnTo>
                    <a:lnTo>
                      <a:pt x="71" y="243"/>
                    </a:lnTo>
                    <a:lnTo>
                      <a:pt x="71" y="233"/>
                    </a:lnTo>
                    <a:close/>
                    <a:moveTo>
                      <a:pt x="71" y="253"/>
                    </a:moveTo>
                    <a:lnTo>
                      <a:pt x="81" y="253"/>
                    </a:lnTo>
                    <a:lnTo>
                      <a:pt x="81" y="262"/>
                    </a:lnTo>
                    <a:lnTo>
                      <a:pt x="71" y="262"/>
                    </a:lnTo>
                    <a:lnTo>
                      <a:pt x="71" y="253"/>
                    </a:lnTo>
                    <a:close/>
                    <a:moveTo>
                      <a:pt x="71" y="273"/>
                    </a:moveTo>
                    <a:lnTo>
                      <a:pt x="81" y="273"/>
                    </a:lnTo>
                    <a:lnTo>
                      <a:pt x="81" y="283"/>
                    </a:lnTo>
                    <a:lnTo>
                      <a:pt x="71" y="283"/>
                    </a:lnTo>
                    <a:lnTo>
                      <a:pt x="71" y="273"/>
                    </a:lnTo>
                    <a:close/>
                    <a:moveTo>
                      <a:pt x="71" y="294"/>
                    </a:moveTo>
                    <a:lnTo>
                      <a:pt x="81" y="294"/>
                    </a:lnTo>
                    <a:lnTo>
                      <a:pt x="81" y="303"/>
                    </a:lnTo>
                    <a:lnTo>
                      <a:pt x="71" y="303"/>
                    </a:lnTo>
                    <a:lnTo>
                      <a:pt x="71" y="294"/>
                    </a:lnTo>
                    <a:close/>
                    <a:moveTo>
                      <a:pt x="71" y="314"/>
                    </a:moveTo>
                    <a:lnTo>
                      <a:pt x="81" y="314"/>
                    </a:lnTo>
                    <a:lnTo>
                      <a:pt x="81" y="324"/>
                    </a:lnTo>
                    <a:lnTo>
                      <a:pt x="71" y="324"/>
                    </a:lnTo>
                    <a:lnTo>
                      <a:pt x="71" y="314"/>
                    </a:lnTo>
                    <a:close/>
                    <a:moveTo>
                      <a:pt x="71" y="333"/>
                    </a:moveTo>
                    <a:lnTo>
                      <a:pt x="81" y="333"/>
                    </a:lnTo>
                    <a:lnTo>
                      <a:pt x="81" y="343"/>
                    </a:lnTo>
                    <a:lnTo>
                      <a:pt x="71" y="343"/>
                    </a:lnTo>
                    <a:lnTo>
                      <a:pt x="71" y="333"/>
                    </a:lnTo>
                    <a:close/>
                    <a:moveTo>
                      <a:pt x="71" y="354"/>
                    </a:moveTo>
                    <a:lnTo>
                      <a:pt x="81" y="354"/>
                    </a:lnTo>
                    <a:lnTo>
                      <a:pt x="81" y="364"/>
                    </a:lnTo>
                    <a:lnTo>
                      <a:pt x="71" y="364"/>
                    </a:lnTo>
                    <a:lnTo>
                      <a:pt x="71" y="354"/>
                    </a:lnTo>
                    <a:close/>
                    <a:moveTo>
                      <a:pt x="71" y="375"/>
                    </a:moveTo>
                    <a:lnTo>
                      <a:pt x="81" y="375"/>
                    </a:lnTo>
                    <a:lnTo>
                      <a:pt x="81" y="384"/>
                    </a:lnTo>
                    <a:lnTo>
                      <a:pt x="71" y="384"/>
                    </a:lnTo>
                    <a:lnTo>
                      <a:pt x="71" y="375"/>
                    </a:lnTo>
                    <a:close/>
                    <a:moveTo>
                      <a:pt x="71" y="395"/>
                    </a:moveTo>
                    <a:lnTo>
                      <a:pt x="81" y="395"/>
                    </a:lnTo>
                    <a:lnTo>
                      <a:pt x="81" y="405"/>
                    </a:lnTo>
                    <a:lnTo>
                      <a:pt x="71" y="405"/>
                    </a:lnTo>
                    <a:lnTo>
                      <a:pt x="71" y="395"/>
                    </a:lnTo>
                    <a:close/>
                    <a:moveTo>
                      <a:pt x="71" y="414"/>
                    </a:moveTo>
                    <a:lnTo>
                      <a:pt x="81" y="414"/>
                    </a:lnTo>
                    <a:lnTo>
                      <a:pt x="81" y="424"/>
                    </a:lnTo>
                    <a:lnTo>
                      <a:pt x="71" y="424"/>
                    </a:lnTo>
                    <a:lnTo>
                      <a:pt x="71" y="414"/>
                    </a:lnTo>
                    <a:close/>
                    <a:moveTo>
                      <a:pt x="71" y="435"/>
                    </a:moveTo>
                    <a:lnTo>
                      <a:pt x="81" y="435"/>
                    </a:lnTo>
                    <a:lnTo>
                      <a:pt x="81" y="444"/>
                    </a:lnTo>
                    <a:lnTo>
                      <a:pt x="71" y="444"/>
                    </a:lnTo>
                    <a:lnTo>
                      <a:pt x="71" y="435"/>
                    </a:lnTo>
                    <a:close/>
                    <a:moveTo>
                      <a:pt x="81" y="455"/>
                    </a:moveTo>
                    <a:lnTo>
                      <a:pt x="81" y="465"/>
                    </a:lnTo>
                    <a:lnTo>
                      <a:pt x="71" y="465"/>
                    </a:lnTo>
                    <a:lnTo>
                      <a:pt x="71" y="455"/>
                    </a:lnTo>
                    <a:lnTo>
                      <a:pt x="81" y="455"/>
                    </a:lnTo>
                    <a:close/>
                    <a:moveTo>
                      <a:pt x="51" y="30"/>
                    </a:moveTo>
                    <a:lnTo>
                      <a:pt x="60" y="30"/>
                    </a:lnTo>
                    <a:lnTo>
                      <a:pt x="60" y="40"/>
                    </a:lnTo>
                    <a:lnTo>
                      <a:pt x="51" y="40"/>
                    </a:lnTo>
                    <a:lnTo>
                      <a:pt x="51" y="30"/>
                    </a:lnTo>
                    <a:close/>
                    <a:moveTo>
                      <a:pt x="51" y="51"/>
                    </a:moveTo>
                    <a:lnTo>
                      <a:pt x="60" y="51"/>
                    </a:lnTo>
                    <a:lnTo>
                      <a:pt x="60" y="61"/>
                    </a:lnTo>
                    <a:lnTo>
                      <a:pt x="51" y="61"/>
                    </a:lnTo>
                    <a:lnTo>
                      <a:pt x="51" y="51"/>
                    </a:lnTo>
                    <a:close/>
                    <a:moveTo>
                      <a:pt x="51" y="72"/>
                    </a:moveTo>
                    <a:lnTo>
                      <a:pt x="60" y="72"/>
                    </a:lnTo>
                    <a:lnTo>
                      <a:pt x="60" y="81"/>
                    </a:lnTo>
                    <a:lnTo>
                      <a:pt x="51" y="81"/>
                    </a:lnTo>
                    <a:lnTo>
                      <a:pt x="51" y="72"/>
                    </a:lnTo>
                    <a:close/>
                    <a:moveTo>
                      <a:pt x="51" y="91"/>
                    </a:moveTo>
                    <a:lnTo>
                      <a:pt x="60" y="91"/>
                    </a:lnTo>
                    <a:lnTo>
                      <a:pt x="60" y="100"/>
                    </a:lnTo>
                    <a:lnTo>
                      <a:pt x="51" y="100"/>
                    </a:lnTo>
                    <a:lnTo>
                      <a:pt x="51" y="91"/>
                    </a:lnTo>
                    <a:close/>
                    <a:moveTo>
                      <a:pt x="51" y="111"/>
                    </a:moveTo>
                    <a:lnTo>
                      <a:pt x="60" y="111"/>
                    </a:lnTo>
                    <a:lnTo>
                      <a:pt x="60" y="121"/>
                    </a:lnTo>
                    <a:lnTo>
                      <a:pt x="51" y="121"/>
                    </a:lnTo>
                    <a:lnTo>
                      <a:pt x="51" y="111"/>
                    </a:lnTo>
                    <a:close/>
                    <a:moveTo>
                      <a:pt x="51" y="132"/>
                    </a:moveTo>
                    <a:lnTo>
                      <a:pt x="60" y="132"/>
                    </a:lnTo>
                    <a:lnTo>
                      <a:pt x="60" y="142"/>
                    </a:lnTo>
                    <a:lnTo>
                      <a:pt x="51" y="142"/>
                    </a:lnTo>
                    <a:lnTo>
                      <a:pt x="51" y="132"/>
                    </a:lnTo>
                    <a:close/>
                    <a:moveTo>
                      <a:pt x="51" y="152"/>
                    </a:moveTo>
                    <a:lnTo>
                      <a:pt x="60" y="152"/>
                    </a:lnTo>
                    <a:lnTo>
                      <a:pt x="60" y="162"/>
                    </a:lnTo>
                    <a:lnTo>
                      <a:pt x="51" y="162"/>
                    </a:lnTo>
                    <a:lnTo>
                      <a:pt x="51" y="152"/>
                    </a:lnTo>
                    <a:close/>
                    <a:moveTo>
                      <a:pt x="51" y="172"/>
                    </a:moveTo>
                    <a:lnTo>
                      <a:pt x="60" y="172"/>
                    </a:lnTo>
                    <a:lnTo>
                      <a:pt x="60" y="181"/>
                    </a:lnTo>
                    <a:lnTo>
                      <a:pt x="51" y="181"/>
                    </a:lnTo>
                    <a:lnTo>
                      <a:pt x="51" y="172"/>
                    </a:lnTo>
                    <a:close/>
                    <a:moveTo>
                      <a:pt x="51" y="192"/>
                    </a:moveTo>
                    <a:lnTo>
                      <a:pt x="60" y="192"/>
                    </a:lnTo>
                    <a:lnTo>
                      <a:pt x="60" y="202"/>
                    </a:lnTo>
                    <a:lnTo>
                      <a:pt x="51" y="202"/>
                    </a:lnTo>
                    <a:lnTo>
                      <a:pt x="51" y="192"/>
                    </a:lnTo>
                    <a:close/>
                    <a:moveTo>
                      <a:pt x="51" y="213"/>
                    </a:moveTo>
                    <a:lnTo>
                      <a:pt x="60" y="213"/>
                    </a:lnTo>
                    <a:lnTo>
                      <a:pt x="60" y="222"/>
                    </a:lnTo>
                    <a:lnTo>
                      <a:pt x="51" y="222"/>
                    </a:lnTo>
                    <a:lnTo>
                      <a:pt x="51" y="213"/>
                    </a:lnTo>
                    <a:close/>
                    <a:moveTo>
                      <a:pt x="51" y="233"/>
                    </a:moveTo>
                    <a:lnTo>
                      <a:pt x="60" y="233"/>
                    </a:lnTo>
                    <a:lnTo>
                      <a:pt x="60" y="243"/>
                    </a:lnTo>
                    <a:lnTo>
                      <a:pt x="51" y="243"/>
                    </a:lnTo>
                    <a:lnTo>
                      <a:pt x="51" y="233"/>
                    </a:lnTo>
                    <a:close/>
                    <a:moveTo>
                      <a:pt x="51" y="253"/>
                    </a:moveTo>
                    <a:lnTo>
                      <a:pt x="60" y="253"/>
                    </a:lnTo>
                    <a:lnTo>
                      <a:pt x="60" y="262"/>
                    </a:lnTo>
                    <a:lnTo>
                      <a:pt x="51" y="262"/>
                    </a:lnTo>
                    <a:lnTo>
                      <a:pt x="51" y="253"/>
                    </a:lnTo>
                    <a:close/>
                    <a:moveTo>
                      <a:pt x="51" y="273"/>
                    </a:moveTo>
                    <a:lnTo>
                      <a:pt x="60" y="273"/>
                    </a:lnTo>
                    <a:lnTo>
                      <a:pt x="60" y="283"/>
                    </a:lnTo>
                    <a:lnTo>
                      <a:pt x="51" y="283"/>
                    </a:lnTo>
                    <a:lnTo>
                      <a:pt x="51" y="273"/>
                    </a:lnTo>
                    <a:close/>
                    <a:moveTo>
                      <a:pt x="51" y="294"/>
                    </a:moveTo>
                    <a:lnTo>
                      <a:pt x="60" y="294"/>
                    </a:lnTo>
                    <a:lnTo>
                      <a:pt x="60" y="303"/>
                    </a:lnTo>
                    <a:lnTo>
                      <a:pt x="51" y="303"/>
                    </a:lnTo>
                    <a:lnTo>
                      <a:pt x="51" y="294"/>
                    </a:lnTo>
                    <a:close/>
                    <a:moveTo>
                      <a:pt x="51" y="314"/>
                    </a:moveTo>
                    <a:lnTo>
                      <a:pt x="60" y="314"/>
                    </a:lnTo>
                    <a:lnTo>
                      <a:pt x="60" y="324"/>
                    </a:lnTo>
                    <a:lnTo>
                      <a:pt x="51" y="324"/>
                    </a:lnTo>
                    <a:lnTo>
                      <a:pt x="51" y="314"/>
                    </a:lnTo>
                    <a:close/>
                    <a:moveTo>
                      <a:pt x="51" y="333"/>
                    </a:moveTo>
                    <a:lnTo>
                      <a:pt x="60" y="333"/>
                    </a:lnTo>
                    <a:lnTo>
                      <a:pt x="60" y="343"/>
                    </a:lnTo>
                    <a:lnTo>
                      <a:pt x="51" y="343"/>
                    </a:lnTo>
                    <a:lnTo>
                      <a:pt x="51" y="333"/>
                    </a:lnTo>
                    <a:close/>
                    <a:moveTo>
                      <a:pt x="51" y="354"/>
                    </a:moveTo>
                    <a:lnTo>
                      <a:pt x="60" y="354"/>
                    </a:lnTo>
                    <a:lnTo>
                      <a:pt x="60" y="364"/>
                    </a:lnTo>
                    <a:lnTo>
                      <a:pt x="51" y="364"/>
                    </a:lnTo>
                    <a:lnTo>
                      <a:pt x="51" y="354"/>
                    </a:lnTo>
                    <a:close/>
                    <a:moveTo>
                      <a:pt x="51" y="375"/>
                    </a:moveTo>
                    <a:lnTo>
                      <a:pt x="60" y="375"/>
                    </a:lnTo>
                    <a:lnTo>
                      <a:pt x="60" y="384"/>
                    </a:lnTo>
                    <a:lnTo>
                      <a:pt x="51" y="384"/>
                    </a:lnTo>
                    <a:lnTo>
                      <a:pt x="51" y="375"/>
                    </a:lnTo>
                    <a:close/>
                    <a:moveTo>
                      <a:pt x="51" y="395"/>
                    </a:moveTo>
                    <a:lnTo>
                      <a:pt x="60" y="395"/>
                    </a:lnTo>
                    <a:lnTo>
                      <a:pt x="60" y="405"/>
                    </a:lnTo>
                    <a:lnTo>
                      <a:pt x="51" y="405"/>
                    </a:lnTo>
                    <a:lnTo>
                      <a:pt x="51" y="395"/>
                    </a:lnTo>
                    <a:close/>
                    <a:moveTo>
                      <a:pt x="51" y="414"/>
                    </a:moveTo>
                    <a:lnTo>
                      <a:pt x="60" y="414"/>
                    </a:lnTo>
                    <a:lnTo>
                      <a:pt x="60" y="424"/>
                    </a:lnTo>
                    <a:lnTo>
                      <a:pt x="51" y="424"/>
                    </a:lnTo>
                    <a:lnTo>
                      <a:pt x="51" y="414"/>
                    </a:lnTo>
                    <a:close/>
                    <a:moveTo>
                      <a:pt x="51" y="435"/>
                    </a:moveTo>
                    <a:lnTo>
                      <a:pt x="60" y="435"/>
                    </a:lnTo>
                    <a:lnTo>
                      <a:pt x="60" y="444"/>
                    </a:lnTo>
                    <a:lnTo>
                      <a:pt x="51" y="444"/>
                    </a:lnTo>
                    <a:lnTo>
                      <a:pt x="51" y="435"/>
                    </a:lnTo>
                    <a:close/>
                    <a:moveTo>
                      <a:pt x="60" y="455"/>
                    </a:moveTo>
                    <a:lnTo>
                      <a:pt x="60" y="465"/>
                    </a:lnTo>
                    <a:lnTo>
                      <a:pt x="51" y="465"/>
                    </a:lnTo>
                    <a:lnTo>
                      <a:pt x="51" y="455"/>
                    </a:lnTo>
                    <a:lnTo>
                      <a:pt x="60" y="455"/>
                    </a:lnTo>
                    <a:close/>
                    <a:moveTo>
                      <a:pt x="31" y="30"/>
                    </a:moveTo>
                    <a:lnTo>
                      <a:pt x="41" y="30"/>
                    </a:lnTo>
                    <a:lnTo>
                      <a:pt x="41" y="40"/>
                    </a:lnTo>
                    <a:lnTo>
                      <a:pt x="31" y="40"/>
                    </a:lnTo>
                    <a:lnTo>
                      <a:pt x="31" y="30"/>
                    </a:lnTo>
                    <a:close/>
                    <a:moveTo>
                      <a:pt x="31" y="51"/>
                    </a:moveTo>
                    <a:lnTo>
                      <a:pt x="41" y="51"/>
                    </a:lnTo>
                    <a:lnTo>
                      <a:pt x="41" y="61"/>
                    </a:lnTo>
                    <a:lnTo>
                      <a:pt x="31" y="61"/>
                    </a:lnTo>
                    <a:lnTo>
                      <a:pt x="31" y="51"/>
                    </a:lnTo>
                    <a:close/>
                    <a:moveTo>
                      <a:pt x="31" y="72"/>
                    </a:moveTo>
                    <a:lnTo>
                      <a:pt x="41" y="72"/>
                    </a:lnTo>
                    <a:lnTo>
                      <a:pt x="41" y="81"/>
                    </a:lnTo>
                    <a:lnTo>
                      <a:pt x="31" y="81"/>
                    </a:lnTo>
                    <a:lnTo>
                      <a:pt x="31" y="72"/>
                    </a:lnTo>
                    <a:close/>
                    <a:moveTo>
                      <a:pt x="31" y="91"/>
                    </a:moveTo>
                    <a:lnTo>
                      <a:pt x="41" y="91"/>
                    </a:lnTo>
                    <a:lnTo>
                      <a:pt x="41" y="100"/>
                    </a:lnTo>
                    <a:lnTo>
                      <a:pt x="31" y="100"/>
                    </a:lnTo>
                    <a:lnTo>
                      <a:pt x="31" y="91"/>
                    </a:lnTo>
                    <a:close/>
                    <a:moveTo>
                      <a:pt x="31" y="111"/>
                    </a:moveTo>
                    <a:lnTo>
                      <a:pt x="41" y="111"/>
                    </a:lnTo>
                    <a:lnTo>
                      <a:pt x="41" y="121"/>
                    </a:lnTo>
                    <a:lnTo>
                      <a:pt x="31" y="121"/>
                    </a:lnTo>
                    <a:lnTo>
                      <a:pt x="31" y="111"/>
                    </a:lnTo>
                    <a:close/>
                    <a:moveTo>
                      <a:pt x="31" y="132"/>
                    </a:moveTo>
                    <a:lnTo>
                      <a:pt x="41" y="132"/>
                    </a:lnTo>
                    <a:lnTo>
                      <a:pt x="41" y="142"/>
                    </a:lnTo>
                    <a:lnTo>
                      <a:pt x="31" y="142"/>
                    </a:lnTo>
                    <a:lnTo>
                      <a:pt x="31" y="132"/>
                    </a:lnTo>
                    <a:close/>
                    <a:moveTo>
                      <a:pt x="31" y="152"/>
                    </a:moveTo>
                    <a:lnTo>
                      <a:pt x="41" y="152"/>
                    </a:lnTo>
                    <a:lnTo>
                      <a:pt x="41" y="162"/>
                    </a:lnTo>
                    <a:lnTo>
                      <a:pt x="31" y="162"/>
                    </a:lnTo>
                    <a:lnTo>
                      <a:pt x="31" y="152"/>
                    </a:lnTo>
                    <a:close/>
                    <a:moveTo>
                      <a:pt x="31" y="172"/>
                    </a:moveTo>
                    <a:lnTo>
                      <a:pt x="41" y="172"/>
                    </a:lnTo>
                    <a:lnTo>
                      <a:pt x="41" y="181"/>
                    </a:lnTo>
                    <a:lnTo>
                      <a:pt x="31" y="181"/>
                    </a:lnTo>
                    <a:lnTo>
                      <a:pt x="31" y="172"/>
                    </a:lnTo>
                    <a:close/>
                    <a:moveTo>
                      <a:pt x="31" y="192"/>
                    </a:moveTo>
                    <a:lnTo>
                      <a:pt x="41" y="192"/>
                    </a:lnTo>
                    <a:lnTo>
                      <a:pt x="41" y="202"/>
                    </a:lnTo>
                    <a:lnTo>
                      <a:pt x="31" y="202"/>
                    </a:lnTo>
                    <a:lnTo>
                      <a:pt x="31" y="192"/>
                    </a:lnTo>
                    <a:close/>
                    <a:moveTo>
                      <a:pt x="31" y="213"/>
                    </a:moveTo>
                    <a:lnTo>
                      <a:pt x="41" y="213"/>
                    </a:lnTo>
                    <a:lnTo>
                      <a:pt x="41" y="222"/>
                    </a:lnTo>
                    <a:lnTo>
                      <a:pt x="31" y="222"/>
                    </a:lnTo>
                    <a:lnTo>
                      <a:pt x="31" y="213"/>
                    </a:lnTo>
                    <a:close/>
                    <a:moveTo>
                      <a:pt x="31" y="233"/>
                    </a:moveTo>
                    <a:lnTo>
                      <a:pt x="41" y="233"/>
                    </a:lnTo>
                    <a:lnTo>
                      <a:pt x="41" y="243"/>
                    </a:lnTo>
                    <a:lnTo>
                      <a:pt x="31" y="243"/>
                    </a:lnTo>
                    <a:lnTo>
                      <a:pt x="31" y="233"/>
                    </a:lnTo>
                    <a:close/>
                    <a:moveTo>
                      <a:pt x="31" y="253"/>
                    </a:moveTo>
                    <a:lnTo>
                      <a:pt x="41" y="253"/>
                    </a:lnTo>
                    <a:lnTo>
                      <a:pt x="41" y="262"/>
                    </a:lnTo>
                    <a:lnTo>
                      <a:pt x="31" y="262"/>
                    </a:lnTo>
                    <a:lnTo>
                      <a:pt x="31" y="253"/>
                    </a:lnTo>
                    <a:close/>
                    <a:moveTo>
                      <a:pt x="31" y="273"/>
                    </a:moveTo>
                    <a:lnTo>
                      <a:pt x="41" y="273"/>
                    </a:lnTo>
                    <a:lnTo>
                      <a:pt x="41" y="283"/>
                    </a:lnTo>
                    <a:lnTo>
                      <a:pt x="31" y="283"/>
                    </a:lnTo>
                    <a:lnTo>
                      <a:pt x="31" y="273"/>
                    </a:lnTo>
                    <a:close/>
                    <a:moveTo>
                      <a:pt x="31" y="294"/>
                    </a:moveTo>
                    <a:lnTo>
                      <a:pt x="41" y="294"/>
                    </a:lnTo>
                    <a:lnTo>
                      <a:pt x="41" y="303"/>
                    </a:lnTo>
                    <a:lnTo>
                      <a:pt x="31" y="303"/>
                    </a:lnTo>
                    <a:lnTo>
                      <a:pt x="31" y="294"/>
                    </a:lnTo>
                    <a:close/>
                    <a:moveTo>
                      <a:pt x="31" y="314"/>
                    </a:moveTo>
                    <a:lnTo>
                      <a:pt x="41" y="314"/>
                    </a:lnTo>
                    <a:lnTo>
                      <a:pt x="41" y="324"/>
                    </a:lnTo>
                    <a:lnTo>
                      <a:pt x="31" y="324"/>
                    </a:lnTo>
                    <a:lnTo>
                      <a:pt x="31" y="314"/>
                    </a:lnTo>
                    <a:close/>
                    <a:moveTo>
                      <a:pt x="31" y="333"/>
                    </a:moveTo>
                    <a:lnTo>
                      <a:pt x="41" y="333"/>
                    </a:lnTo>
                    <a:lnTo>
                      <a:pt x="41" y="343"/>
                    </a:lnTo>
                    <a:lnTo>
                      <a:pt x="31" y="343"/>
                    </a:lnTo>
                    <a:lnTo>
                      <a:pt x="31" y="333"/>
                    </a:lnTo>
                    <a:close/>
                    <a:moveTo>
                      <a:pt x="31" y="354"/>
                    </a:moveTo>
                    <a:lnTo>
                      <a:pt x="41" y="354"/>
                    </a:lnTo>
                    <a:lnTo>
                      <a:pt x="41" y="364"/>
                    </a:lnTo>
                    <a:lnTo>
                      <a:pt x="31" y="364"/>
                    </a:lnTo>
                    <a:lnTo>
                      <a:pt x="31" y="354"/>
                    </a:lnTo>
                    <a:close/>
                    <a:moveTo>
                      <a:pt x="31" y="375"/>
                    </a:moveTo>
                    <a:lnTo>
                      <a:pt x="41" y="375"/>
                    </a:lnTo>
                    <a:lnTo>
                      <a:pt x="41" y="384"/>
                    </a:lnTo>
                    <a:lnTo>
                      <a:pt x="31" y="384"/>
                    </a:lnTo>
                    <a:lnTo>
                      <a:pt x="31" y="375"/>
                    </a:lnTo>
                    <a:close/>
                    <a:moveTo>
                      <a:pt x="31" y="395"/>
                    </a:moveTo>
                    <a:lnTo>
                      <a:pt x="41" y="395"/>
                    </a:lnTo>
                    <a:lnTo>
                      <a:pt x="41" y="405"/>
                    </a:lnTo>
                    <a:lnTo>
                      <a:pt x="31" y="405"/>
                    </a:lnTo>
                    <a:lnTo>
                      <a:pt x="31" y="395"/>
                    </a:lnTo>
                    <a:close/>
                    <a:moveTo>
                      <a:pt x="31" y="414"/>
                    </a:moveTo>
                    <a:lnTo>
                      <a:pt x="41" y="414"/>
                    </a:lnTo>
                    <a:lnTo>
                      <a:pt x="41" y="424"/>
                    </a:lnTo>
                    <a:lnTo>
                      <a:pt x="31" y="424"/>
                    </a:lnTo>
                    <a:lnTo>
                      <a:pt x="31" y="414"/>
                    </a:lnTo>
                    <a:close/>
                    <a:moveTo>
                      <a:pt x="31" y="435"/>
                    </a:moveTo>
                    <a:lnTo>
                      <a:pt x="41" y="435"/>
                    </a:lnTo>
                    <a:lnTo>
                      <a:pt x="41" y="444"/>
                    </a:lnTo>
                    <a:lnTo>
                      <a:pt x="31" y="444"/>
                    </a:lnTo>
                    <a:lnTo>
                      <a:pt x="31" y="435"/>
                    </a:lnTo>
                    <a:close/>
                    <a:moveTo>
                      <a:pt x="31" y="455"/>
                    </a:moveTo>
                    <a:lnTo>
                      <a:pt x="41" y="455"/>
                    </a:lnTo>
                    <a:lnTo>
                      <a:pt x="41" y="465"/>
                    </a:lnTo>
                    <a:lnTo>
                      <a:pt x="31" y="465"/>
                    </a:lnTo>
                    <a:lnTo>
                      <a:pt x="31" y="455"/>
                    </a:lnTo>
                    <a:close/>
                    <a:moveTo>
                      <a:pt x="31" y="476"/>
                    </a:moveTo>
                    <a:lnTo>
                      <a:pt x="41" y="476"/>
                    </a:lnTo>
                    <a:lnTo>
                      <a:pt x="41" y="486"/>
                    </a:lnTo>
                    <a:lnTo>
                      <a:pt x="31" y="486"/>
                    </a:lnTo>
                    <a:lnTo>
                      <a:pt x="31" y="476"/>
                    </a:lnTo>
                    <a:close/>
                    <a:moveTo>
                      <a:pt x="31" y="495"/>
                    </a:moveTo>
                    <a:lnTo>
                      <a:pt x="41" y="495"/>
                    </a:lnTo>
                    <a:lnTo>
                      <a:pt x="41" y="505"/>
                    </a:lnTo>
                    <a:lnTo>
                      <a:pt x="31" y="505"/>
                    </a:lnTo>
                    <a:lnTo>
                      <a:pt x="31" y="495"/>
                    </a:lnTo>
                    <a:close/>
                    <a:moveTo>
                      <a:pt x="31" y="516"/>
                    </a:moveTo>
                    <a:lnTo>
                      <a:pt x="41" y="516"/>
                    </a:lnTo>
                    <a:lnTo>
                      <a:pt x="41" y="525"/>
                    </a:lnTo>
                    <a:lnTo>
                      <a:pt x="31" y="525"/>
                    </a:lnTo>
                    <a:lnTo>
                      <a:pt x="31" y="516"/>
                    </a:lnTo>
                    <a:close/>
                    <a:moveTo>
                      <a:pt x="31" y="546"/>
                    </a:moveTo>
                    <a:lnTo>
                      <a:pt x="31" y="536"/>
                    </a:lnTo>
                    <a:lnTo>
                      <a:pt x="41" y="536"/>
                    </a:lnTo>
                    <a:lnTo>
                      <a:pt x="41" y="546"/>
                    </a:lnTo>
                    <a:lnTo>
                      <a:pt x="31" y="546"/>
                    </a:lnTo>
                    <a:close/>
                    <a:moveTo>
                      <a:pt x="51" y="546"/>
                    </a:moveTo>
                    <a:lnTo>
                      <a:pt x="51" y="536"/>
                    </a:lnTo>
                    <a:lnTo>
                      <a:pt x="60" y="536"/>
                    </a:lnTo>
                    <a:lnTo>
                      <a:pt x="60" y="546"/>
                    </a:lnTo>
                    <a:lnTo>
                      <a:pt x="51" y="546"/>
                    </a:lnTo>
                    <a:close/>
                    <a:moveTo>
                      <a:pt x="71" y="546"/>
                    </a:moveTo>
                    <a:lnTo>
                      <a:pt x="71" y="536"/>
                    </a:lnTo>
                    <a:lnTo>
                      <a:pt x="81" y="536"/>
                    </a:lnTo>
                    <a:lnTo>
                      <a:pt x="81" y="546"/>
                    </a:lnTo>
                    <a:lnTo>
                      <a:pt x="71" y="546"/>
                    </a:lnTo>
                    <a:close/>
                    <a:moveTo>
                      <a:pt x="92" y="546"/>
                    </a:moveTo>
                    <a:lnTo>
                      <a:pt x="92" y="536"/>
                    </a:lnTo>
                    <a:lnTo>
                      <a:pt x="101" y="536"/>
                    </a:lnTo>
                    <a:lnTo>
                      <a:pt x="101" y="546"/>
                    </a:lnTo>
                    <a:lnTo>
                      <a:pt x="92" y="546"/>
                    </a:lnTo>
                    <a:close/>
                    <a:moveTo>
                      <a:pt x="112" y="546"/>
                    </a:moveTo>
                    <a:lnTo>
                      <a:pt x="112" y="536"/>
                    </a:lnTo>
                    <a:lnTo>
                      <a:pt x="122" y="536"/>
                    </a:lnTo>
                    <a:lnTo>
                      <a:pt x="122" y="546"/>
                    </a:lnTo>
                    <a:lnTo>
                      <a:pt x="112" y="546"/>
                    </a:lnTo>
                    <a:close/>
                    <a:moveTo>
                      <a:pt x="132" y="546"/>
                    </a:moveTo>
                    <a:lnTo>
                      <a:pt x="132" y="536"/>
                    </a:lnTo>
                    <a:lnTo>
                      <a:pt x="141" y="536"/>
                    </a:lnTo>
                    <a:lnTo>
                      <a:pt x="141" y="546"/>
                    </a:lnTo>
                    <a:lnTo>
                      <a:pt x="132" y="546"/>
                    </a:lnTo>
                    <a:close/>
                    <a:moveTo>
                      <a:pt x="152" y="546"/>
                    </a:moveTo>
                    <a:lnTo>
                      <a:pt x="152" y="536"/>
                    </a:lnTo>
                    <a:lnTo>
                      <a:pt x="162" y="536"/>
                    </a:lnTo>
                    <a:lnTo>
                      <a:pt x="162" y="546"/>
                    </a:lnTo>
                    <a:lnTo>
                      <a:pt x="152" y="546"/>
                    </a:lnTo>
                    <a:close/>
                    <a:moveTo>
                      <a:pt x="173" y="546"/>
                    </a:moveTo>
                    <a:lnTo>
                      <a:pt x="173" y="536"/>
                    </a:lnTo>
                    <a:lnTo>
                      <a:pt x="182" y="536"/>
                    </a:lnTo>
                    <a:lnTo>
                      <a:pt x="182" y="546"/>
                    </a:lnTo>
                    <a:lnTo>
                      <a:pt x="173" y="546"/>
                    </a:lnTo>
                    <a:close/>
                    <a:moveTo>
                      <a:pt x="193" y="546"/>
                    </a:moveTo>
                    <a:lnTo>
                      <a:pt x="193" y="536"/>
                    </a:lnTo>
                    <a:lnTo>
                      <a:pt x="203" y="536"/>
                    </a:lnTo>
                    <a:lnTo>
                      <a:pt x="203" y="546"/>
                    </a:lnTo>
                    <a:lnTo>
                      <a:pt x="193" y="546"/>
                    </a:lnTo>
                    <a:close/>
                    <a:moveTo>
                      <a:pt x="213" y="546"/>
                    </a:moveTo>
                    <a:lnTo>
                      <a:pt x="213" y="536"/>
                    </a:lnTo>
                    <a:lnTo>
                      <a:pt x="222" y="536"/>
                    </a:lnTo>
                    <a:lnTo>
                      <a:pt x="222" y="546"/>
                    </a:lnTo>
                    <a:lnTo>
                      <a:pt x="213" y="546"/>
                    </a:lnTo>
                    <a:close/>
                    <a:moveTo>
                      <a:pt x="233" y="546"/>
                    </a:moveTo>
                    <a:lnTo>
                      <a:pt x="233" y="536"/>
                    </a:lnTo>
                    <a:lnTo>
                      <a:pt x="243" y="536"/>
                    </a:lnTo>
                    <a:lnTo>
                      <a:pt x="243" y="546"/>
                    </a:lnTo>
                    <a:lnTo>
                      <a:pt x="233" y="546"/>
                    </a:lnTo>
                    <a:close/>
                    <a:moveTo>
                      <a:pt x="254" y="546"/>
                    </a:moveTo>
                    <a:lnTo>
                      <a:pt x="254" y="536"/>
                    </a:lnTo>
                    <a:lnTo>
                      <a:pt x="263" y="536"/>
                    </a:lnTo>
                    <a:lnTo>
                      <a:pt x="263" y="546"/>
                    </a:lnTo>
                    <a:lnTo>
                      <a:pt x="254" y="546"/>
                    </a:lnTo>
                    <a:close/>
                    <a:moveTo>
                      <a:pt x="274" y="546"/>
                    </a:moveTo>
                    <a:lnTo>
                      <a:pt x="274" y="536"/>
                    </a:lnTo>
                    <a:lnTo>
                      <a:pt x="284" y="536"/>
                    </a:lnTo>
                    <a:lnTo>
                      <a:pt x="284" y="546"/>
                    </a:lnTo>
                    <a:lnTo>
                      <a:pt x="274" y="546"/>
                    </a:lnTo>
                    <a:close/>
                    <a:moveTo>
                      <a:pt x="293" y="546"/>
                    </a:moveTo>
                    <a:lnTo>
                      <a:pt x="293" y="536"/>
                    </a:lnTo>
                    <a:lnTo>
                      <a:pt x="303" y="536"/>
                    </a:lnTo>
                    <a:lnTo>
                      <a:pt x="303" y="546"/>
                    </a:lnTo>
                    <a:lnTo>
                      <a:pt x="293" y="546"/>
                    </a:lnTo>
                    <a:close/>
                    <a:moveTo>
                      <a:pt x="314" y="546"/>
                    </a:moveTo>
                    <a:lnTo>
                      <a:pt x="314" y="536"/>
                    </a:lnTo>
                    <a:lnTo>
                      <a:pt x="324" y="536"/>
                    </a:lnTo>
                    <a:lnTo>
                      <a:pt x="324" y="546"/>
                    </a:lnTo>
                    <a:lnTo>
                      <a:pt x="314" y="546"/>
                    </a:lnTo>
                    <a:close/>
                    <a:moveTo>
                      <a:pt x="335" y="546"/>
                    </a:moveTo>
                    <a:lnTo>
                      <a:pt x="335" y="536"/>
                    </a:lnTo>
                    <a:lnTo>
                      <a:pt x="344" y="536"/>
                    </a:lnTo>
                    <a:lnTo>
                      <a:pt x="344" y="546"/>
                    </a:lnTo>
                    <a:lnTo>
                      <a:pt x="335" y="546"/>
                    </a:lnTo>
                    <a:close/>
                    <a:moveTo>
                      <a:pt x="355" y="546"/>
                    </a:moveTo>
                    <a:lnTo>
                      <a:pt x="355" y="536"/>
                    </a:lnTo>
                    <a:lnTo>
                      <a:pt x="365" y="536"/>
                    </a:lnTo>
                    <a:lnTo>
                      <a:pt x="365" y="546"/>
                    </a:lnTo>
                    <a:lnTo>
                      <a:pt x="355" y="546"/>
                    </a:lnTo>
                    <a:close/>
                    <a:moveTo>
                      <a:pt x="374" y="546"/>
                    </a:moveTo>
                    <a:lnTo>
                      <a:pt x="374" y="536"/>
                    </a:lnTo>
                    <a:lnTo>
                      <a:pt x="384" y="536"/>
                    </a:lnTo>
                    <a:lnTo>
                      <a:pt x="384" y="546"/>
                    </a:lnTo>
                    <a:lnTo>
                      <a:pt x="374" y="546"/>
                    </a:lnTo>
                    <a:close/>
                    <a:moveTo>
                      <a:pt x="395" y="546"/>
                    </a:moveTo>
                    <a:lnTo>
                      <a:pt x="395" y="536"/>
                    </a:lnTo>
                    <a:lnTo>
                      <a:pt x="405" y="536"/>
                    </a:lnTo>
                    <a:lnTo>
                      <a:pt x="405" y="546"/>
                    </a:lnTo>
                    <a:lnTo>
                      <a:pt x="395" y="546"/>
                    </a:lnTo>
                    <a:close/>
                    <a:moveTo>
                      <a:pt x="416" y="546"/>
                    </a:moveTo>
                    <a:lnTo>
                      <a:pt x="416" y="536"/>
                    </a:lnTo>
                    <a:lnTo>
                      <a:pt x="425" y="536"/>
                    </a:lnTo>
                    <a:lnTo>
                      <a:pt x="425" y="546"/>
                    </a:lnTo>
                    <a:lnTo>
                      <a:pt x="416" y="546"/>
                    </a:lnTo>
                    <a:close/>
                    <a:moveTo>
                      <a:pt x="436" y="546"/>
                    </a:moveTo>
                    <a:lnTo>
                      <a:pt x="436" y="536"/>
                    </a:lnTo>
                    <a:lnTo>
                      <a:pt x="446" y="536"/>
                    </a:lnTo>
                    <a:lnTo>
                      <a:pt x="446" y="546"/>
                    </a:lnTo>
                    <a:lnTo>
                      <a:pt x="436" y="546"/>
                    </a:lnTo>
                    <a:close/>
                    <a:moveTo>
                      <a:pt x="455" y="546"/>
                    </a:moveTo>
                    <a:lnTo>
                      <a:pt x="455" y="536"/>
                    </a:lnTo>
                    <a:lnTo>
                      <a:pt x="465" y="536"/>
                    </a:lnTo>
                    <a:lnTo>
                      <a:pt x="465" y="546"/>
                    </a:lnTo>
                    <a:lnTo>
                      <a:pt x="455" y="546"/>
                    </a:lnTo>
                    <a:close/>
                    <a:moveTo>
                      <a:pt x="476" y="546"/>
                    </a:moveTo>
                    <a:lnTo>
                      <a:pt x="476" y="536"/>
                    </a:lnTo>
                    <a:lnTo>
                      <a:pt x="486" y="536"/>
                    </a:lnTo>
                    <a:lnTo>
                      <a:pt x="486" y="546"/>
                    </a:lnTo>
                    <a:lnTo>
                      <a:pt x="476" y="546"/>
                    </a:lnTo>
                    <a:close/>
                    <a:moveTo>
                      <a:pt x="496" y="546"/>
                    </a:moveTo>
                    <a:lnTo>
                      <a:pt x="496" y="536"/>
                    </a:lnTo>
                    <a:lnTo>
                      <a:pt x="506" y="536"/>
                    </a:lnTo>
                    <a:lnTo>
                      <a:pt x="506" y="546"/>
                    </a:lnTo>
                    <a:lnTo>
                      <a:pt x="496" y="546"/>
                    </a:lnTo>
                    <a:close/>
                    <a:moveTo>
                      <a:pt x="517" y="546"/>
                    </a:moveTo>
                    <a:lnTo>
                      <a:pt x="517" y="536"/>
                    </a:lnTo>
                    <a:lnTo>
                      <a:pt x="527" y="536"/>
                    </a:lnTo>
                    <a:lnTo>
                      <a:pt x="527" y="546"/>
                    </a:lnTo>
                    <a:lnTo>
                      <a:pt x="517" y="546"/>
                    </a:lnTo>
                    <a:close/>
                    <a:moveTo>
                      <a:pt x="546" y="546"/>
                    </a:moveTo>
                    <a:lnTo>
                      <a:pt x="536" y="546"/>
                    </a:lnTo>
                    <a:lnTo>
                      <a:pt x="536" y="536"/>
                    </a:lnTo>
                    <a:lnTo>
                      <a:pt x="546" y="536"/>
                    </a:lnTo>
                    <a:lnTo>
                      <a:pt x="546" y="546"/>
                    </a:lnTo>
                    <a:close/>
                    <a:moveTo>
                      <a:pt x="546" y="525"/>
                    </a:moveTo>
                    <a:lnTo>
                      <a:pt x="536" y="525"/>
                    </a:lnTo>
                    <a:lnTo>
                      <a:pt x="536" y="516"/>
                    </a:lnTo>
                    <a:lnTo>
                      <a:pt x="546" y="516"/>
                    </a:lnTo>
                    <a:lnTo>
                      <a:pt x="546" y="525"/>
                    </a:lnTo>
                    <a:close/>
                    <a:moveTo>
                      <a:pt x="546" y="505"/>
                    </a:moveTo>
                    <a:lnTo>
                      <a:pt x="536" y="505"/>
                    </a:lnTo>
                    <a:lnTo>
                      <a:pt x="536" y="495"/>
                    </a:lnTo>
                    <a:lnTo>
                      <a:pt x="546" y="495"/>
                    </a:lnTo>
                    <a:lnTo>
                      <a:pt x="546" y="505"/>
                    </a:lnTo>
                    <a:close/>
                    <a:moveTo>
                      <a:pt x="546" y="486"/>
                    </a:moveTo>
                    <a:lnTo>
                      <a:pt x="536" y="486"/>
                    </a:lnTo>
                    <a:lnTo>
                      <a:pt x="536" y="476"/>
                    </a:lnTo>
                    <a:lnTo>
                      <a:pt x="546" y="476"/>
                    </a:lnTo>
                    <a:lnTo>
                      <a:pt x="546" y="486"/>
                    </a:lnTo>
                    <a:close/>
                    <a:moveTo>
                      <a:pt x="536" y="465"/>
                    </a:moveTo>
                    <a:lnTo>
                      <a:pt x="536" y="455"/>
                    </a:lnTo>
                    <a:lnTo>
                      <a:pt x="546" y="455"/>
                    </a:lnTo>
                    <a:lnTo>
                      <a:pt x="546" y="465"/>
                    </a:lnTo>
                    <a:lnTo>
                      <a:pt x="536" y="465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3" name="ïślïḍé">
                <a:extLst>
                  <a:ext uri="{FF2B5EF4-FFF2-40B4-BE49-F238E27FC236}">
                    <a16:creationId xmlns="" xmlns:a16="http://schemas.microsoft.com/office/drawing/2014/main" id="{17026F46-9F5B-4B2C-B128-62403A27214A}"/>
                  </a:ext>
                </a:extLst>
              </p:cNvPr>
              <p:cNvSpPr/>
              <p:nvPr/>
            </p:nvSpPr>
            <p:spPr bwMode="auto">
              <a:xfrm>
                <a:off x="3724" y="2909"/>
                <a:ext cx="692" cy="399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4" name="îsľïḍé">
                <a:extLst>
                  <a:ext uri="{FF2B5EF4-FFF2-40B4-BE49-F238E27FC236}">
                    <a16:creationId xmlns="" xmlns:a16="http://schemas.microsoft.com/office/drawing/2014/main" id="{7A148716-1752-4914-B573-43054D7DBB54}"/>
                  </a:ext>
                </a:extLst>
              </p:cNvPr>
              <p:cNvSpPr/>
              <p:nvPr/>
            </p:nvSpPr>
            <p:spPr bwMode="auto">
              <a:xfrm>
                <a:off x="3636" y="3237"/>
                <a:ext cx="869" cy="71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5" name="işļîḑè">
                <a:extLst>
                  <a:ext uri="{FF2B5EF4-FFF2-40B4-BE49-F238E27FC236}">
                    <a16:creationId xmlns="" xmlns:a16="http://schemas.microsoft.com/office/drawing/2014/main" id="{CA3EB3A5-9BD8-4F67-9872-455D0DFCF34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89"/>
              </a:xfrm>
              <a:custGeom>
                <a:avLst/>
                <a:gdLst>
                  <a:gd name="T0" fmla="*/ 1733 w 1733"/>
                  <a:gd name="T1" fmla="*/ 1109 h 1160"/>
                  <a:gd name="T2" fmla="*/ 1681 w 1733"/>
                  <a:gd name="T3" fmla="*/ 1160 h 1160"/>
                  <a:gd name="T4" fmla="*/ 51 w 1733"/>
                  <a:gd name="T5" fmla="*/ 1160 h 1160"/>
                  <a:gd name="T6" fmla="*/ 0 w 1733"/>
                  <a:gd name="T7" fmla="*/ 1109 h 1160"/>
                  <a:gd name="T8" fmla="*/ 0 w 1733"/>
                  <a:gd name="T9" fmla="*/ 51 h 1160"/>
                  <a:gd name="T10" fmla="*/ 51 w 1733"/>
                  <a:gd name="T11" fmla="*/ 0 h 1160"/>
                  <a:gd name="T12" fmla="*/ 1681 w 1733"/>
                  <a:gd name="T13" fmla="*/ 0 h 1160"/>
                  <a:gd name="T14" fmla="*/ 1733 w 1733"/>
                  <a:gd name="T15" fmla="*/ 51 h 1160"/>
                  <a:gd name="T16" fmla="*/ 1733 w 1733"/>
                  <a:gd name="T17" fmla="*/ 1109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3" h="1160">
                    <a:moveTo>
                      <a:pt x="1733" y="1109"/>
                    </a:moveTo>
                    <a:cubicBezTo>
                      <a:pt x="1733" y="1137"/>
                      <a:pt x="1710" y="1160"/>
                      <a:pt x="1681" y="1160"/>
                    </a:cubicBezTo>
                    <a:cubicBezTo>
                      <a:pt x="51" y="1160"/>
                      <a:pt x="51" y="1160"/>
                      <a:pt x="51" y="1160"/>
                    </a:cubicBezTo>
                    <a:cubicBezTo>
                      <a:pt x="23" y="1160"/>
                      <a:pt x="0" y="1137"/>
                      <a:pt x="0" y="1109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1681" y="0"/>
                      <a:pt x="1681" y="0"/>
                      <a:pt x="1681" y="0"/>
                    </a:cubicBezTo>
                    <a:cubicBezTo>
                      <a:pt x="1710" y="0"/>
                      <a:pt x="1733" y="23"/>
                      <a:pt x="1733" y="51"/>
                    </a:cubicBezTo>
                    <a:cubicBezTo>
                      <a:pt x="1733" y="1109"/>
                      <a:pt x="1733" y="1109"/>
                      <a:pt x="1733" y="1109"/>
                    </a:cubicBezTo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6" name="íṩļiḑe">
                <a:extLst>
                  <a:ext uri="{FF2B5EF4-FFF2-40B4-BE49-F238E27FC236}">
                    <a16:creationId xmlns="" xmlns:a16="http://schemas.microsoft.com/office/drawing/2014/main" id="{0D7A07D3-0282-46FE-AFFB-620B920F155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07"/>
              </a:xfrm>
              <a:custGeom>
                <a:avLst/>
                <a:gdLst>
                  <a:gd name="T0" fmla="*/ 1733 w 1733"/>
                  <a:gd name="T1" fmla="*/ 1100 h 1100"/>
                  <a:gd name="T2" fmla="*/ 1733 w 1733"/>
                  <a:gd name="T3" fmla="*/ 51 h 1100"/>
                  <a:gd name="T4" fmla="*/ 1681 w 1733"/>
                  <a:gd name="T5" fmla="*/ 0 h 1100"/>
                  <a:gd name="T6" fmla="*/ 51 w 1733"/>
                  <a:gd name="T7" fmla="*/ 0 h 1100"/>
                  <a:gd name="T8" fmla="*/ 0 w 1733"/>
                  <a:gd name="T9" fmla="*/ 51 h 1100"/>
                  <a:gd name="T10" fmla="*/ 0 w 1733"/>
                  <a:gd name="T11" fmla="*/ 1100 h 1100"/>
                  <a:gd name="T12" fmla="*/ 1733 w 1733"/>
                  <a:gd name="T13" fmla="*/ 11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3" h="1100">
                    <a:moveTo>
                      <a:pt x="1733" y="1100"/>
                    </a:moveTo>
                    <a:cubicBezTo>
                      <a:pt x="1733" y="51"/>
                      <a:pt x="1733" y="51"/>
                      <a:pt x="1733" y="51"/>
                    </a:cubicBezTo>
                    <a:cubicBezTo>
                      <a:pt x="1733" y="23"/>
                      <a:pt x="1710" y="0"/>
                      <a:pt x="168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1100"/>
                      <a:pt x="0" y="1100"/>
                      <a:pt x="0" y="1100"/>
                    </a:cubicBezTo>
                    <a:cubicBezTo>
                      <a:pt x="1733" y="1100"/>
                      <a:pt x="1733" y="1100"/>
                      <a:pt x="1733" y="1100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7" name="iṣliḓè">
                <a:extLst>
                  <a:ext uri="{FF2B5EF4-FFF2-40B4-BE49-F238E27FC236}">
                    <a16:creationId xmlns="" xmlns:a16="http://schemas.microsoft.com/office/drawing/2014/main" id="{C80C31CC-2354-4B1A-9795-369A6FC37DE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8" name="ïṧļîḋé">
                <a:extLst>
                  <a:ext uri="{FF2B5EF4-FFF2-40B4-BE49-F238E27FC236}">
                    <a16:creationId xmlns="" xmlns:a16="http://schemas.microsoft.com/office/drawing/2014/main" id="{5D5A47FA-9775-4CEC-9F1F-64E396253E36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09" name="íSḷîḍé">
                <a:extLst>
                  <a:ext uri="{FF2B5EF4-FFF2-40B4-BE49-F238E27FC236}">
                    <a16:creationId xmlns="" xmlns:a16="http://schemas.microsoft.com/office/drawing/2014/main" id="{10F53F9F-0E53-4D88-A7A0-B2935C8B265C}"/>
                  </a:ext>
                </a:extLst>
              </p:cNvPr>
              <p:cNvSpPr/>
              <p:nvPr/>
            </p:nvSpPr>
            <p:spPr bwMode="auto">
              <a:xfrm>
                <a:off x="5169" y="2935"/>
                <a:ext cx="13" cy="27"/>
              </a:xfrm>
              <a:prstGeom prst="rect">
                <a:avLst/>
              </a:prstGeom>
              <a:solidFill>
                <a:srgbClr val="C0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0" name="ïṣ1ídé">
                <a:extLst>
                  <a:ext uri="{FF2B5EF4-FFF2-40B4-BE49-F238E27FC236}">
                    <a16:creationId xmlns="" xmlns:a16="http://schemas.microsoft.com/office/drawing/2014/main" id="{F08C7C6A-C1A2-4AB4-8AA5-135E40C930DB}"/>
                  </a:ext>
                </a:extLst>
              </p:cNvPr>
              <p:cNvSpPr/>
              <p:nvPr/>
            </p:nvSpPr>
            <p:spPr bwMode="auto">
              <a:xfrm>
                <a:off x="5145" y="2935"/>
                <a:ext cx="13" cy="27"/>
              </a:xfrm>
              <a:prstGeom prst="rect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1" name="ïšḻíḑê">
                <a:extLst>
                  <a:ext uri="{FF2B5EF4-FFF2-40B4-BE49-F238E27FC236}">
                    <a16:creationId xmlns="" xmlns:a16="http://schemas.microsoft.com/office/drawing/2014/main" id="{F387DE3B-3B0F-443A-B939-EE3107531A83}"/>
                  </a:ext>
                </a:extLst>
              </p:cNvPr>
              <p:cNvSpPr/>
              <p:nvPr/>
            </p:nvSpPr>
            <p:spPr bwMode="auto">
              <a:xfrm>
                <a:off x="5121" y="2935"/>
                <a:ext cx="12" cy="27"/>
              </a:xfrm>
              <a:prstGeom prst="rect">
                <a:avLst/>
              </a:prstGeom>
              <a:solidFill>
                <a:srgbClr val="FBED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2" name="ïšḷiḓê">
                <a:extLst>
                  <a:ext uri="{FF2B5EF4-FFF2-40B4-BE49-F238E27FC236}">
                    <a16:creationId xmlns="" xmlns:a16="http://schemas.microsoft.com/office/drawing/2014/main" id="{F2699C6F-8F9D-4DA7-B666-DC032E0EB0C2}"/>
                  </a:ext>
                </a:extLst>
              </p:cNvPr>
              <p:cNvSpPr/>
              <p:nvPr/>
            </p:nvSpPr>
            <p:spPr bwMode="auto">
              <a:xfrm>
                <a:off x="5096" y="2935"/>
                <a:ext cx="12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3" name="îṡľiďé">
                <a:extLst>
                  <a:ext uri="{FF2B5EF4-FFF2-40B4-BE49-F238E27FC236}">
                    <a16:creationId xmlns="" xmlns:a16="http://schemas.microsoft.com/office/drawing/2014/main" id="{7061A272-B412-4243-BEBC-CCC5A39E5872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4" name="ïṣḷïḍé">
                <a:extLst>
                  <a:ext uri="{FF2B5EF4-FFF2-40B4-BE49-F238E27FC236}">
                    <a16:creationId xmlns="" xmlns:a16="http://schemas.microsoft.com/office/drawing/2014/main" id="{9B66AF90-545F-4702-ABA8-4C4395A253CC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5" name="îṧ1ïḋê">
                <a:extLst>
                  <a:ext uri="{FF2B5EF4-FFF2-40B4-BE49-F238E27FC236}">
                    <a16:creationId xmlns="" xmlns:a16="http://schemas.microsoft.com/office/drawing/2014/main" id="{BA5BA967-46FB-46F3-8304-A7E2C59E1AB9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6" name="iŝļíḋê">
                <a:extLst>
                  <a:ext uri="{FF2B5EF4-FFF2-40B4-BE49-F238E27FC236}">
                    <a16:creationId xmlns="" xmlns:a16="http://schemas.microsoft.com/office/drawing/2014/main" id="{190C6BB9-60AE-4B87-8789-B30B9405E004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7" name="íṡlîḑè">
                <a:extLst>
                  <a:ext uri="{FF2B5EF4-FFF2-40B4-BE49-F238E27FC236}">
                    <a16:creationId xmlns="" xmlns:a16="http://schemas.microsoft.com/office/drawing/2014/main" id="{D81E38A1-A91A-4604-AA1B-50442CCCBB4F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8" name="îslïḋe">
                <a:extLst>
                  <a:ext uri="{FF2B5EF4-FFF2-40B4-BE49-F238E27FC236}">
                    <a16:creationId xmlns="" xmlns:a16="http://schemas.microsoft.com/office/drawing/2014/main" id="{EDA77BBD-8486-4E59-BA76-AC4EB747E15D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19" name="iṧļíḍè">
                <a:extLst>
                  <a:ext uri="{FF2B5EF4-FFF2-40B4-BE49-F238E27FC236}">
                    <a16:creationId xmlns="" xmlns:a16="http://schemas.microsoft.com/office/drawing/2014/main" id="{DCEAAF82-D943-4081-A54A-A2C797B14FB4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0" name="iSľíďê">
                <a:extLst>
                  <a:ext uri="{FF2B5EF4-FFF2-40B4-BE49-F238E27FC236}">
                    <a16:creationId xmlns="" xmlns:a16="http://schemas.microsoft.com/office/drawing/2014/main" id="{D8004110-8B54-4993-98F8-0D0BD7A0F837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1" name="ïSļïḋê">
                <a:extLst>
                  <a:ext uri="{FF2B5EF4-FFF2-40B4-BE49-F238E27FC236}">
                    <a16:creationId xmlns="" xmlns:a16="http://schemas.microsoft.com/office/drawing/2014/main" id="{54EB3286-3330-49A3-909C-554BEB7318DE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2" name="íS1íḑé">
                <a:extLst>
                  <a:ext uri="{FF2B5EF4-FFF2-40B4-BE49-F238E27FC236}">
                    <a16:creationId xmlns="" xmlns:a16="http://schemas.microsoft.com/office/drawing/2014/main" id="{DA8E5641-2956-4785-9FCA-1530515D1558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3" name="í$1íḋè">
                <a:extLst>
                  <a:ext uri="{FF2B5EF4-FFF2-40B4-BE49-F238E27FC236}">
                    <a16:creationId xmlns="" xmlns:a16="http://schemas.microsoft.com/office/drawing/2014/main" id="{37E4BC64-1E61-4C88-B9D4-285D20801DC7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4" name="íŝļïḑè">
                <a:extLst>
                  <a:ext uri="{FF2B5EF4-FFF2-40B4-BE49-F238E27FC236}">
                    <a16:creationId xmlns="" xmlns:a16="http://schemas.microsoft.com/office/drawing/2014/main" id="{7946C94A-B0B9-4A0A-83FF-09DCB88AB4ED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5" name="iṥliḍe">
                <a:extLst>
                  <a:ext uri="{FF2B5EF4-FFF2-40B4-BE49-F238E27FC236}">
                    <a16:creationId xmlns="" xmlns:a16="http://schemas.microsoft.com/office/drawing/2014/main" id="{CBAEADEB-BEC1-42E8-845F-77FA520679DA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6" name="í$ľíḓé">
                <a:extLst>
                  <a:ext uri="{FF2B5EF4-FFF2-40B4-BE49-F238E27FC236}">
                    <a16:creationId xmlns="" xmlns:a16="http://schemas.microsoft.com/office/drawing/2014/main" id="{9F17CE2E-F1E0-48EA-B305-DCDA1CEC6422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7" name="îšḻíḑe">
                <a:extLst>
                  <a:ext uri="{FF2B5EF4-FFF2-40B4-BE49-F238E27FC236}">
                    <a16:creationId xmlns="" xmlns:a16="http://schemas.microsoft.com/office/drawing/2014/main" id="{2ACF217C-3E6D-4963-A24C-32A6635656FE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  <a:close/>
                  </a:path>
                </a:pathLst>
              </a:custGeom>
              <a:solidFill>
                <a:srgbClr val="E558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8" name="iṧlide">
                <a:extLst>
                  <a:ext uri="{FF2B5EF4-FFF2-40B4-BE49-F238E27FC236}">
                    <a16:creationId xmlns="" xmlns:a16="http://schemas.microsoft.com/office/drawing/2014/main" id="{09F01441-C763-4B95-860A-CC0D91C4620C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9" name="íŝḷide">
                <a:extLst>
                  <a:ext uri="{FF2B5EF4-FFF2-40B4-BE49-F238E27FC236}">
                    <a16:creationId xmlns="" xmlns:a16="http://schemas.microsoft.com/office/drawing/2014/main" id="{705CC9EF-C56A-4237-9A90-A9C9A1BDA2F0}"/>
                  </a:ext>
                </a:extLst>
              </p:cNvPr>
              <p:cNvSpPr/>
              <p:nvPr/>
            </p:nvSpPr>
            <p:spPr bwMode="auto">
              <a:xfrm>
                <a:off x="4280" y="1847"/>
                <a:ext cx="120" cy="79"/>
              </a:xfrm>
              <a:custGeom>
                <a:avLst/>
                <a:gdLst>
                  <a:gd name="T0" fmla="*/ 0 w 88"/>
                  <a:gd name="T1" fmla="*/ 0 h 58"/>
                  <a:gd name="T2" fmla="*/ 0 w 88"/>
                  <a:gd name="T3" fmla="*/ 20 h 58"/>
                  <a:gd name="T4" fmla="*/ 0 w 88"/>
                  <a:gd name="T5" fmla="*/ 58 h 58"/>
                  <a:gd name="T6" fmla="*/ 46 w 88"/>
                  <a:gd name="T7" fmla="*/ 48 h 58"/>
                  <a:gd name="T8" fmla="*/ 40 w 88"/>
                  <a:gd name="T9" fmla="*/ 39 h 58"/>
                  <a:gd name="T10" fmla="*/ 47 w 88"/>
                  <a:gd name="T11" fmla="*/ 48 h 58"/>
                  <a:gd name="T12" fmla="*/ 80 w 88"/>
                  <a:gd name="T13" fmla="*/ 41 h 58"/>
                  <a:gd name="T14" fmla="*/ 88 w 88"/>
                  <a:gd name="T15" fmla="*/ 26 h 58"/>
                  <a:gd name="T16" fmla="*/ 73 w 88"/>
                  <a:gd name="T17" fmla="*/ 8 h 58"/>
                  <a:gd name="T18" fmla="*/ 42 w 88"/>
                  <a:gd name="T19" fmla="*/ 5 h 58"/>
                  <a:gd name="T20" fmla="*/ 42 w 88"/>
                  <a:gd name="T21" fmla="*/ 5 h 58"/>
                  <a:gd name="T22" fmla="*/ 37 w 88"/>
                  <a:gd name="T23" fmla="*/ 16 h 58"/>
                  <a:gd name="T24" fmla="*/ 40 w 88"/>
                  <a:gd name="T25" fmla="*/ 4 h 58"/>
                  <a:gd name="T26" fmla="*/ 0 w 88"/>
                  <a:gd name="T2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58">
                    <a:moveTo>
                      <a:pt x="0" y="0"/>
                    </a:moveTo>
                    <a:cubicBezTo>
                      <a:pt x="0" y="6"/>
                      <a:pt x="0" y="13"/>
                      <a:pt x="0" y="20"/>
                    </a:cubicBezTo>
                    <a:cubicBezTo>
                      <a:pt x="0" y="33"/>
                      <a:pt x="0" y="47"/>
                      <a:pt x="0" y="5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2" y="43"/>
                      <a:pt x="40" y="39"/>
                      <a:pt x="40" y="39"/>
                    </a:cubicBezTo>
                    <a:cubicBezTo>
                      <a:pt x="40" y="39"/>
                      <a:pt x="43" y="43"/>
                      <a:pt x="47" y="48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39" y="12"/>
                      <a:pt x="37" y="16"/>
                      <a:pt x="37" y="16"/>
                    </a:cubicBezTo>
                    <a:cubicBezTo>
                      <a:pt x="37" y="16"/>
                      <a:pt x="38" y="11"/>
                      <a:pt x="40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0" name="iSľiḑé">
                <a:extLst>
                  <a:ext uri="{FF2B5EF4-FFF2-40B4-BE49-F238E27FC236}">
                    <a16:creationId xmlns="" xmlns:a16="http://schemas.microsoft.com/office/drawing/2014/main" id="{BC3DD85E-1AA6-4012-84C3-2F0115B030FB}"/>
                  </a:ext>
                </a:extLst>
              </p:cNvPr>
              <p:cNvSpPr/>
              <p:nvPr/>
            </p:nvSpPr>
            <p:spPr bwMode="auto">
              <a:xfrm>
                <a:off x="3673" y="1473"/>
                <a:ext cx="719" cy="327"/>
              </a:xfrm>
              <a:custGeom>
                <a:avLst/>
                <a:gdLst>
                  <a:gd name="T0" fmla="*/ 524 w 524"/>
                  <a:gd name="T1" fmla="*/ 238 h 239"/>
                  <a:gd name="T2" fmla="*/ 523 w 524"/>
                  <a:gd name="T3" fmla="*/ 238 h 239"/>
                  <a:gd name="T4" fmla="*/ 524 w 524"/>
                  <a:gd name="T5" fmla="*/ 239 h 239"/>
                  <a:gd name="T6" fmla="*/ 524 w 524"/>
                  <a:gd name="T7" fmla="*/ 238 h 239"/>
                  <a:gd name="T8" fmla="*/ 268 w 524"/>
                  <a:gd name="T9" fmla="*/ 109 h 239"/>
                  <a:gd name="T10" fmla="*/ 239 w 524"/>
                  <a:gd name="T11" fmla="*/ 109 h 239"/>
                  <a:gd name="T12" fmla="*/ 258 w 524"/>
                  <a:gd name="T13" fmla="*/ 118 h 239"/>
                  <a:gd name="T14" fmla="*/ 268 w 524"/>
                  <a:gd name="T15" fmla="*/ 109 h 239"/>
                  <a:gd name="T16" fmla="*/ 477 w 524"/>
                  <a:gd name="T17" fmla="*/ 109 h 239"/>
                  <a:gd name="T18" fmla="*/ 271 w 524"/>
                  <a:gd name="T19" fmla="*/ 109 h 239"/>
                  <a:gd name="T20" fmla="*/ 259 w 524"/>
                  <a:gd name="T21" fmla="*/ 118 h 239"/>
                  <a:gd name="T22" fmla="*/ 375 w 524"/>
                  <a:gd name="T23" fmla="*/ 171 h 239"/>
                  <a:gd name="T24" fmla="*/ 380 w 524"/>
                  <a:gd name="T25" fmla="*/ 141 h 239"/>
                  <a:gd name="T26" fmla="*/ 383 w 524"/>
                  <a:gd name="T27" fmla="*/ 125 h 239"/>
                  <a:gd name="T28" fmla="*/ 382 w 524"/>
                  <a:gd name="T29" fmla="*/ 141 h 239"/>
                  <a:gd name="T30" fmla="*/ 379 w 524"/>
                  <a:gd name="T31" fmla="*/ 173 h 239"/>
                  <a:gd name="T32" fmla="*/ 414 w 524"/>
                  <a:gd name="T33" fmla="*/ 189 h 239"/>
                  <a:gd name="T34" fmla="*/ 419 w 524"/>
                  <a:gd name="T35" fmla="*/ 180 h 239"/>
                  <a:gd name="T36" fmla="*/ 424 w 524"/>
                  <a:gd name="T37" fmla="*/ 171 h 239"/>
                  <a:gd name="T38" fmla="*/ 421 w 524"/>
                  <a:gd name="T39" fmla="*/ 181 h 239"/>
                  <a:gd name="T40" fmla="*/ 417 w 524"/>
                  <a:gd name="T41" fmla="*/ 190 h 239"/>
                  <a:gd name="T42" fmla="*/ 501 w 524"/>
                  <a:gd name="T43" fmla="*/ 228 h 239"/>
                  <a:gd name="T44" fmla="*/ 502 w 524"/>
                  <a:gd name="T45" fmla="*/ 226 h 239"/>
                  <a:gd name="T46" fmla="*/ 508 w 524"/>
                  <a:gd name="T47" fmla="*/ 214 h 239"/>
                  <a:gd name="T48" fmla="*/ 504 w 524"/>
                  <a:gd name="T49" fmla="*/ 226 h 239"/>
                  <a:gd name="T50" fmla="*/ 503 w 524"/>
                  <a:gd name="T51" fmla="*/ 229 h 239"/>
                  <a:gd name="T52" fmla="*/ 516 w 524"/>
                  <a:gd name="T53" fmla="*/ 235 h 239"/>
                  <a:gd name="T54" fmla="*/ 524 w 524"/>
                  <a:gd name="T55" fmla="*/ 235 h 239"/>
                  <a:gd name="T56" fmla="*/ 524 w 524"/>
                  <a:gd name="T57" fmla="*/ 206 h 239"/>
                  <a:gd name="T58" fmla="*/ 512 w 524"/>
                  <a:gd name="T59" fmla="*/ 183 h 239"/>
                  <a:gd name="T60" fmla="*/ 510 w 524"/>
                  <a:gd name="T61" fmla="*/ 200 h 239"/>
                  <a:gd name="T62" fmla="*/ 508 w 524"/>
                  <a:gd name="T63" fmla="*/ 211 h 239"/>
                  <a:gd name="T64" fmla="*/ 508 w 524"/>
                  <a:gd name="T65" fmla="*/ 200 h 239"/>
                  <a:gd name="T66" fmla="*/ 509 w 524"/>
                  <a:gd name="T67" fmla="*/ 176 h 239"/>
                  <a:gd name="T68" fmla="*/ 477 w 524"/>
                  <a:gd name="T69" fmla="*/ 109 h 239"/>
                  <a:gd name="T70" fmla="*/ 425 w 524"/>
                  <a:gd name="T71" fmla="*/ 0 h 239"/>
                  <a:gd name="T72" fmla="*/ 0 w 524"/>
                  <a:gd name="T73" fmla="*/ 0 h 239"/>
                  <a:gd name="T74" fmla="*/ 232 w 524"/>
                  <a:gd name="T75" fmla="*/ 106 h 239"/>
                  <a:gd name="T76" fmla="*/ 271 w 524"/>
                  <a:gd name="T77" fmla="*/ 106 h 239"/>
                  <a:gd name="T78" fmla="*/ 272 w 524"/>
                  <a:gd name="T79" fmla="*/ 105 h 239"/>
                  <a:gd name="T80" fmla="*/ 293 w 524"/>
                  <a:gd name="T81" fmla="*/ 87 h 239"/>
                  <a:gd name="T82" fmla="*/ 316 w 524"/>
                  <a:gd name="T83" fmla="*/ 66 h 239"/>
                  <a:gd name="T84" fmla="*/ 341 w 524"/>
                  <a:gd name="T85" fmla="*/ 46 h 239"/>
                  <a:gd name="T86" fmla="*/ 362 w 524"/>
                  <a:gd name="T87" fmla="*/ 28 h 239"/>
                  <a:gd name="T88" fmla="*/ 383 w 524"/>
                  <a:gd name="T89" fmla="*/ 12 h 239"/>
                  <a:gd name="T90" fmla="*/ 363 w 524"/>
                  <a:gd name="T91" fmla="*/ 30 h 239"/>
                  <a:gd name="T92" fmla="*/ 343 w 524"/>
                  <a:gd name="T93" fmla="*/ 48 h 239"/>
                  <a:gd name="T94" fmla="*/ 319 w 524"/>
                  <a:gd name="T95" fmla="*/ 69 h 239"/>
                  <a:gd name="T96" fmla="*/ 295 w 524"/>
                  <a:gd name="T97" fmla="*/ 89 h 239"/>
                  <a:gd name="T98" fmla="*/ 275 w 524"/>
                  <a:gd name="T99" fmla="*/ 106 h 239"/>
                  <a:gd name="T100" fmla="*/ 475 w 524"/>
                  <a:gd name="T101" fmla="*/ 106 h 239"/>
                  <a:gd name="T102" fmla="*/ 472 w 524"/>
                  <a:gd name="T103" fmla="*/ 98 h 239"/>
                  <a:gd name="T104" fmla="*/ 459 w 524"/>
                  <a:gd name="T105" fmla="*/ 100 h 239"/>
                  <a:gd name="T106" fmla="*/ 450 w 524"/>
                  <a:gd name="T107" fmla="*/ 101 h 239"/>
                  <a:gd name="T108" fmla="*/ 459 w 524"/>
                  <a:gd name="T109" fmla="*/ 98 h 239"/>
                  <a:gd name="T110" fmla="*/ 470 w 524"/>
                  <a:gd name="T111" fmla="*/ 95 h 239"/>
                  <a:gd name="T112" fmla="*/ 425 w 524"/>
                  <a:gd name="T1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4" h="239">
                    <a:moveTo>
                      <a:pt x="524" y="238"/>
                    </a:moveTo>
                    <a:cubicBezTo>
                      <a:pt x="523" y="238"/>
                      <a:pt x="523" y="238"/>
                      <a:pt x="523" y="238"/>
                    </a:cubicBezTo>
                    <a:cubicBezTo>
                      <a:pt x="524" y="239"/>
                      <a:pt x="524" y="239"/>
                      <a:pt x="524" y="239"/>
                    </a:cubicBezTo>
                    <a:cubicBezTo>
                      <a:pt x="524" y="238"/>
                      <a:pt x="524" y="238"/>
                      <a:pt x="524" y="238"/>
                    </a:cubicBezTo>
                    <a:moveTo>
                      <a:pt x="268" y="109"/>
                    </a:moveTo>
                    <a:cubicBezTo>
                      <a:pt x="239" y="109"/>
                      <a:pt x="239" y="109"/>
                      <a:pt x="239" y="109"/>
                    </a:cubicBezTo>
                    <a:cubicBezTo>
                      <a:pt x="258" y="118"/>
                      <a:pt x="258" y="118"/>
                      <a:pt x="258" y="118"/>
                    </a:cubicBezTo>
                    <a:cubicBezTo>
                      <a:pt x="261" y="115"/>
                      <a:pt x="264" y="112"/>
                      <a:pt x="268" y="109"/>
                    </a:cubicBezTo>
                    <a:moveTo>
                      <a:pt x="477" y="109"/>
                    </a:move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66" y="113"/>
                      <a:pt x="262" y="116"/>
                      <a:pt x="259" y="118"/>
                    </a:cubicBezTo>
                    <a:cubicBezTo>
                      <a:pt x="375" y="171"/>
                      <a:pt x="375" y="171"/>
                      <a:pt x="375" y="171"/>
                    </a:cubicBezTo>
                    <a:cubicBezTo>
                      <a:pt x="377" y="160"/>
                      <a:pt x="379" y="149"/>
                      <a:pt x="380" y="141"/>
                    </a:cubicBezTo>
                    <a:cubicBezTo>
                      <a:pt x="382" y="131"/>
                      <a:pt x="383" y="125"/>
                      <a:pt x="383" y="125"/>
                    </a:cubicBezTo>
                    <a:cubicBezTo>
                      <a:pt x="383" y="125"/>
                      <a:pt x="383" y="132"/>
                      <a:pt x="382" y="141"/>
                    </a:cubicBezTo>
                    <a:cubicBezTo>
                      <a:pt x="382" y="150"/>
                      <a:pt x="380" y="161"/>
                      <a:pt x="379" y="173"/>
                    </a:cubicBezTo>
                    <a:cubicBezTo>
                      <a:pt x="414" y="189"/>
                      <a:pt x="414" y="189"/>
                      <a:pt x="414" y="189"/>
                    </a:cubicBezTo>
                    <a:cubicBezTo>
                      <a:pt x="416" y="186"/>
                      <a:pt x="418" y="182"/>
                      <a:pt x="419" y="180"/>
                    </a:cubicBezTo>
                    <a:cubicBezTo>
                      <a:pt x="422" y="175"/>
                      <a:pt x="424" y="171"/>
                      <a:pt x="424" y="171"/>
                    </a:cubicBezTo>
                    <a:cubicBezTo>
                      <a:pt x="424" y="171"/>
                      <a:pt x="423" y="175"/>
                      <a:pt x="421" y="181"/>
                    </a:cubicBezTo>
                    <a:cubicBezTo>
                      <a:pt x="420" y="184"/>
                      <a:pt x="419" y="187"/>
                      <a:pt x="417" y="190"/>
                    </a:cubicBezTo>
                    <a:cubicBezTo>
                      <a:pt x="501" y="228"/>
                      <a:pt x="501" y="228"/>
                      <a:pt x="501" y="228"/>
                    </a:cubicBezTo>
                    <a:cubicBezTo>
                      <a:pt x="501" y="227"/>
                      <a:pt x="502" y="226"/>
                      <a:pt x="502" y="226"/>
                    </a:cubicBezTo>
                    <a:cubicBezTo>
                      <a:pt x="505" y="219"/>
                      <a:pt x="508" y="214"/>
                      <a:pt x="508" y="214"/>
                    </a:cubicBezTo>
                    <a:cubicBezTo>
                      <a:pt x="508" y="214"/>
                      <a:pt x="507" y="219"/>
                      <a:pt x="504" y="226"/>
                    </a:cubicBezTo>
                    <a:cubicBezTo>
                      <a:pt x="504" y="227"/>
                      <a:pt x="504" y="228"/>
                      <a:pt x="503" y="229"/>
                    </a:cubicBezTo>
                    <a:cubicBezTo>
                      <a:pt x="516" y="235"/>
                      <a:pt x="516" y="235"/>
                      <a:pt x="516" y="235"/>
                    </a:cubicBezTo>
                    <a:cubicBezTo>
                      <a:pt x="524" y="235"/>
                      <a:pt x="524" y="235"/>
                      <a:pt x="524" y="235"/>
                    </a:cubicBezTo>
                    <a:cubicBezTo>
                      <a:pt x="524" y="206"/>
                      <a:pt x="524" y="206"/>
                      <a:pt x="524" y="206"/>
                    </a:cubicBezTo>
                    <a:cubicBezTo>
                      <a:pt x="512" y="183"/>
                      <a:pt x="512" y="183"/>
                      <a:pt x="512" y="183"/>
                    </a:cubicBezTo>
                    <a:cubicBezTo>
                      <a:pt x="512" y="189"/>
                      <a:pt x="511" y="195"/>
                      <a:pt x="510" y="200"/>
                    </a:cubicBezTo>
                    <a:cubicBezTo>
                      <a:pt x="509" y="206"/>
                      <a:pt x="508" y="211"/>
                      <a:pt x="508" y="211"/>
                    </a:cubicBezTo>
                    <a:cubicBezTo>
                      <a:pt x="508" y="211"/>
                      <a:pt x="508" y="206"/>
                      <a:pt x="508" y="200"/>
                    </a:cubicBezTo>
                    <a:cubicBezTo>
                      <a:pt x="508" y="193"/>
                      <a:pt x="508" y="185"/>
                      <a:pt x="509" y="176"/>
                    </a:cubicBezTo>
                    <a:cubicBezTo>
                      <a:pt x="477" y="109"/>
                      <a:pt x="477" y="109"/>
                      <a:pt x="477" y="109"/>
                    </a:cubicBezTo>
                    <a:moveTo>
                      <a:pt x="42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71" y="106"/>
                      <a:pt x="271" y="106"/>
                      <a:pt x="271" y="106"/>
                    </a:cubicBezTo>
                    <a:cubicBezTo>
                      <a:pt x="272" y="105"/>
                      <a:pt x="272" y="105"/>
                      <a:pt x="272" y="105"/>
                    </a:cubicBezTo>
                    <a:cubicBezTo>
                      <a:pt x="278" y="100"/>
                      <a:pt x="285" y="93"/>
                      <a:pt x="293" y="87"/>
                    </a:cubicBezTo>
                    <a:cubicBezTo>
                      <a:pt x="300" y="80"/>
                      <a:pt x="308" y="73"/>
                      <a:pt x="316" y="66"/>
                    </a:cubicBezTo>
                    <a:cubicBezTo>
                      <a:pt x="325" y="59"/>
                      <a:pt x="333" y="52"/>
                      <a:pt x="341" y="46"/>
                    </a:cubicBezTo>
                    <a:cubicBezTo>
                      <a:pt x="348" y="39"/>
                      <a:pt x="356" y="33"/>
                      <a:pt x="362" y="28"/>
                    </a:cubicBezTo>
                    <a:cubicBezTo>
                      <a:pt x="374" y="18"/>
                      <a:pt x="383" y="12"/>
                      <a:pt x="383" y="12"/>
                    </a:cubicBezTo>
                    <a:cubicBezTo>
                      <a:pt x="383" y="12"/>
                      <a:pt x="375" y="19"/>
                      <a:pt x="363" y="30"/>
                    </a:cubicBezTo>
                    <a:cubicBezTo>
                      <a:pt x="357" y="35"/>
                      <a:pt x="350" y="42"/>
                      <a:pt x="343" y="48"/>
                    </a:cubicBezTo>
                    <a:cubicBezTo>
                      <a:pt x="335" y="55"/>
                      <a:pt x="327" y="62"/>
                      <a:pt x="319" y="69"/>
                    </a:cubicBezTo>
                    <a:cubicBezTo>
                      <a:pt x="311" y="76"/>
                      <a:pt x="302" y="83"/>
                      <a:pt x="295" y="89"/>
                    </a:cubicBezTo>
                    <a:cubicBezTo>
                      <a:pt x="288" y="95"/>
                      <a:pt x="281" y="101"/>
                      <a:pt x="275" y="106"/>
                    </a:cubicBezTo>
                    <a:cubicBezTo>
                      <a:pt x="475" y="106"/>
                      <a:pt x="475" y="106"/>
                      <a:pt x="475" y="106"/>
                    </a:cubicBezTo>
                    <a:cubicBezTo>
                      <a:pt x="472" y="98"/>
                      <a:pt x="472" y="98"/>
                      <a:pt x="472" y="98"/>
                    </a:cubicBezTo>
                    <a:cubicBezTo>
                      <a:pt x="467" y="99"/>
                      <a:pt x="463" y="100"/>
                      <a:pt x="459" y="100"/>
                    </a:cubicBezTo>
                    <a:cubicBezTo>
                      <a:pt x="453" y="101"/>
                      <a:pt x="450" y="101"/>
                      <a:pt x="450" y="101"/>
                    </a:cubicBezTo>
                    <a:cubicBezTo>
                      <a:pt x="450" y="101"/>
                      <a:pt x="453" y="99"/>
                      <a:pt x="459" y="98"/>
                    </a:cubicBezTo>
                    <a:cubicBezTo>
                      <a:pt x="462" y="97"/>
                      <a:pt x="466" y="96"/>
                      <a:pt x="470" y="95"/>
                    </a:cubicBezTo>
                    <a:cubicBezTo>
                      <a:pt x="425" y="0"/>
                      <a:pt x="425" y="0"/>
                      <a:pt x="4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1" name="îSļïdè">
                <a:extLst>
                  <a:ext uri="{FF2B5EF4-FFF2-40B4-BE49-F238E27FC236}">
                    <a16:creationId xmlns="" xmlns:a16="http://schemas.microsoft.com/office/drawing/2014/main" id="{54C57DB4-9C15-4523-9167-BC57D95AAB2F}"/>
                  </a:ext>
                </a:extLst>
              </p:cNvPr>
              <p:cNvSpPr/>
              <p:nvPr/>
            </p:nvSpPr>
            <p:spPr bwMode="auto">
              <a:xfrm>
                <a:off x="3992" y="1618"/>
                <a:ext cx="336" cy="4"/>
              </a:xfrm>
              <a:custGeom>
                <a:avLst/>
                <a:gdLst>
                  <a:gd name="T0" fmla="*/ 39 w 245"/>
                  <a:gd name="T1" fmla="*/ 0 h 3"/>
                  <a:gd name="T2" fmla="*/ 0 w 245"/>
                  <a:gd name="T3" fmla="*/ 0 h 3"/>
                  <a:gd name="T4" fmla="*/ 7 w 245"/>
                  <a:gd name="T5" fmla="*/ 3 h 3"/>
                  <a:gd name="T6" fmla="*/ 36 w 245"/>
                  <a:gd name="T7" fmla="*/ 3 h 3"/>
                  <a:gd name="T8" fmla="*/ 39 w 245"/>
                  <a:gd name="T9" fmla="*/ 0 h 3"/>
                  <a:gd name="T10" fmla="*/ 243 w 245"/>
                  <a:gd name="T11" fmla="*/ 0 h 3"/>
                  <a:gd name="T12" fmla="*/ 43 w 245"/>
                  <a:gd name="T13" fmla="*/ 0 h 3"/>
                  <a:gd name="T14" fmla="*/ 41 w 245"/>
                  <a:gd name="T15" fmla="*/ 1 h 3"/>
                  <a:gd name="T16" fmla="*/ 39 w 245"/>
                  <a:gd name="T17" fmla="*/ 3 h 3"/>
                  <a:gd name="T18" fmla="*/ 245 w 245"/>
                  <a:gd name="T19" fmla="*/ 3 h 3"/>
                  <a:gd name="T20" fmla="*/ 243 w 245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" h="3">
                    <a:moveTo>
                      <a:pt x="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7" y="2"/>
                      <a:pt x="38" y="1"/>
                      <a:pt x="39" y="0"/>
                    </a:cubicBezTo>
                    <a:moveTo>
                      <a:pt x="2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1" y="1"/>
                    </a:cubicBezTo>
                    <a:cubicBezTo>
                      <a:pt x="41" y="1"/>
                      <a:pt x="40" y="2"/>
                      <a:pt x="39" y="3"/>
                    </a:cubicBezTo>
                    <a:cubicBezTo>
                      <a:pt x="245" y="3"/>
                      <a:pt x="245" y="3"/>
                      <a:pt x="245" y="3"/>
                    </a:cubicBezTo>
                    <a:cubicBezTo>
                      <a:pt x="243" y="0"/>
                      <a:pt x="243" y="0"/>
                      <a:pt x="24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2" name="išľíḑè">
                <a:extLst>
                  <a:ext uri="{FF2B5EF4-FFF2-40B4-BE49-F238E27FC236}">
                    <a16:creationId xmlns="" xmlns:a16="http://schemas.microsoft.com/office/drawing/2014/main" id="{71C77DA2-FCC9-496A-8265-BC40D50865A8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3" name="íş1íďê">
                <a:extLst>
                  <a:ext uri="{FF2B5EF4-FFF2-40B4-BE49-F238E27FC236}">
                    <a16:creationId xmlns="" xmlns:a16="http://schemas.microsoft.com/office/drawing/2014/main" id="{88E1263F-673D-42A7-929D-E25521985CD7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4" name="í$ľiḓé">
                <a:extLst>
                  <a:ext uri="{FF2B5EF4-FFF2-40B4-BE49-F238E27FC236}">
                    <a16:creationId xmlns="" xmlns:a16="http://schemas.microsoft.com/office/drawing/2014/main" id="{4D19844D-CB14-4A11-AE86-4407D5AA48E4}"/>
                  </a:ext>
                </a:extLst>
              </p:cNvPr>
              <p:cNvSpPr/>
              <p:nvPr/>
            </p:nvSpPr>
            <p:spPr bwMode="auto">
              <a:xfrm>
                <a:off x="4341" y="1799"/>
                <a:ext cx="51" cy="49"/>
              </a:xfrm>
              <a:custGeom>
                <a:avLst/>
                <a:gdLst>
                  <a:gd name="T0" fmla="*/ 19 w 37"/>
                  <a:gd name="T1" fmla="*/ 0 h 36"/>
                  <a:gd name="T2" fmla="*/ 13 w 37"/>
                  <a:gd name="T3" fmla="*/ 0 h 36"/>
                  <a:gd name="T4" fmla="*/ 8 w 37"/>
                  <a:gd name="T5" fmla="*/ 14 h 36"/>
                  <a:gd name="T6" fmla="*/ 0 w 37"/>
                  <a:gd name="T7" fmla="*/ 33 h 36"/>
                  <a:gd name="T8" fmla="*/ 28 w 37"/>
                  <a:gd name="T9" fmla="*/ 36 h 36"/>
                  <a:gd name="T10" fmla="*/ 37 w 37"/>
                  <a:gd name="T11" fmla="*/ 16 h 36"/>
                  <a:gd name="T12" fmla="*/ 37 w 37"/>
                  <a:gd name="T13" fmla="*/ 9 h 36"/>
                  <a:gd name="T14" fmla="*/ 19 w 37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5"/>
                      <a:pt x="10" y="10"/>
                      <a:pt x="8" y="14"/>
                    </a:cubicBezTo>
                    <a:cubicBezTo>
                      <a:pt x="6" y="21"/>
                      <a:pt x="3" y="27"/>
                      <a:pt x="0" y="33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5" name="í$1íḋê">
                <a:extLst>
                  <a:ext uri="{FF2B5EF4-FFF2-40B4-BE49-F238E27FC236}">
                    <a16:creationId xmlns="" xmlns:a16="http://schemas.microsoft.com/office/drawing/2014/main" id="{6AD316F9-D86D-4D80-A107-CCD26EA3C6FB}"/>
                  </a:ext>
                </a:extLst>
              </p:cNvPr>
              <p:cNvSpPr/>
              <p:nvPr/>
            </p:nvSpPr>
            <p:spPr bwMode="auto">
              <a:xfrm>
                <a:off x="4359" y="1796"/>
                <a:ext cx="8" cy="3"/>
              </a:xfrm>
              <a:custGeom>
                <a:avLst/>
                <a:gdLst>
                  <a:gd name="T0" fmla="*/ 1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1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6" name="iṥlíḑé">
                <a:extLst>
                  <a:ext uri="{FF2B5EF4-FFF2-40B4-BE49-F238E27FC236}">
                    <a16:creationId xmlns="" xmlns:a16="http://schemas.microsoft.com/office/drawing/2014/main" id="{E94978E2-7A61-4A48-A176-85D6BB4ED062}"/>
                  </a:ext>
                </a:extLst>
              </p:cNvPr>
              <p:cNvSpPr/>
              <p:nvPr/>
            </p:nvSpPr>
            <p:spPr bwMode="auto">
              <a:xfrm>
                <a:off x="4490" y="1978"/>
                <a:ext cx="126" cy="244"/>
              </a:xfrm>
              <a:custGeom>
                <a:avLst/>
                <a:gdLst>
                  <a:gd name="T0" fmla="*/ 78 w 92"/>
                  <a:gd name="T1" fmla="*/ 129 h 178"/>
                  <a:gd name="T2" fmla="*/ 3 w 92"/>
                  <a:gd name="T3" fmla="*/ 129 h 178"/>
                  <a:gd name="T4" fmla="*/ 0 w 92"/>
                  <a:gd name="T5" fmla="*/ 178 h 178"/>
                  <a:gd name="T6" fmla="*/ 69 w 92"/>
                  <a:gd name="T7" fmla="*/ 173 h 178"/>
                  <a:gd name="T8" fmla="*/ 92 w 92"/>
                  <a:gd name="T9" fmla="*/ 171 h 178"/>
                  <a:gd name="T10" fmla="*/ 78 w 92"/>
                  <a:gd name="T11" fmla="*/ 129 h 178"/>
                  <a:gd name="T12" fmla="*/ 10 w 92"/>
                  <a:gd name="T13" fmla="*/ 0 h 178"/>
                  <a:gd name="T14" fmla="*/ 7 w 92"/>
                  <a:gd name="T15" fmla="*/ 57 h 178"/>
                  <a:gd name="T16" fmla="*/ 16 w 92"/>
                  <a:gd name="T17" fmla="*/ 58 h 178"/>
                  <a:gd name="T18" fmla="*/ 28 w 92"/>
                  <a:gd name="T19" fmla="*/ 60 h 178"/>
                  <a:gd name="T20" fmla="*/ 16 w 92"/>
                  <a:gd name="T21" fmla="*/ 60 h 178"/>
                  <a:gd name="T22" fmla="*/ 12 w 92"/>
                  <a:gd name="T23" fmla="*/ 60 h 178"/>
                  <a:gd name="T24" fmla="*/ 6 w 92"/>
                  <a:gd name="T25" fmla="*/ 60 h 178"/>
                  <a:gd name="T26" fmla="*/ 5 w 92"/>
                  <a:gd name="T27" fmla="*/ 90 h 178"/>
                  <a:gd name="T28" fmla="*/ 17 w 92"/>
                  <a:gd name="T29" fmla="*/ 95 h 178"/>
                  <a:gd name="T30" fmla="*/ 28 w 92"/>
                  <a:gd name="T31" fmla="*/ 100 h 178"/>
                  <a:gd name="T32" fmla="*/ 16 w 92"/>
                  <a:gd name="T33" fmla="*/ 97 h 178"/>
                  <a:gd name="T34" fmla="*/ 5 w 92"/>
                  <a:gd name="T35" fmla="*/ 93 h 178"/>
                  <a:gd name="T36" fmla="*/ 3 w 92"/>
                  <a:gd name="T37" fmla="*/ 126 h 178"/>
                  <a:gd name="T38" fmla="*/ 77 w 92"/>
                  <a:gd name="T39" fmla="*/ 126 h 178"/>
                  <a:gd name="T40" fmla="*/ 48 w 92"/>
                  <a:gd name="T41" fmla="*/ 40 h 178"/>
                  <a:gd name="T42" fmla="*/ 42 w 92"/>
                  <a:gd name="T43" fmla="*/ 40 h 178"/>
                  <a:gd name="T44" fmla="*/ 42 w 92"/>
                  <a:gd name="T45" fmla="*/ 40 h 178"/>
                  <a:gd name="T46" fmla="*/ 47 w 92"/>
                  <a:gd name="T47" fmla="*/ 39 h 178"/>
                  <a:gd name="T48" fmla="*/ 37 w 92"/>
                  <a:gd name="T49" fmla="*/ 10 h 178"/>
                  <a:gd name="T50" fmla="*/ 10 w 92"/>
                  <a:gd name="T5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2" h="178">
                    <a:moveTo>
                      <a:pt x="78" y="129"/>
                    </a:moveTo>
                    <a:cubicBezTo>
                      <a:pt x="3" y="129"/>
                      <a:pt x="3" y="129"/>
                      <a:pt x="3" y="129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3" y="176"/>
                      <a:pt x="46" y="175"/>
                      <a:pt x="69" y="173"/>
                    </a:cubicBezTo>
                    <a:cubicBezTo>
                      <a:pt x="92" y="171"/>
                      <a:pt x="92" y="171"/>
                      <a:pt x="92" y="171"/>
                    </a:cubicBezTo>
                    <a:cubicBezTo>
                      <a:pt x="78" y="129"/>
                      <a:pt x="78" y="129"/>
                      <a:pt x="78" y="129"/>
                    </a:cubicBezTo>
                    <a:moveTo>
                      <a:pt x="10" y="0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10" y="57"/>
                      <a:pt x="13" y="57"/>
                      <a:pt x="16" y="58"/>
                    </a:cubicBezTo>
                    <a:cubicBezTo>
                      <a:pt x="23" y="59"/>
                      <a:pt x="28" y="60"/>
                      <a:pt x="28" y="60"/>
                    </a:cubicBezTo>
                    <a:cubicBezTo>
                      <a:pt x="28" y="60"/>
                      <a:pt x="23" y="60"/>
                      <a:pt x="16" y="60"/>
                    </a:cubicBezTo>
                    <a:cubicBezTo>
                      <a:pt x="15" y="60"/>
                      <a:pt x="13" y="60"/>
                      <a:pt x="12" y="60"/>
                    </a:cubicBezTo>
                    <a:cubicBezTo>
                      <a:pt x="11" y="60"/>
                      <a:pt x="9" y="60"/>
                      <a:pt x="6" y="6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9" y="92"/>
                      <a:pt x="14" y="93"/>
                      <a:pt x="17" y="95"/>
                    </a:cubicBezTo>
                    <a:cubicBezTo>
                      <a:pt x="24" y="98"/>
                      <a:pt x="28" y="100"/>
                      <a:pt x="28" y="100"/>
                    </a:cubicBezTo>
                    <a:cubicBezTo>
                      <a:pt x="28" y="100"/>
                      <a:pt x="23" y="99"/>
                      <a:pt x="16" y="97"/>
                    </a:cubicBezTo>
                    <a:cubicBezTo>
                      <a:pt x="13" y="96"/>
                      <a:pt x="9" y="95"/>
                      <a:pt x="5" y="93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77" y="126"/>
                      <a:pt x="77" y="126"/>
                      <a:pt x="77" y="126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5" y="40"/>
                      <a:pt x="43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4" y="39"/>
                      <a:pt x="47" y="3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7" name="îsḷïďe">
                <a:extLst>
                  <a:ext uri="{FF2B5EF4-FFF2-40B4-BE49-F238E27FC236}">
                    <a16:creationId xmlns="" xmlns:a16="http://schemas.microsoft.com/office/drawing/2014/main" id="{EC7EDEB3-6F7D-4463-A6BE-122E62A42F6C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8" name="îş1íḓe">
                <a:extLst>
                  <a:ext uri="{FF2B5EF4-FFF2-40B4-BE49-F238E27FC236}">
                    <a16:creationId xmlns="" xmlns:a16="http://schemas.microsoft.com/office/drawing/2014/main" id="{CBA18889-A599-4A8A-8018-3CD7F0C09982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9" name="iŝ1îďè">
                <a:extLst>
                  <a:ext uri="{FF2B5EF4-FFF2-40B4-BE49-F238E27FC236}">
                    <a16:creationId xmlns="" xmlns:a16="http://schemas.microsoft.com/office/drawing/2014/main" id="{0FACEBE5-DBE9-40EB-8C82-8D1AB161BCD9}"/>
                  </a:ext>
                </a:extLst>
              </p:cNvPr>
              <p:cNvSpPr/>
              <p:nvPr/>
            </p:nvSpPr>
            <p:spPr bwMode="auto">
              <a:xfrm>
                <a:off x="4351" y="1914"/>
                <a:ext cx="78" cy="64"/>
              </a:xfrm>
              <a:custGeom>
                <a:avLst/>
                <a:gdLst>
                  <a:gd name="T0" fmla="*/ 33 w 57"/>
                  <a:gd name="T1" fmla="*/ 46 h 47"/>
                  <a:gd name="T2" fmla="*/ 31 w 57"/>
                  <a:gd name="T3" fmla="*/ 46 h 47"/>
                  <a:gd name="T4" fmla="*/ 32 w 57"/>
                  <a:gd name="T5" fmla="*/ 47 h 47"/>
                  <a:gd name="T6" fmla="*/ 33 w 57"/>
                  <a:gd name="T7" fmla="*/ 46 h 47"/>
                  <a:gd name="T8" fmla="*/ 30 w 57"/>
                  <a:gd name="T9" fmla="*/ 0 h 47"/>
                  <a:gd name="T10" fmla="*/ 0 w 57"/>
                  <a:gd name="T11" fmla="*/ 5 h 47"/>
                  <a:gd name="T12" fmla="*/ 22 w 57"/>
                  <a:gd name="T13" fmla="*/ 33 h 47"/>
                  <a:gd name="T14" fmla="*/ 29 w 57"/>
                  <a:gd name="T15" fmla="*/ 43 h 47"/>
                  <a:gd name="T16" fmla="*/ 36 w 57"/>
                  <a:gd name="T17" fmla="*/ 43 h 47"/>
                  <a:gd name="T18" fmla="*/ 57 w 57"/>
                  <a:gd name="T19" fmla="*/ 23 h 47"/>
                  <a:gd name="T20" fmla="*/ 55 w 57"/>
                  <a:gd name="T21" fmla="*/ 20 h 47"/>
                  <a:gd name="T22" fmla="*/ 30 w 57"/>
                  <a:gd name="T2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" h="47">
                    <a:moveTo>
                      <a:pt x="33" y="46"/>
                    </a:move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7"/>
                      <a:pt x="32" y="47"/>
                    </a:cubicBezTo>
                    <a:cubicBezTo>
                      <a:pt x="33" y="46"/>
                      <a:pt x="33" y="46"/>
                      <a:pt x="33" y="46"/>
                    </a:cubicBezTo>
                    <a:moveTo>
                      <a:pt x="3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7" y="13"/>
                      <a:pt x="14" y="23"/>
                      <a:pt x="22" y="33"/>
                    </a:cubicBezTo>
                    <a:cubicBezTo>
                      <a:pt x="24" y="36"/>
                      <a:pt x="27" y="40"/>
                      <a:pt x="29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0" name="iṣlïḍê">
                <a:extLst>
                  <a:ext uri="{FF2B5EF4-FFF2-40B4-BE49-F238E27FC236}">
                    <a16:creationId xmlns="" xmlns:a16="http://schemas.microsoft.com/office/drawing/2014/main" id="{E683E70E-88A3-4102-938E-7C8CBAF80099}"/>
                  </a:ext>
                </a:extLst>
              </p:cNvPr>
              <p:cNvSpPr/>
              <p:nvPr/>
            </p:nvSpPr>
            <p:spPr bwMode="auto">
              <a:xfrm>
                <a:off x="4391" y="1973"/>
                <a:ext cx="9" cy="4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0 h 3"/>
                  <a:gd name="T4" fmla="*/ 2 w 7"/>
                  <a:gd name="T5" fmla="*/ 3 h 3"/>
                  <a:gd name="T6" fmla="*/ 4 w 7"/>
                  <a:gd name="T7" fmla="*/ 3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1" name="išļîḍe">
                <a:extLst>
                  <a:ext uri="{FF2B5EF4-FFF2-40B4-BE49-F238E27FC236}">
                    <a16:creationId xmlns="" xmlns:a16="http://schemas.microsoft.com/office/drawing/2014/main" id="{890D825D-7DE9-4CBB-8E9F-9AC44BD9D56A}"/>
                  </a:ext>
                </a:extLst>
              </p:cNvPr>
              <p:cNvSpPr/>
              <p:nvPr/>
            </p:nvSpPr>
            <p:spPr bwMode="auto">
              <a:xfrm>
                <a:off x="4564" y="2028"/>
                <a:ext cx="148" cy="185"/>
              </a:xfrm>
              <a:custGeom>
                <a:avLst/>
                <a:gdLst>
                  <a:gd name="T0" fmla="*/ 88 w 108"/>
                  <a:gd name="T1" fmla="*/ 93 h 135"/>
                  <a:gd name="T2" fmla="*/ 60 w 108"/>
                  <a:gd name="T3" fmla="*/ 93 h 135"/>
                  <a:gd name="T4" fmla="*/ 55 w 108"/>
                  <a:gd name="T5" fmla="*/ 102 h 135"/>
                  <a:gd name="T6" fmla="*/ 58 w 108"/>
                  <a:gd name="T7" fmla="*/ 93 h 135"/>
                  <a:gd name="T8" fmla="*/ 27 w 108"/>
                  <a:gd name="T9" fmla="*/ 93 h 135"/>
                  <a:gd name="T10" fmla="*/ 40 w 108"/>
                  <a:gd name="T11" fmla="*/ 135 h 135"/>
                  <a:gd name="T12" fmla="*/ 99 w 108"/>
                  <a:gd name="T13" fmla="*/ 131 h 135"/>
                  <a:gd name="T14" fmla="*/ 108 w 108"/>
                  <a:gd name="T15" fmla="*/ 127 h 135"/>
                  <a:gd name="T16" fmla="*/ 88 w 108"/>
                  <a:gd name="T17" fmla="*/ 93 h 135"/>
                  <a:gd name="T18" fmla="*/ 73 w 108"/>
                  <a:gd name="T19" fmla="*/ 66 h 135"/>
                  <a:gd name="T20" fmla="*/ 72 w 108"/>
                  <a:gd name="T21" fmla="*/ 69 h 135"/>
                  <a:gd name="T22" fmla="*/ 62 w 108"/>
                  <a:gd name="T23" fmla="*/ 90 h 135"/>
                  <a:gd name="T24" fmla="*/ 86 w 108"/>
                  <a:gd name="T25" fmla="*/ 90 h 135"/>
                  <a:gd name="T26" fmla="*/ 73 w 108"/>
                  <a:gd name="T27" fmla="*/ 66 h 135"/>
                  <a:gd name="T28" fmla="*/ 35 w 108"/>
                  <a:gd name="T29" fmla="*/ 0 h 135"/>
                  <a:gd name="T30" fmla="*/ 27 w 108"/>
                  <a:gd name="T31" fmla="*/ 1 h 135"/>
                  <a:gd name="T32" fmla="*/ 0 w 108"/>
                  <a:gd name="T33" fmla="*/ 4 h 135"/>
                  <a:gd name="T34" fmla="*/ 26 w 108"/>
                  <a:gd name="T35" fmla="*/ 90 h 135"/>
                  <a:gd name="T36" fmla="*/ 59 w 108"/>
                  <a:gd name="T37" fmla="*/ 90 h 135"/>
                  <a:gd name="T38" fmla="*/ 68 w 108"/>
                  <a:gd name="T39" fmla="*/ 67 h 135"/>
                  <a:gd name="T40" fmla="*/ 70 w 108"/>
                  <a:gd name="T41" fmla="*/ 62 h 135"/>
                  <a:gd name="T42" fmla="*/ 35 w 108"/>
                  <a:gd name="T4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135">
                    <a:moveTo>
                      <a:pt x="88" y="93"/>
                    </a:moveTo>
                    <a:cubicBezTo>
                      <a:pt x="60" y="93"/>
                      <a:pt x="60" y="93"/>
                      <a:pt x="60" y="93"/>
                    </a:cubicBezTo>
                    <a:cubicBezTo>
                      <a:pt x="57" y="99"/>
                      <a:pt x="55" y="102"/>
                      <a:pt x="55" y="102"/>
                    </a:cubicBezTo>
                    <a:cubicBezTo>
                      <a:pt x="55" y="102"/>
                      <a:pt x="56" y="98"/>
                      <a:pt x="58" y="93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108" y="127"/>
                      <a:pt x="108" y="127"/>
                      <a:pt x="108" y="127"/>
                    </a:cubicBezTo>
                    <a:cubicBezTo>
                      <a:pt x="88" y="93"/>
                      <a:pt x="88" y="93"/>
                      <a:pt x="88" y="93"/>
                    </a:cubicBezTo>
                    <a:moveTo>
                      <a:pt x="73" y="66"/>
                    </a:moveTo>
                    <a:cubicBezTo>
                      <a:pt x="72" y="67"/>
                      <a:pt x="72" y="68"/>
                      <a:pt x="72" y="69"/>
                    </a:cubicBezTo>
                    <a:cubicBezTo>
                      <a:pt x="68" y="76"/>
                      <a:pt x="65" y="84"/>
                      <a:pt x="62" y="90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73" y="66"/>
                      <a:pt x="73" y="66"/>
                      <a:pt x="73" y="66"/>
                    </a:cubicBezTo>
                    <a:moveTo>
                      <a:pt x="35" y="0"/>
                    </a:moveTo>
                    <a:cubicBezTo>
                      <a:pt x="32" y="1"/>
                      <a:pt x="30" y="1"/>
                      <a:pt x="27" y="1"/>
                    </a:cubicBezTo>
                    <a:cubicBezTo>
                      <a:pt x="17" y="2"/>
                      <a:pt x="8" y="3"/>
                      <a:pt x="0" y="4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61" y="83"/>
                      <a:pt x="65" y="75"/>
                      <a:pt x="68" y="67"/>
                    </a:cubicBezTo>
                    <a:cubicBezTo>
                      <a:pt x="69" y="66"/>
                      <a:pt x="70" y="64"/>
                      <a:pt x="70" y="62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2" name="islîďê">
                <a:extLst>
                  <a:ext uri="{FF2B5EF4-FFF2-40B4-BE49-F238E27FC236}">
                    <a16:creationId xmlns="" xmlns:a16="http://schemas.microsoft.com/office/drawing/2014/main" id="{356F0AA8-F069-45F2-8272-4BD7ED3AC09D}"/>
                  </a:ext>
                </a:extLst>
              </p:cNvPr>
              <p:cNvSpPr/>
              <p:nvPr/>
            </p:nvSpPr>
            <p:spPr bwMode="auto">
              <a:xfrm>
                <a:off x="4599" y="2151"/>
                <a:ext cx="85" cy="4"/>
              </a:xfrm>
              <a:custGeom>
                <a:avLst/>
                <a:gdLst>
                  <a:gd name="T0" fmla="*/ 33 w 62"/>
                  <a:gd name="T1" fmla="*/ 0 h 3"/>
                  <a:gd name="T2" fmla="*/ 0 w 62"/>
                  <a:gd name="T3" fmla="*/ 0 h 3"/>
                  <a:gd name="T4" fmla="*/ 1 w 62"/>
                  <a:gd name="T5" fmla="*/ 3 h 3"/>
                  <a:gd name="T6" fmla="*/ 32 w 62"/>
                  <a:gd name="T7" fmla="*/ 3 h 3"/>
                  <a:gd name="T8" fmla="*/ 32 w 62"/>
                  <a:gd name="T9" fmla="*/ 1 h 3"/>
                  <a:gd name="T10" fmla="*/ 33 w 62"/>
                  <a:gd name="T11" fmla="*/ 0 h 3"/>
                  <a:gd name="T12" fmla="*/ 60 w 62"/>
                  <a:gd name="T13" fmla="*/ 0 h 3"/>
                  <a:gd name="T14" fmla="*/ 36 w 62"/>
                  <a:gd name="T15" fmla="*/ 0 h 3"/>
                  <a:gd name="T16" fmla="*/ 34 w 62"/>
                  <a:gd name="T17" fmla="*/ 2 h 3"/>
                  <a:gd name="T18" fmla="*/ 34 w 62"/>
                  <a:gd name="T19" fmla="*/ 3 h 3"/>
                  <a:gd name="T20" fmla="*/ 62 w 62"/>
                  <a:gd name="T21" fmla="*/ 3 h 3"/>
                  <a:gd name="T22" fmla="*/ 60 w 6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3">
                    <a:moveTo>
                      <a:pt x="3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2" y="2"/>
                      <a:pt x="32" y="1"/>
                    </a:cubicBezTo>
                    <a:cubicBezTo>
                      <a:pt x="33" y="1"/>
                      <a:pt x="33" y="0"/>
                      <a:pt x="33" y="0"/>
                    </a:cubicBezTo>
                    <a:moveTo>
                      <a:pt x="6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5" y="1"/>
                      <a:pt x="34" y="2"/>
                    </a:cubicBezTo>
                    <a:cubicBezTo>
                      <a:pt x="34" y="2"/>
                      <a:pt x="34" y="2"/>
                      <a:pt x="34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3" name="iṩľiḋê">
                <a:extLst>
                  <a:ext uri="{FF2B5EF4-FFF2-40B4-BE49-F238E27FC236}">
                    <a16:creationId xmlns="" xmlns:a16="http://schemas.microsoft.com/office/drawing/2014/main" id="{1DBE4B44-00F0-404D-ADAD-C9B910B437D5}"/>
                  </a:ext>
                </a:extLst>
              </p:cNvPr>
              <p:cNvSpPr/>
              <p:nvPr/>
            </p:nvSpPr>
            <p:spPr bwMode="auto">
              <a:xfrm>
                <a:off x="4509" y="1553"/>
                <a:ext cx="45" cy="170"/>
              </a:xfrm>
              <a:custGeom>
                <a:avLst/>
                <a:gdLst>
                  <a:gd name="T0" fmla="*/ 28 w 33"/>
                  <a:gd name="T1" fmla="*/ 50 h 124"/>
                  <a:gd name="T2" fmla="*/ 1 w 33"/>
                  <a:gd name="T3" fmla="*/ 50 h 124"/>
                  <a:gd name="T4" fmla="*/ 1 w 33"/>
                  <a:gd name="T5" fmla="*/ 68 h 124"/>
                  <a:gd name="T6" fmla="*/ 14 w 33"/>
                  <a:gd name="T7" fmla="*/ 69 h 124"/>
                  <a:gd name="T8" fmla="*/ 1 w 33"/>
                  <a:gd name="T9" fmla="*/ 70 h 124"/>
                  <a:gd name="T10" fmla="*/ 2 w 33"/>
                  <a:gd name="T11" fmla="*/ 121 h 124"/>
                  <a:gd name="T12" fmla="*/ 9 w 33"/>
                  <a:gd name="T13" fmla="*/ 122 h 124"/>
                  <a:gd name="T14" fmla="*/ 19 w 33"/>
                  <a:gd name="T15" fmla="*/ 124 h 124"/>
                  <a:gd name="T16" fmla="*/ 27 w 33"/>
                  <a:gd name="T17" fmla="*/ 61 h 124"/>
                  <a:gd name="T18" fmla="*/ 20 w 33"/>
                  <a:gd name="T19" fmla="*/ 57 h 124"/>
                  <a:gd name="T20" fmla="*/ 14 w 33"/>
                  <a:gd name="T21" fmla="*/ 51 h 124"/>
                  <a:gd name="T22" fmla="*/ 22 w 33"/>
                  <a:gd name="T23" fmla="*/ 55 h 124"/>
                  <a:gd name="T24" fmla="*/ 27 w 33"/>
                  <a:gd name="T25" fmla="*/ 58 h 124"/>
                  <a:gd name="T26" fmla="*/ 28 w 33"/>
                  <a:gd name="T27" fmla="*/ 50 h 124"/>
                  <a:gd name="T28" fmla="*/ 0 w 33"/>
                  <a:gd name="T29" fmla="*/ 0 h 124"/>
                  <a:gd name="T30" fmla="*/ 1 w 33"/>
                  <a:gd name="T31" fmla="*/ 47 h 124"/>
                  <a:gd name="T32" fmla="*/ 28 w 33"/>
                  <a:gd name="T33" fmla="*/ 47 h 124"/>
                  <a:gd name="T34" fmla="*/ 33 w 33"/>
                  <a:gd name="T35" fmla="*/ 10 h 124"/>
                  <a:gd name="T36" fmla="*/ 23 w 33"/>
                  <a:gd name="T37" fmla="*/ 8 h 124"/>
                  <a:gd name="T38" fmla="*/ 0 w 33"/>
                  <a:gd name="T3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124">
                    <a:moveTo>
                      <a:pt x="28" y="50"/>
                    </a:moveTo>
                    <a:cubicBezTo>
                      <a:pt x="1" y="50"/>
                      <a:pt x="1" y="50"/>
                      <a:pt x="1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9" y="69"/>
                      <a:pt x="14" y="69"/>
                      <a:pt x="14" y="69"/>
                    </a:cubicBezTo>
                    <a:cubicBezTo>
                      <a:pt x="14" y="69"/>
                      <a:pt x="9" y="70"/>
                      <a:pt x="1" y="70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4" y="122"/>
                      <a:pt x="7" y="122"/>
                      <a:pt x="9" y="122"/>
                    </a:cubicBezTo>
                    <a:cubicBezTo>
                      <a:pt x="13" y="123"/>
                      <a:pt x="17" y="123"/>
                      <a:pt x="19" y="12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4" y="60"/>
                      <a:pt x="22" y="58"/>
                      <a:pt x="20" y="57"/>
                    </a:cubicBezTo>
                    <a:cubicBezTo>
                      <a:pt x="16" y="53"/>
                      <a:pt x="14" y="51"/>
                      <a:pt x="14" y="51"/>
                    </a:cubicBezTo>
                    <a:cubicBezTo>
                      <a:pt x="14" y="51"/>
                      <a:pt x="17" y="52"/>
                      <a:pt x="22" y="55"/>
                    </a:cubicBezTo>
                    <a:cubicBezTo>
                      <a:pt x="23" y="56"/>
                      <a:pt x="25" y="57"/>
                      <a:pt x="27" y="58"/>
                    </a:cubicBezTo>
                    <a:cubicBezTo>
                      <a:pt x="28" y="50"/>
                      <a:pt x="28" y="50"/>
                      <a:pt x="28" y="50"/>
                    </a:cubicBezTo>
                    <a:moveTo>
                      <a:pt x="0" y="0"/>
                    </a:moveTo>
                    <a:cubicBezTo>
                      <a:pt x="1" y="47"/>
                      <a:pt x="1" y="47"/>
                      <a:pt x="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0" y="9"/>
                      <a:pt x="27" y="9"/>
                      <a:pt x="23" y="8"/>
                    </a:cubicBezTo>
                    <a:cubicBezTo>
                      <a:pt x="15" y="5"/>
                      <a:pt x="7" y="2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4" name="îSľiḋé">
                <a:extLst>
                  <a:ext uri="{FF2B5EF4-FFF2-40B4-BE49-F238E27FC236}">
                    <a16:creationId xmlns="" xmlns:a16="http://schemas.microsoft.com/office/drawing/2014/main" id="{16CF3154-6567-4784-A8CF-94EBBF9D2C4C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5" name="îṣļïdê">
                <a:extLst>
                  <a:ext uri="{FF2B5EF4-FFF2-40B4-BE49-F238E27FC236}">
                    <a16:creationId xmlns="" xmlns:a16="http://schemas.microsoft.com/office/drawing/2014/main" id="{BB26B33E-79C1-4957-8F66-67AD96205429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6" name="iṣḷïḑê">
                <a:extLst>
                  <a:ext uri="{FF2B5EF4-FFF2-40B4-BE49-F238E27FC236}">
                    <a16:creationId xmlns="" xmlns:a16="http://schemas.microsoft.com/office/drawing/2014/main" id="{D49BA832-C2FC-4159-ADB1-DBD38C2892B2}"/>
                  </a:ext>
                </a:extLst>
              </p:cNvPr>
              <p:cNvSpPr/>
              <p:nvPr/>
            </p:nvSpPr>
            <p:spPr bwMode="auto">
              <a:xfrm>
                <a:off x="4631" y="1917"/>
                <a:ext cx="123" cy="94"/>
              </a:xfrm>
              <a:custGeom>
                <a:avLst/>
                <a:gdLst>
                  <a:gd name="T0" fmla="*/ 80 w 90"/>
                  <a:gd name="T1" fmla="*/ 44 h 69"/>
                  <a:gd name="T2" fmla="*/ 29 w 90"/>
                  <a:gd name="T3" fmla="*/ 44 h 69"/>
                  <a:gd name="T4" fmla="*/ 70 w 90"/>
                  <a:gd name="T5" fmla="*/ 69 h 69"/>
                  <a:gd name="T6" fmla="*/ 73 w 90"/>
                  <a:gd name="T7" fmla="*/ 60 h 69"/>
                  <a:gd name="T8" fmla="*/ 80 w 90"/>
                  <a:gd name="T9" fmla="*/ 44 h 69"/>
                  <a:gd name="T10" fmla="*/ 0 w 90"/>
                  <a:gd name="T11" fmla="*/ 0 h 69"/>
                  <a:gd name="T12" fmla="*/ 0 w 90"/>
                  <a:gd name="T13" fmla="*/ 26 h 69"/>
                  <a:gd name="T14" fmla="*/ 24 w 90"/>
                  <a:gd name="T15" fmla="*/ 41 h 69"/>
                  <a:gd name="T16" fmla="*/ 82 w 90"/>
                  <a:gd name="T17" fmla="*/ 41 h 69"/>
                  <a:gd name="T18" fmla="*/ 85 w 90"/>
                  <a:gd name="T19" fmla="*/ 34 h 69"/>
                  <a:gd name="T20" fmla="*/ 90 w 90"/>
                  <a:gd name="T21" fmla="*/ 25 h 69"/>
                  <a:gd name="T22" fmla="*/ 0 w 90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69">
                    <a:moveTo>
                      <a:pt x="80" y="44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7"/>
                      <a:pt x="72" y="64"/>
                      <a:pt x="73" y="60"/>
                    </a:cubicBezTo>
                    <a:cubicBezTo>
                      <a:pt x="75" y="55"/>
                      <a:pt x="78" y="50"/>
                      <a:pt x="80" y="44"/>
                    </a:cubicBezTo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3" y="39"/>
                      <a:pt x="84" y="37"/>
                      <a:pt x="85" y="34"/>
                    </a:cubicBezTo>
                    <a:cubicBezTo>
                      <a:pt x="87" y="31"/>
                      <a:pt x="88" y="28"/>
                      <a:pt x="90" y="2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7" name="îSļiḋé">
                <a:extLst>
                  <a:ext uri="{FF2B5EF4-FFF2-40B4-BE49-F238E27FC236}">
                    <a16:creationId xmlns="" xmlns:a16="http://schemas.microsoft.com/office/drawing/2014/main" id="{CFA10413-8135-4B91-844E-DCA58D1C58EC}"/>
                  </a:ext>
                </a:extLst>
              </p:cNvPr>
              <p:cNvSpPr/>
              <p:nvPr/>
            </p:nvSpPr>
            <p:spPr bwMode="auto">
              <a:xfrm>
                <a:off x="4664" y="1973"/>
                <a:ext cx="79" cy="4"/>
              </a:xfrm>
              <a:custGeom>
                <a:avLst/>
                <a:gdLst>
                  <a:gd name="T0" fmla="*/ 58 w 58"/>
                  <a:gd name="T1" fmla="*/ 0 h 3"/>
                  <a:gd name="T2" fmla="*/ 0 w 58"/>
                  <a:gd name="T3" fmla="*/ 0 h 3"/>
                  <a:gd name="T4" fmla="*/ 5 w 58"/>
                  <a:gd name="T5" fmla="*/ 3 h 3"/>
                  <a:gd name="T6" fmla="*/ 56 w 58"/>
                  <a:gd name="T7" fmla="*/ 3 h 3"/>
                  <a:gd name="T8" fmla="*/ 58 w 5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">
                    <a:moveTo>
                      <a:pt x="5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7" y="2"/>
                      <a:pt x="57" y="1"/>
                      <a:pt x="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8" name="ïṡḷíḋè">
                <a:extLst>
                  <a:ext uri="{FF2B5EF4-FFF2-40B4-BE49-F238E27FC236}">
                    <a16:creationId xmlns="" xmlns:a16="http://schemas.microsoft.com/office/drawing/2014/main" id="{27E90FE6-A658-49C6-8A81-E343845A9134}"/>
                  </a:ext>
                </a:extLst>
              </p:cNvPr>
              <p:cNvSpPr/>
              <p:nvPr/>
            </p:nvSpPr>
            <p:spPr bwMode="auto">
              <a:xfrm>
                <a:off x="4256" y="1473"/>
                <a:ext cx="206" cy="313"/>
              </a:xfrm>
              <a:custGeom>
                <a:avLst/>
                <a:gdLst>
                  <a:gd name="T0" fmla="*/ 117 w 150"/>
                  <a:gd name="T1" fmla="*/ 109 h 229"/>
                  <a:gd name="T2" fmla="*/ 56 w 150"/>
                  <a:gd name="T3" fmla="*/ 109 h 229"/>
                  <a:gd name="T4" fmla="*/ 85 w 150"/>
                  <a:gd name="T5" fmla="*/ 165 h 229"/>
                  <a:gd name="T6" fmla="*/ 87 w 150"/>
                  <a:gd name="T7" fmla="*/ 152 h 229"/>
                  <a:gd name="T8" fmla="*/ 89 w 150"/>
                  <a:gd name="T9" fmla="*/ 141 h 229"/>
                  <a:gd name="T10" fmla="*/ 89 w 150"/>
                  <a:gd name="T11" fmla="*/ 152 h 229"/>
                  <a:gd name="T12" fmla="*/ 88 w 150"/>
                  <a:gd name="T13" fmla="*/ 171 h 229"/>
                  <a:gd name="T14" fmla="*/ 105 w 150"/>
                  <a:gd name="T15" fmla="*/ 203 h 229"/>
                  <a:gd name="T16" fmla="*/ 150 w 150"/>
                  <a:gd name="T17" fmla="*/ 229 h 229"/>
                  <a:gd name="T18" fmla="*/ 136 w 150"/>
                  <a:gd name="T19" fmla="*/ 178 h 229"/>
                  <a:gd name="T20" fmla="*/ 135 w 150"/>
                  <a:gd name="T21" fmla="*/ 178 h 229"/>
                  <a:gd name="T22" fmla="*/ 121 w 150"/>
                  <a:gd name="T23" fmla="*/ 176 h 229"/>
                  <a:gd name="T24" fmla="*/ 126 w 150"/>
                  <a:gd name="T25" fmla="*/ 176 h 229"/>
                  <a:gd name="T26" fmla="*/ 135 w 150"/>
                  <a:gd name="T27" fmla="*/ 176 h 229"/>
                  <a:gd name="T28" fmla="*/ 135 w 150"/>
                  <a:gd name="T29" fmla="*/ 176 h 229"/>
                  <a:gd name="T30" fmla="*/ 122 w 150"/>
                  <a:gd name="T31" fmla="*/ 126 h 229"/>
                  <a:gd name="T32" fmla="*/ 116 w 150"/>
                  <a:gd name="T33" fmla="*/ 125 h 229"/>
                  <a:gd name="T34" fmla="*/ 100 w 150"/>
                  <a:gd name="T35" fmla="*/ 123 h 229"/>
                  <a:gd name="T36" fmla="*/ 115 w 150"/>
                  <a:gd name="T37" fmla="*/ 123 h 229"/>
                  <a:gd name="T38" fmla="*/ 116 w 150"/>
                  <a:gd name="T39" fmla="*/ 123 h 229"/>
                  <a:gd name="T40" fmla="*/ 121 w 150"/>
                  <a:gd name="T41" fmla="*/ 123 h 229"/>
                  <a:gd name="T42" fmla="*/ 117 w 150"/>
                  <a:gd name="T43" fmla="*/ 109 h 229"/>
                  <a:gd name="T44" fmla="*/ 88 w 150"/>
                  <a:gd name="T45" fmla="*/ 0 h 229"/>
                  <a:gd name="T46" fmla="*/ 0 w 150"/>
                  <a:gd name="T47" fmla="*/ 0 h 229"/>
                  <a:gd name="T48" fmla="*/ 49 w 150"/>
                  <a:gd name="T49" fmla="*/ 94 h 229"/>
                  <a:gd name="T50" fmla="*/ 53 w 150"/>
                  <a:gd name="T51" fmla="*/ 93 h 229"/>
                  <a:gd name="T52" fmla="*/ 74 w 150"/>
                  <a:gd name="T53" fmla="*/ 91 h 229"/>
                  <a:gd name="T54" fmla="*/ 83 w 150"/>
                  <a:gd name="T55" fmla="*/ 90 h 229"/>
                  <a:gd name="T56" fmla="*/ 74 w 150"/>
                  <a:gd name="T57" fmla="*/ 93 h 229"/>
                  <a:gd name="T58" fmla="*/ 54 w 150"/>
                  <a:gd name="T59" fmla="*/ 97 h 229"/>
                  <a:gd name="T60" fmla="*/ 50 w 150"/>
                  <a:gd name="T61" fmla="*/ 98 h 229"/>
                  <a:gd name="T62" fmla="*/ 54 w 150"/>
                  <a:gd name="T63" fmla="*/ 106 h 229"/>
                  <a:gd name="T64" fmla="*/ 116 w 150"/>
                  <a:gd name="T65" fmla="*/ 106 h 229"/>
                  <a:gd name="T66" fmla="*/ 88 w 150"/>
                  <a:gd name="T6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229">
                    <a:moveTo>
                      <a:pt x="117" y="109"/>
                    </a:moveTo>
                    <a:cubicBezTo>
                      <a:pt x="56" y="109"/>
                      <a:pt x="56" y="109"/>
                      <a:pt x="56" y="109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6" y="160"/>
                      <a:pt x="86" y="156"/>
                      <a:pt x="87" y="152"/>
                    </a:cubicBezTo>
                    <a:cubicBezTo>
                      <a:pt x="88" y="145"/>
                      <a:pt x="89" y="141"/>
                      <a:pt x="89" y="141"/>
                    </a:cubicBezTo>
                    <a:cubicBezTo>
                      <a:pt x="89" y="141"/>
                      <a:pt x="89" y="146"/>
                      <a:pt x="89" y="152"/>
                    </a:cubicBezTo>
                    <a:cubicBezTo>
                      <a:pt x="89" y="157"/>
                      <a:pt x="89" y="164"/>
                      <a:pt x="88" y="171"/>
                    </a:cubicBezTo>
                    <a:cubicBezTo>
                      <a:pt x="105" y="203"/>
                      <a:pt x="105" y="203"/>
                      <a:pt x="105" y="203"/>
                    </a:cubicBezTo>
                    <a:cubicBezTo>
                      <a:pt x="150" y="229"/>
                      <a:pt x="150" y="229"/>
                      <a:pt x="150" y="229"/>
                    </a:cubicBezTo>
                    <a:cubicBezTo>
                      <a:pt x="136" y="178"/>
                      <a:pt x="136" y="178"/>
                      <a:pt x="136" y="178"/>
                    </a:cubicBezTo>
                    <a:cubicBezTo>
                      <a:pt x="136" y="178"/>
                      <a:pt x="135" y="178"/>
                      <a:pt x="135" y="178"/>
                    </a:cubicBezTo>
                    <a:cubicBezTo>
                      <a:pt x="127" y="177"/>
                      <a:pt x="121" y="176"/>
                      <a:pt x="121" y="176"/>
                    </a:cubicBezTo>
                    <a:cubicBezTo>
                      <a:pt x="121" y="176"/>
                      <a:pt x="123" y="176"/>
                      <a:pt x="126" y="176"/>
                    </a:cubicBezTo>
                    <a:cubicBezTo>
                      <a:pt x="128" y="176"/>
                      <a:pt x="131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0" y="126"/>
                      <a:pt x="117" y="125"/>
                      <a:pt x="116" y="125"/>
                    </a:cubicBezTo>
                    <a:cubicBezTo>
                      <a:pt x="106" y="124"/>
                      <a:pt x="100" y="123"/>
                      <a:pt x="100" y="123"/>
                    </a:cubicBezTo>
                    <a:cubicBezTo>
                      <a:pt x="100" y="123"/>
                      <a:pt x="106" y="123"/>
                      <a:pt x="115" y="123"/>
                    </a:cubicBezTo>
                    <a:cubicBezTo>
                      <a:pt x="115" y="123"/>
                      <a:pt x="116" y="123"/>
                      <a:pt x="116" y="123"/>
                    </a:cubicBezTo>
                    <a:cubicBezTo>
                      <a:pt x="117" y="123"/>
                      <a:pt x="119" y="123"/>
                      <a:pt x="121" y="123"/>
                    </a:cubicBezTo>
                    <a:cubicBezTo>
                      <a:pt x="117" y="109"/>
                      <a:pt x="117" y="109"/>
                      <a:pt x="117" y="109"/>
                    </a:cubicBezTo>
                    <a:moveTo>
                      <a:pt x="8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50" y="94"/>
                      <a:pt x="52" y="94"/>
                      <a:pt x="53" y="93"/>
                    </a:cubicBezTo>
                    <a:cubicBezTo>
                      <a:pt x="61" y="92"/>
                      <a:pt x="68" y="91"/>
                      <a:pt x="74" y="91"/>
                    </a:cubicBezTo>
                    <a:cubicBezTo>
                      <a:pt x="79" y="90"/>
                      <a:pt x="83" y="90"/>
                      <a:pt x="83" y="90"/>
                    </a:cubicBezTo>
                    <a:cubicBezTo>
                      <a:pt x="83" y="90"/>
                      <a:pt x="79" y="91"/>
                      <a:pt x="74" y="93"/>
                    </a:cubicBezTo>
                    <a:cubicBezTo>
                      <a:pt x="69" y="94"/>
                      <a:pt x="61" y="96"/>
                      <a:pt x="54" y="97"/>
                    </a:cubicBezTo>
                    <a:cubicBezTo>
                      <a:pt x="53" y="98"/>
                      <a:pt x="52" y="98"/>
                      <a:pt x="50" y="98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116" y="106"/>
                      <a:pt x="116" y="106"/>
                      <a:pt x="116" y="106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9" name="işľíḋè">
                <a:extLst>
                  <a:ext uri="{FF2B5EF4-FFF2-40B4-BE49-F238E27FC236}">
                    <a16:creationId xmlns="" xmlns:a16="http://schemas.microsoft.com/office/drawing/2014/main" id="{B7897431-8401-4C07-BAF1-AAF6C73A38AD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0" name="í$ļidé">
                <a:extLst>
                  <a:ext uri="{FF2B5EF4-FFF2-40B4-BE49-F238E27FC236}">
                    <a16:creationId xmlns="" xmlns:a16="http://schemas.microsoft.com/office/drawing/2014/main" id="{DFA3C9FE-1A2C-40F6-B916-F1A24D9705EF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1" name="îṡḻíḍè">
                <a:extLst>
                  <a:ext uri="{FF2B5EF4-FFF2-40B4-BE49-F238E27FC236}">
                    <a16:creationId xmlns="" xmlns:a16="http://schemas.microsoft.com/office/drawing/2014/main" id="{8A3043F8-98CC-4306-B725-3D9BB637308E}"/>
                  </a:ext>
                </a:extLst>
              </p:cNvPr>
              <p:cNvSpPr/>
              <p:nvPr/>
            </p:nvSpPr>
            <p:spPr bwMode="auto">
              <a:xfrm>
                <a:off x="4551" y="1956"/>
                <a:ext cx="58" cy="73"/>
              </a:xfrm>
              <a:custGeom>
                <a:avLst/>
                <a:gdLst>
                  <a:gd name="T0" fmla="*/ 22 w 42"/>
                  <a:gd name="T1" fmla="*/ 15 h 53"/>
                  <a:gd name="T2" fmla="*/ 5 w 42"/>
                  <a:gd name="T3" fmla="*/ 15 h 53"/>
                  <a:gd name="T4" fmla="*/ 0 w 42"/>
                  <a:gd name="T5" fmla="*/ 25 h 53"/>
                  <a:gd name="T6" fmla="*/ 9 w 42"/>
                  <a:gd name="T7" fmla="*/ 53 h 53"/>
                  <a:gd name="T8" fmla="*/ 9 w 42"/>
                  <a:gd name="T9" fmla="*/ 53 h 53"/>
                  <a:gd name="T10" fmla="*/ 35 w 42"/>
                  <a:gd name="T11" fmla="*/ 49 h 53"/>
                  <a:gd name="T12" fmla="*/ 42 w 42"/>
                  <a:gd name="T13" fmla="*/ 49 h 53"/>
                  <a:gd name="T14" fmla="*/ 22 w 42"/>
                  <a:gd name="T15" fmla="*/ 15 h 53"/>
                  <a:gd name="T16" fmla="*/ 13 w 42"/>
                  <a:gd name="T17" fmla="*/ 0 h 53"/>
                  <a:gd name="T18" fmla="*/ 7 w 42"/>
                  <a:gd name="T19" fmla="*/ 12 h 53"/>
                  <a:gd name="T20" fmla="*/ 20 w 42"/>
                  <a:gd name="T21" fmla="*/ 12 h 53"/>
                  <a:gd name="T22" fmla="*/ 13 w 42"/>
                  <a:gd name="T2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53">
                    <a:moveTo>
                      <a:pt x="22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6" y="52"/>
                      <a:pt x="26" y="51"/>
                      <a:pt x="35" y="49"/>
                    </a:cubicBezTo>
                    <a:cubicBezTo>
                      <a:pt x="38" y="49"/>
                      <a:pt x="40" y="49"/>
                      <a:pt x="42" y="49"/>
                    </a:cubicBezTo>
                    <a:cubicBezTo>
                      <a:pt x="22" y="15"/>
                      <a:pt x="22" y="15"/>
                      <a:pt x="22" y="15"/>
                    </a:cubicBezTo>
                    <a:moveTo>
                      <a:pt x="13" y="0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2" name="iṡḻíḑè">
                <a:extLst>
                  <a:ext uri="{FF2B5EF4-FFF2-40B4-BE49-F238E27FC236}">
                    <a16:creationId xmlns="" xmlns:a16="http://schemas.microsoft.com/office/drawing/2014/main" id="{8C0CDABC-41AF-4335-9BFF-9DC2DF72060E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3" name="íṣḻïḋê">
                <a:extLst>
                  <a:ext uri="{FF2B5EF4-FFF2-40B4-BE49-F238E27FC236}">
                    <a16:creationId xmlns="" xmlns:a16="http://schemas.microsoft.com/office/drawing/2014/main" id="{3A400EF6-7821-4CCE-AAA3-D3F0D141E84B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4" name="ïṡliḓe">
                <a:extLst>
                  <a:ext uri="{FF2B5EF4-FFF2-40B4-BE49-F238E27FC236}">
                    <a16:creationId xmlns="" xmlns:a16="http://schemas.microsoft.com/office/drawing/2014/main" id="{BB888E76-D425-4140-AA0E-48A878FE2C94}"/>
                  </a:ext>
                </a:extLst>
              </p:cNvPr>
              <p:cNvSpPr/>
              <p:nvPr/>
            </p:nvSpPr>
            <p:spPr bwMode="auto">
              <a:xfrm>
                <a:off x="4579" y="1951"/>
                <a:ext cx="310" cy="247"/>
              </a:xfrm>
              <a:custGeom>
                <a:avLst/>
                <a:gdLst>
                  <a:gd name="T0" fmla="*/ 168 w 226"/>
                  <a:gd name="T1" fmla="*/ 149 h 180"/>
                  <a:gd name="T2" fmla="*/ 84 w 226"/>
                  <a:gd name="T3" fmla="*/ 149 h 180"/>
                  <a:gd name="T4" fmla="*/ 102 w 226"/>
                  <a:gd name="T5" fmla="*/ 180 h 180"/>
                  <a:gd name="T6" fmla="*/ 168 w 226"/>
                  <a:gd name="T7" fmla="*/ 149 h 180"/>
                  <a:gd name="T8" fmla="*/ 54 w 226"/>
                  <a:gd name="T9" fmla="*/ 19 h 180"/>
                  <a:gd name="T10" fmla="*/ 11 w 226"/>
                  <a:gd name="T11" fmla="*/ 19 h 180"/>
                  <a:gd name="T12" fmla="*/ 29 w 226"/>
                  <a:gd name="T13" fmla="*/ 52 h 180"/>
                  <a:gd name="T14" fmla="*/ 42 w 226"/>
                  <a:gd name="T15" fmla="*/ 51 h 180"/>
                  <a:gd name="T16" fmla="*/ 54 w 226"/>
                  <a:gd name="T17" fmla="*/ 51 h 180"/>
                  <a:gd name="T18" fmla="*/ 55 w 226"/>
                  <a:gd name="T19" fmla="*/ 51 h 180"/>
                  <a:gd name="T20" fmla="*/ 43 w 226"/>
                  <a:gd name="T21" fmla="*/ 53 h 180"/>
                  <a:gd name="T22" fmla="*/ 31 w 226"/>
                  <a:gd name="T23" fmla="*/ 55 h 180"/>
                  <a:gd name="T24" fmla="*/ 63 w 226"/>
                  <a:gd name="T25" fmla="*/ 111 h 180"/>
                  <a:gd name="T26" fmla="*/ 68 w 226"/>
                  <a:gd name="T27" fmla="*/ 100 h 180"/>
                  <a:gd name="T28" fmla="*/ 74 w 226"/>
                  <a:gd name="T29" fmla="*/ 90 h 180"/>
                  <a:gd name="T30" fmla="*/ 70 w 226"/>
                  <a:gd name="T31" fmla="*/ 101 h 180"/>
                  <a:gd name="T32" fmla="*/ 65 w 226"/>
                  <a:gd name="T33" fmla="*/ 115 h 180"/>
                  <a:gd name="T34" fmla="*/ 82 w 226"/>
                  <a:gd name="T35" fmla="*/ 146 h 180"/>
                  <a:gd name="T36" fmla="*/ 175 w 226"/>
                  <a:gd name="T37" fmla="*/ 146 h 180"/>
                  <a:gd name="T38" fmla="*/ 226 w 226"/>
                  <a:gd name="T39" fmla="*/ 122 h 180"/>
                  <a:gd name="T40" fmla="*/ 153 w 226"/>
                  <a:gd name="T41" fmla="*/ 78 h 180"/>
                  <a:gd name="T42" fmla="*/ 147 w 226"/>
                  <a:gd name="T43" fmla="*/ 81 h 180"/>
                  <a:gd name="T44" fmla="*/ 126 w 226"/>
                  <a:gd name="T45" fmla="*/ 90 h 180"/>
                  <a:gd name="T46" fmla="*/ 116 w 226"/>
                  <a:gd name="T47" fmla="*/ 94 h 180"/>
                  <a:gd name="T48" fmla="*/ 125 w 226"/>
                  <a:gd name="T49" fmla="*/ 88 h 180"/>
                  <a:gd name="T50" fmla="*/ 145 w 226"/>
                  <a:gd name="T51" fmla="*/ 78 h 180"/>
                  <a:gd name="T52" fmla="*/ 149 w 226"/>
                  <a:gd name="T53" fmla="*/ 76 h 180"/>
                  <a:gd name="T54" fmla="*/ 54 w 226"/>
                  <a:gd name="T55" fmla="*/ 19 h 180"/>
                  <a:gd name="T56" fmla="*/ 0 w 226"/>
                  <a:gd name="T57" fmla="*/ 0 h 180"/>
                  <a:gd name="T58" fmla="*/ 9 w 226"/>
                  <a:gd name="T59" fmla="*/ 16 h 180"/>
                  <a:gd name="T60" fmla="*/ 49 w 226"/>
                  <a:gd name="T61" fmla="*/ 16 h 180"/>
                  <a:gd name="T62" fmla="*/ 24 w 226"/>
                  <a:gd name="T63" fmla="*/ 1 h 180"/>
                  <a:gd name="T64" fmla="*/ 0 w 226"/>
                  <a:gd name="T6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6" h="180">
                    <a:moveTo>
                      <a:pt x="168" y="149"/>
                    </a:moveTo>
                    <a:cubicBezTo>
                      <a:pt x="84" y="149"/>
                      <a:pt x="84" y="149"/>
                      <a:pt x="84" y="149"/>
                    </a:cubicBezTo>
                    <a:cubicBezTo>
                      <a:pt x="102" y="180"/>
                      <a:pt x="102" y="180"/>
                      <a:pt x="102" y="180"/>
                    </a:cubicBezTo>
                    <a:cubicBezTo>
                      <a:pt x="168" y="149"/>
                      <a:pt x="168" y="149"/>
                      <a:pt x="168" y="149"/>
                    </a:cubicBezTo>
                    <a:moveTo>
                      <a:pt x="54" y="19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4" y="52"/>
                      <a:pt x="39" y="51"/>
                      <a:pt x="42" y="51"/>
                    </a:cubicBezTo>
                    <a:cubicBezTo>
                      <a:pt x="48" y="51"/>
                      <a:pt x="53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5" y="51"/>
                      <a:pt x="50" y="52"/>
                      <a:pt x="43" y="53"/>
                    </a:cubicBezTo>
                    <a:cubicBezTo>
                      <a:pt x="39" y="54"/>
                      <a:pt x="35" y="55"/>
                      <a:pt x="31" y="55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65" y="107"/>
                      <a:pt x="66" y="103"/>
                      <a:pt x="68" y="100"/>
                    </a:cubicBezTo>
                    <a:cubicBezTo>
                      <a:pt x="71" y="94"/>
                      <a:pt x="74" y="90"/>
                      <a:pt x="74" y="90"/>
                    </a:cubicBezTo>
                    <a:cubicBezTo>
                      <a:pt x="74" y="90"/>
                      <a:pt x="73" y="94"/>
                      <a:pt x="70" y="101"/>
                    </a:cubicBezTo>
                    <a:cubicBezTo>
                      <a:pt x="69" y="105"/>
                      <a:pt x="67" y="110"/>
                      <a:pt x="65" y="115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175" y="146"/>
                      <a:pt x="175" y="146"/>
                      <a:pt x="175" y="146"/>
                    </a:cubicBezTo>
                    <a:cubicBezTo>
                      <a:pt x="192" y="137"/>
                      <a:pt x="209" y="130"/>
                      <a:pt x="226" y="122"/>
                    </a:cubicBezTo>
                    <a:cubicBezTo>
                      <a:pt x="153" y="78"/>
                      <a:pt x="153" y="78"/>
                      <a:pt x="153" y="78"/>
                    </a:cubicBezTo>
                    <a:cubicBezTo>
                      <a:pt x="151" y="79"/>
                      <a:pt x="149" y="80"/>
                      <a:pt x="147" y="81"/>
                    </a:cubicBezTo>
                    <a:cubicBezTo>
                      <a:pt x="139" y="85"/>
                      <a:pt x="132" y="88"/>
                      <a:pt x="126" y="90"/>
                    </a:cubicBezTo>
                    <a:cubicBezTo>
                      <a:pt x="120" y="93"/>
                      <a:pt x="116" y="94"/>
                      <a:pt x="116" y="94"/>
                    </a:cubicBezTo>
                    <a:cubicBezTo>
                      <a:pt x="116" y="94"/>
                      <a:pt x="120" y="92"/>
                      <a:pt x="125" y="88"/>
                    </a:cubicBezTo>
                    <a:cubicBezTo>
                      <a:pt x="130" y="85"/>
                      <a:pt x="138" y="81"/>
                      <a:pt x="145" y="78"/>
                    </a:cubicBezTo>
                    <a:cubicBezTo>
                      <a:pt x="147" y="77"/>
                      <a:pt x="148" y="76"/>
                      <a:pt x="149" y="76"/>
                    </a:cubicBezTo>
                    <a:cubicBezTo>
                      <a:pt x="54" y="19"/>
                      <a:pt x="54" y="19"/>
                      <a:pt x="54" y="19"/>
                    </a:cubicBezTo>
                    <a:moveTo>
                      <a:pt x="0" y="0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5" name="îṧľíḍè">
                <a:extLst>
                  <a:ext uri="{FF2B5EF4-FFF2-40B4-BE49-F238E27FC236}">
                    <a16:creationId xmlns="" xmlns:a16="http://schemas.microsoft.com/office/drawing/2014/main" id="{B73F5072-0200-4054-8609-32FEB36EA0C5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6" name="íṣḻïḑê">
                <a:extLst>
                  <a:ext uri="{FF2B5EF4-FFF2-40B4-BE49-F238E27FC236}">
                    <a16:creationId xmlns="" xmlns:a16="http://schemas.microsoft.com/office/drawing/2014/main" id="{2FA4D44B-C647-4571-9182-6FFCDD91BD03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7" name="îṥḻíḋê">
                <a:extLst>
                  <a:ext uri="{FF2B5EF4-FFF2-40B4-BE49-F238E27FC236}">
                    <a16:creationId xmlns="" xmlns:a16="http://schemas.microsoft.com/office/drawing/2014/main" id="{0734CF99-A752-4467-9853-106757BFDCDE}"/>
                  </a:ext>
                </a:extLst>
              </p:cNvPr>
              <p:cNvSpPr/>
              <p:nvPr/>
            </p:nvSpPr>
            <p:spPr bwMode="auto">
              <a:xfrm>
                <a:off x="4691" y="2151"/>
                <a:ext cx="128" cy="4"/>
              </a:xfrm>
              <a:custGeom>
                <a:avLst/>
                <a:gdLst>
                  <a:gd name="T0" fmla="*/ 93 w 93"/>
                  <a:gd name="T1" fmla="*/ 0 h 3"/>
                  <a:gd name="T2" fmla="*/ 0 w 93"/>
                  <a:gd name="T3" fmla="*/ 0 h 3"/>
                  <a:gd name="T4" fmla="*/ 2 w 93"/>
                  <a:gd name="T5" fmla="*/ 3 h 3"/>
                  <a:gd name="T6" fmla="*/ 86 w 93"/>
                  <a:gd name="T7" fmla="*/ 3 h 3"/>
                  <a:gd name="T8" fmla="*/ 90 w 93"/>
                  <a:gd name="T9" fmla="*/ 1 h 3"/>
                  <a:gd name="T10" fmla="*/ 93 w 9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3">
                    <a:moveTo>
                      <a:pt x="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2" y="0"/>
                      <a:pt x="9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8" name="îṣľidé">
                <a:extLst>
                  <a:ext uri="{FF2B5EF4-FFF2-40B4-BE49-F238E27FC236}">
                    <a16:creationId xmlns="" xmlns:a16="http://schemas.microsoft.com/office/drawing/2014/main" id="{99D34082-769A-443B-A309-B3AB9ED663C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186 w 1586"/>
                  <a:gd name="T1" fmla="*/ 757 h 983"/>
                  <a:gd name="T2" fmla="*/ 1366 w 1586"/>
                  <a:gd name="T3" fmla="*/ 811 h 983"/>
                  <a:gd name="T4" fmla="*/ 1167 w 1586"/>
                  <a:gd name="T5" fmla="*/ 847 h 983"/>
                  <a:gd name="T6" fmla="*/ 1364 w 1586"/>
                  <a:gd name="T7" fmla="*/ 808 h 983"/>
                  <a:gd name="T8" fmla="*/ 133 w 1586"/>
                  <a:gd name="T9" fmla="*/ 754 h 983"/>
                  <a:gd name="T10" fmla="*/ 257 w 1586"/>
                  <a:gd name="T11" fmla="*/ 627 h 983"/>
                  <a:gd name="T12" fmla="*/ 767 w 1586"/>
                  <a:gd name="T13" fmla="*/ 627 h 983"/>
                  <a:gd name="T14" fmla="*/ 1012 w 1586"/>
                  <a:gd name="T15" fmla="*/ 743 h 983"/>
                  <a:gd name="T16" fmla="*/ 1263 w 1586"/>
                  <a:gd name="T17" fmla="*/ 535 h 983"/>
                  <a:gd name="T18" fmla="*/ 1192 w 1586"/>
                  <a:gd name="T19" fmla="*/ 543 h 983"/>
                  <a:gd name="T20" fmla="*/ 682 w 1586"/>
                  <a:gd name="T21" fmla="*/ 528 h 983"/>
                  <a:gd name="T22" fmla="*/ 102 w 1586"/>
                  <a:gd name="T23" fmla="*/ 624 h 983"/>
                  <a:gd name="T24" fmla="*/ 391 w 1586"/>
                  <a:gd name="T25" fmla="*/ 624 h 983"/>
                  <a:gd name="T26" fmla="*/ 1056 w 1586"/>
                  <a:gd name="T27" fmla="*/ 498 h 983"/>
                  <a:gd name="T28" fmla="*/ 1060 w 1586"/>
                  <a:gd name="T29" fmla="*/ 498 h 983"/>
                  <a:gd name="T30" fmla="*/ 1098 w 1586"/>
                  <a:gd name="T31" fmla="*/ 498 h 983"/>
                  <a:gd name="T32" fmla="*/ 329 w 1586"/>
                  <a:gd name="T33" fmla="*/ 495 h 983"/>
                  <a:gd name="T34" fmla="*/ 1057 w 1586"/>
                  <a:gd name="T35" fmla="*/ 489 h 983"/>
                  <a:gd name="T36" fmla="*/ 1431 w 1586"/>
                  <a:gd name="T37" fmla="*/ 495 h 983"/>
                  <a:gd name="T38" fmla="*/ 1099 w 1586"/>
                  <a:gd name="T39" fmla="*/ 461 h 983"/>
                  <a:gd name="T40" fmla="*/ 274 w 1586"/>
                  <a:gd name="T41" fmla="*/ 495 h 983"/>
                  <a:gd name="T42" fmla="*/ 542 w 1586"/>
                  <a:gd name="T43" fmla="*/ 405 h 983"/>
                  <a:gd name="T44" fmla="*/ 1379 w 1586"/>
                  <a:gd name="T45" fmla="*/ 368 h 983"/>
                  <a:gd name="T46" fmla="*/ 647 w 1586"/>
                  <a:gd name="T47" fmla="*/ 238 h 983"/>
                  <a:gd name="T48" fmla="*/ 475 w 1586"/>
                  <a:gd name="T49" fmla="*/ 256 h 983"/>
                  <a:gd name="T50" fmla="*/ 850 w 1586"/>
                  <a:gd name="T51" fmla="*/ 341 h 983"/>
                  <a:gd name="T52" fmla="*/ 943 w 1586"/>
                  <a:gd name="T53" fmla="*/ 331 h 983"/>
                  <a:gd name="T54" fmla="*/ 856 w 1586"/>
                  <a:gd name="T55" fmla="*/ 299 h 983"/>
                  <a:gd name="T56" fmla="*/ 740 w 1586"/>
                  <a:gd name="T57" fmla="*/ 268 h 983"/>
                  <a:gd name="T58" fmla="*/ 736 w 1586"/>
                  <a:gd name="T59" fmla="*/ 311 h 983"/>
                  <a:gd name="T60" fmla="*/ 678 w 1586"/>
                  <a:gd name="T61" fmla="*/ 238 h 983"/>
                  <a:gd name="T62" fmla="*/ 864 w 1586"/>
                  <a:gd name="T63" fmla="*/ 258 h 983"/>
                  <a:gd name="T64" fmla="*/ 476 w 1586"/>
                  <a:gd name="T65" fmla="*/ 219 h 983"/>
                  <a:gd name="T66" fmla="*/ 473 w 1586"/>
                  <a:gd name="T67" fmla="*/ 218 h 983"/>
                  <a:gd name="T68" fmla="*/ 472 w 1586"/>
                  <a:gd name="T69" fmla="*/ 163 h 983"/>
                  <a:gd name="T70" fmla="*/ 738 w 1586"/>
                  <a:gd name="T71" fmla="*/ 235 h 983"/>
                  <a:gd name="T72" fmla="*/ 879 w 1586"/>
                  <a:gd name="T73" fmla="*/ 177 h 983"/>
                  <a:gd name="T74" fmla="*/ 0 w 1586"/>
                  <a:gd name="T75" fmla="*/ 0 h 983"/>
                  <a:gd name="T76" fmla="*/ 1496 w 1586"/>
                  <a:gd name="T77" fmla="*/ 238 h 983"/>
                  <a:gd name="T78" fmla="*/ 1342 w 1586"/>
                  <a:gd name="T79" fmla="*/ 296 h 983"/>
                  <a:gd name="T80" fmla="*/ 1300 w 1586"/>
                  <a:gd name="T81" fmla="*/ 334 h 983"/>
                  <a:gd name="T82" fmla="*/ 1398 w 1586"/>
                  <a:gd name="T83" fmla="*/ 336 h 983"/>
                  <a:gd name="T84" fmla="*/ 1383 w 1586"/>
                  <a:gd name="T85" fmla="*/ 368 h 983"/>
                  <a:gd name="T86" fmla="*/ 1355 w 1586"/>
                  <a:gd name="T87" fmla="*/ 414 h 983"/>
                  <a:gd name="T88" fmla="*/ 1272 w 1586"/>
                  <a:gd name="T89" fmla="*/ 394 h 983"/>
                  <a:gd name="T90" fmla="*/ 1394 w 1586"/>
                  <a:gd name="T91" fmla="*/ 469 h 983"/>
                  <a:gd name="T92" fmla="*/ 1441 w 1586"/>
                  <a:gd name="T93" fmla="*/ 498 h 983"/>
                  <a:gd name="T94" fmla="*/ 1319 w 1586"/>
                  <a:gd name="T95" fmla="*/ 624 h 983"/>
                  <a:gd name="T96" fmla="*/ 1496 w 1586"/>
                  <a:gd name="T97" fmla="*/ 757 h 983"/>
                  <a:gd name="T98" fmla="*/ 1524 w 1586"/>
                  <a:gd name="T99" fmla="*/ 850 h 983"/>
                  <a:gd name="T100" fmla="*/ 1457 w 1586"/>
                  <a:gd name="T101" fmla="*/ 869 h 983"/>
                  <a:gd name="T102" fmla="*/ 1360 w 1586"/>
                  <a:gd name="T103" fmla="*/ 869 h 983"/>
                  <a:gd name="T104" fmla="*/ 1114 w 1586"/>
                  <a:gd name="T105" fmla="*/ 902 h 983"/>
                  <a:gd name="T106" fmla="*/ 971 w 1586"/>
                  <a:gd name="T107" fmla="*/ 869 h 983"/>
                  <a:gd name="T108" fmla="*/ 725 w 1586"/>
                  <a:gd name="T109" fmla="*/ 902 h 983"/>
                  <a:gd name="T110" fmla="*/ 582 w 1586"/>
                  <a:gd name="T111" fmla="*/ 869 h 983"/>
                  <a:gd name="T112" fmla="*/ 336 w 1586"/>
                  <a:gd name="T113" fmla="*/ 902 h 983"/>
                  <a:gd name="T114" fmla="*/ 194 w 1586"/>
                  <a:gd name="T115" fmla="*/ 869 h 983"/>
                  <a:gd name="T116" fmla="*/ 54 w 1586"/>
                  <a:gd name="T117" fmla="*/ 749 h 983"/>
                  <a:gd name="T118" fmla="*/ 83 w 1586"/>
                  <a:gd name="T119" fmla="*/ 503 h 983"/>
                  <a:gd name="T120" fmla="*/ 54 w 1586"/>
                  <a:gd name="T121" fmla="*/ 360 h 983"/>
                  <a:gd name="T122" fmla="*/ 83 w 1586"/>
                  <a:gd name="T123" fmla="*/ 114 h 983"/>
                  <a:gd name="T124" fmla="*/ 102 w 1586"/>
                  <a:gd name="T125" fmla="*/ 106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6" h="983">
                    <a:moveTo>
                      <a:pt x="132" y="757"/>
                    </a:moveTo>
                    <a:cubicBezTo>
                      <a:pt x="102" y="757"/>
                      <a:pt x="102" y="757"/>
                      <a:pt x="102" y="757"/>
                    </a:cubicBezTo>
                    <a:cubicBezTo>
                      <a:pt x="102" y="811"/>
                      <a:pt x="102" y="811"/>
                      <a:pt x="102" y="811"/>
                    </a:cubicBezTo>
                    <a:cubicBezTo>
                      <a:pt x="132" y="757"/>
                      <a:pt x="132" y="757"/>
                      <a:pt x="132" y="757"/>
                    </a:cubicBezTo>
                    <a:moveTo>
                      <a:pt x="1391" y="757"/>
                    </a:moveTo>
                    <a:cubicBezTo>
                      <a:pt x="186" y="757"/>
                      <a:pt x="186" y="757"/>
                      <a:pt x="186" y="757"/>
                    </a:cubicBezTo>
                    <a:cubicBezTo>
                      <a:pt x="136" y="850"/>
                      <a:pt x="136" y="850"/>
                      <a:pt x="136" y="850"/>
                    </a:cubicBezTo>
                    <a:cubicBezTo>
                      <a:pt x="102" y="831"/>
                      <a:pt x="102" y="831"/>
                      <a:pt x="102" y="831"/>
                    </a:cubicBezTo>
                    <a:cubicBezTo>
                      <a:pt x="102" y="850"/>
                      <a:pt x="102" y="850"/>
                      <a:pt x="102" y="850"/>
                    </a:cubicBezTo>
                    <a:cubicBezTo>
                      <a:pt x="1445" y="850"/>
                      <a:pt x="1445" y="850"/>
                      <a:pt x="1445" y="850"/>
                    </a:cubicBezTo>
                    <a:cubicBezTo>
                      <a:pt x="1407" y="785"/>
                      <a:pt x="1407" y="785"/>
                      <a:pt x="1407" y="785"/>
                    </a:cubicBezTo>
                    <a:cubicBezTo>
                      <a:pt x="1393" y="793"/>
                      <a:pt x="1379" y="802"/>
                      <a:pt x="1366" y="811"/>
                    </a:cubicBezTo>
                    <a:cubicBezTo>
                      <a:pt x="1304" y="848"/>
                      <a:pt x="1304" y="848"/>
                      <a:pt x="1304" y="848"/>
                    </a:cubicBezTo>
                    <a:cubicBezTo>
                      <a:pt x="1303" y="849"/>
                      <a:pt x="1303" y="849"/>
                      <a:pt x="1303" y="849"/>
                    </a:cubicBezTo>
                    <a:cubicBezTo>
                      <a:pt x="1302" y="848"/>
                      <a:pt x="1302" y="848"/>
                      <a:pt x="1302" y="848"/>
                    </a:cubicBezTo>
                    <a:cubicBezTo>
                      <a:pt x="1241" y="821"/>
                      <a:pt x="1241" y="821"/>
                      <a:pt x="1241" y="821"/>
                    </a:cubicBezTo>
                    <a:cubicBezTo>
                      <a:pt x="1204" y="834"/>
                      <a:pt x="1204" y="834"/>
                      <a:pt x="1204" y="834"/>
                    </a:cubicBezTo>
                    <a:cubicBezTo>
                      <a:pt x="1167" y="847"/>
                      <a:pt x="1167" y="847"/>
                      <a:pt x="1167" y="847"/>
                    </a:cubicBezTo>
                    <a:cubicBezTo>
                      <a:pt x="1203" y="832"/>
                      <a:pt x="1203" y="832"/>
                      <a:pt x="1203" y="832"/>
                    </a:cubicBezTo>
                    <a:cubicBezTo>
                      <a:pt x="1241" y="818"/>
                      <a:pt x="1241" y="818"/>
                      <a:pt x="1241" y="818"/>
                    </a:cubicBezTo>
                    <a:cubicBezTo>
                      <a:pt x="1241" y="817"/>
                      <a:pt x="1241" y="817"/>
                      <a:pt x="1241" y="817"/>
                    </a:cubicBezTo>
                    <a:cubicBezTo>
                      <a:pt x="1242" y="818"/>
                      <a:pt x="1242" y="818"/>
                      <a:pt x="1242" y="818"/>
                    </a:cubicBezTo>
                    <a:cubicBezTo>
                      <a:pt x="1303" y="844"/>
                      <a:pt x="1303" y="844"/>
                      <a:pt x="1303" y="844"/>
                    </a:cubicBezTo>
                    <a:cubicBezTo>
                      <a:pt x="1364" y="808"/>
                      <a:pt x="1364" y="808"/>
                      <a:pt x="1364" y="808"/>
                    </a:cubicBezTo>
                    <a:cubicBezTo>
                      <a:pt x="1378" y="800"/>
                      <a:pt x="1392" y="792"/>
                      <a:pt x="1406" y="784"/>
                    </a:cubicBezTo>
                    <a:cubicBezTo>
                      <a:pt x="1391" y="757"/>
                      <a:pt x="1391" y="757"/>
                      <a:pt x="1391" y="757"/>
                    </a:cubicBezTo>
                    <a:moveTo>
                      <a:pt x="202" y="627"/>
                    </a:moveTo>
                    <a:cubicBezTo>
                      <a:pt x="102" y="627"/>
                      <a:pt x="102" y="627"/>
                      <a:pt x="102" y="627"/>
                    </a:cubicBezTo>
                    <a:cubicBezTo>
                      <a:pt x="102" y="754"/>
                      <a:pt x="102" y="754"/>
                      <a:pt x="102" y="754"/>
                    </a:cubicBezTo>
                    <a:cubicBezTo>
                      <a:pt x="133" y="754"/>
                      <a:pt x="133" y="754"/>
                      <a:pt x="133" y="754"/>
                    </a:cubicBezTo>
                    <a:cubicBezTo>
                      <a:pt x="202" y="627"/>
                      <a:pt x="202" y="627"/>
                      <a:pt x="202" y="627"/>
                    </a:cubicBezTo>
                    <a:moveTo>
                      <a:pt x="767" y="627"/>
                    </a:moveTo>
                    <a:cubicBezTo>
                      <a:pt x="537" y="627"/>
                      <a:pt x="537" y="627"/>
                      <a:pt x="537" y="627"/>
                    </a:cubicBezTo>
                    <a:cubicBezTo>
                      <a:pt x="424" y="705"/>
                      <a:pt x="424" y="705"/>
                      <a:pt x="424" y="705"/>
                    </a:cubicBezTo>
                    <a:cubicBezTo>
                      <a:pt x="392" y="627"/>
                      <a:pt x="392" y="627"/>
                      <a:pt x="392" y="627"/>
                    </a:cubicBezTo>
                    <a:cubicBezTo>
                      <a:pt x="257" y="627"/>
                      <a:pt x="257" y="627"/>
                      <a:pt x="257" y="627"/>
                    </a:cubicBezTo>
                    <a:cubicBezTo>
                      <a:pt x="188" y="754"/>
                      <a:pt x="188" y="754"/>
                      <a:pt x="188" y="754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768" y="629"/>
                      <a:pt x="768" y="629"/>
                      <a:pt x="768" y="629"/>
                    </a:cubicBezTo>
                    <a:cubicBezTo>
                      <a:pt x="702" y="692"/>
                      <a:pt x="702" y="692"/>
                      <a:pt x="702" y="692"/>
                    </a:cubicBezTo>
                    <a:cubicBezTo>
                      <a:pt x="767" y="628"/>
                      <a:pt x="767" y="628"/>
                      <a:pt x="767" y="628"/>
                    </a:cubicBezTo>
                    <a:cubicBezTo>
                      <a:pt x="767" y="627"/>
                      <a:pt x="767" y="627"/>
                      <a:pt x="767" y="627"/>
                    </a:cubicBezTo>
                    <a:moveTo>
                      <a:pt x="1316" y="627"/>
                    </a:moveTo>
                    <a:cubicBezTo>
                      <a:pt x="1095" y="627"/>
                      <a:pt x="1095" y="627"/>
                      <a:pt x="1095" y="627"/>
                    </a:cubicBezTo>
                    <a:cubicBezTo>
                      <a:pt x="1094" y="638"/>
                      <a:pt x="1094" y="638"/>
                      <a:pt x="1094" y="638"/>
                    </a:cubicBezTo>
                    <a:cubicBezTo>
                      <a:pt x="1094" y="627"/>
                      <a:pt x="1094" y="627"/>
                      <a:pt x="1094" y="627"/>
                    </a:cubicBezTo>
                    <a:cubicBezTo>
                      <a:pt x="1035" y="627"/>
                      <a:pt x="1035" y="627"/>
                      <a:pt x="1035" y="627"/>
                    </a:cubicBezTo>
                    <a:cubicBezTo>
                      <a:pt x="1012" y="743"/>
                      <a:pt x="1012" y="743"/>
                      <a:pt x="1012" y="743"/>
                    </a:cubicBezTo>
                    <a:cubicBezTo>
                      <a:pt x="1032" y="627"/>
                      <a:pt x="1032" y="627"/>
                      <a:pt x="1032" y="627"/>
                    </a:cubicBezTo>
                    <a:cubicBezTo>
                      <a:pt x="948" y="627"/>
                      <a:pt x="948" y="627"/>
                      <a:pt x="948" y="627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1389" y="754"/>
                      <a:pt x="1389" y="754"/>
                      <a:pt x="1389" y="754"/>
                    </a:cubicBezTo>
                    <a:cubicBezTo>
                      <a:pt x="1316" y="627"/>
                      <a:pt x="1316" y="627"/>
                      <a:pt x="1316" y="627"/>
                    </a:cubicBezTo>
                    <a:moveTo>
                      <a:pt x="1263" y="535"/>
                    </a:moveTo>
                    <a:cubicBezTo>
                      <a:pt x="1254" y="540"/>
                      <a:pt x="1254" y="540"/>
                      <a:pt x="1254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194" y="543"/>
                      <a:pt x="1194" y="543"/>
                      <a:pt x="1194" y="543"/>
                    </a:cubicBezTo>
                    <a:cubicBezTo>
                      <a:pt x="1208" y="589"/>
                      <a:pt x="1208" y="589"/>
                      <a:pt x="1208" y="589"/>
                    </a:cubicBezTo>
                    <a:cubicBezTo>
                      <a:pt x="1192" y="543"/>
                      <a:pt x="1192" y="543"/>
                      <a:pt x="1192" y="543"/>
                    </a:cubicBezTo>
                    <a:cubicBezTo>
                      <a:pt x="1168" y="545"/>
                      <a:pt x="1168" y="545"/>
                      <a:pt x="1168" y="545"/>
                    </a:cubicBezTo>
                    <a:cubicBezTo>
                      <a:pt x="1145" y="546"/>
                      <a:pt x="1122" y="547"/>
                      <a:pt x="1099" y="548"/>
                    </a:cubicBezTo>
                    <a:cubicBezTo>
                      <a:pt x="1095" y="624"/>
                      <a:pt x="1095" y="624"/>
                      <a:pt x="1095" y="624"/>
                    </a:cubicBezTo>
                    <a:cubicBezTo>
                      <a:pt x="1314" y="624"/>
                      <a:pt x="1314" y="624"/>
                      <a:pt x="1314" y="624"/>
                    </a:cubicBezTo>
                    <a:cubicBezTo>
                      <a:pt x="1263" y="535"/>
                      <a:pt x="1263" y="535"/>
                      <a:pt x="1263" y="535"/>
                    </a:cubicBezTo>
                    <a:moveTo>
                      <a:pt x="682" y="528"/>
                    </a:moveTo>
                    <a:cubicBezTo>
                      <a:pt x="542" y="624"/>
                      <a:pt x="542" y="624"/>
                      <a:pt x="542" y="624"/>
                    </a:cubicBezTo>
                    <a:cubicBezTo>
                      <a:pt x="764" y="624"/>
                      <a:pt x="764" y="624"/>
                      <a:pt x="764" y="624"/>
                    </a:cubicBezTo>
                    <a:cubicBezTo>
                      <a:pt x="682" y="528"/>
                      <a:pt x="682" y="528"/>
                      <a:pt x="682" y="528"/>
                    </a:cubicBezTo>
                    <a:moveTo>
                      <a:pt x="273" y="498"/>
                    </a:moveTo>
                    <a:cubicBezTo>
                      <a:pt x="102" y="498"/>
                      <a:pt x="102" y="498"/>
                      <a:pt x="102" y="498"/>
                    </a:cubicBezTo>
                    <a:cubicBezTo>
                      <a:pt x="102" y="624"/>
                      <a:pt x="102" y="624"/>
                      <a:pt x="102" y="624"/>
                    </a:cubicBezTo>
                    <a:cubicBezTo>
                      <a:pt x="204" y="624"/>
                      <a:pt x="204" y="624"/>
                      <a:pt x="204" y="624"/>
                    </a:cubicBezTo>
                    <a:cubicBezTo>
                      <a:pt x="273" y="498"/>
                      <a:pt x="273" y="498"/>
                      <a:pt x="273" y="498"/>
                    </a:cubicBezTo>
                    <a:moveTo>
                      <a:pt x="340" y="498"/>
                    </a:moveTo>
                    <a:cubicBezTo>
                      <a:pt x="327" y="498"/>
                      <a:pt x="327" y="498"/>
                      <a:pt x="327" y="498"/>
                    </a:cubicBezTo>
                    <a:cubicBezTo>
                      <a:pt x="258" y="624"/>
                      <a:pt x="258" y="624"/>
                      <a:pt x="258" y="624"/>
                    </a:cubicBezTo>
                    <a:cubicBezTo>
                      <a:pt x="391" y="624"/>
                      <a:pt x="391" y="624"/>
                      <a:pt x="391" y="624"/>
                    </a:cubicBezTo>
                    <a:cubicBezTo>
                      <a:pt x="340" y="498"/>
                      <a:pt x="340" y="498"/>
                      <a:pt x="340" y="498"/>
                    </a:cubicBezTo>
                    <a:moveTo>
                      <a:pt x="1056" y="498"/>
                    </a:moveTo>
                    <a:cubicBezTo>
                      <a:pt x="1024" y="498"/>
                      <a:pt x="1024" y="498"/>
                      <a:pt x="1024" y="498"/>
                    </a:cubicBezTo>
                    <a:cubicBezTo>
                      <a:pt x="950" y="624"/>
                      <a:pt x="950" y="624"/>
                      <a:pt x="950" y="624"/>
                    </a:cubicBezTo>
                    <a:cubicBezTo>
                      <a:pt x="1033" y="624"/>
                      <a:pt x="1033" y="624"/>
                      <a:pt x="1033" y="624"/>
                    </a:cubicBezTo>
                    <a:cubicBezTo>
                      <a:pt x="1056" y="498"/>
                      <a:pt x="1056" y="498"/>
                      <a:pt x="1056" y="498"/>
                    </a:cubicBezTo>
                    <a:moveTo>
                      <a:pt x="1098" y="498"/>
                    </a:moveTo>
                    <a:cubicBezTo>
                      <a:pt x="1077" y="498"/>
                      <a:pt x="1077" y="498"/>
                      <a:pt x="1077" y="498"/>
                    </a:cubicBezTo>
                    <a:cubicBezTo>
                      <a:pt x="1081" y="501"/>
                      <a:pt x="1083" y="503"/>
                      <a:pt x="1083" y="503"/>
                    </a:cubicBezTo>
                    <a:cubicBezTo>
                      <a:pt x="1083" y="503"/>
                      <a:pt x="1079" y="501"/>
                      <a:pt x="1074" y="498"/>
                    </a:cubicBezTo>
                    <a:cubicBezTo>
                      <a:pt x="1074" y="498"/>
                      <a:pt x="1073" y="498"/>
                      <a:pt x="1073" y="498"/>
                    </a:cubicBezTo>
                    <a:cubicBezTo>
                      <a:pt x="1060" y="498"/>
                      <a:pt x="1060" y="498"/>
                      <a:pt x="1060" y="498"/>
                    </a:cubicBezTo>
                    <a:cubicBezTo>
                      <a:pt x="1035" y="624"/>
                      <a:pt x="1035" y="624"/>
                      <a:pt x="1035" y="624"/>
                    </a:cubicBezTo>
                    <a:cubicBezTo>
                      <a:pt x="1094" y="624"/>
                      <a:pt x="1094" y="624"/>
                      <a:pt x="1094" y="624"/>
                    </a:cubicBezTo>
                    <a:cubicBezTo>
                      <a:pt x="1097" y="548"/>
                      <a:pt x="1097" y="548"/>
                      <a:pt x="1097" y="548"/>
                    </a:cubicBezTo>
                    <a:cubicBezTo>
                      <a:pt x="1092" y="548"/>
                      <a:pt x="1088" y="549"/>
                      <a:pt x="1083" y="549"/>
                    </a:cubicBezTo>
                    <a:cubicBezTo>
                      <a:pt x="1088" y="548"/>
                      <a:pt x="1092" y="548"/>
                      <a:pt x="1097" y="548"/>
                    </a:cubicBezTo>
                    <a:cubicBezTo>
                      <a:pt x="1098" y="498"/>
                      <a:pt x="1098" y="498"/>
                      <a:pt x="1098" y="498"/>
                    </a:cubicBezTo>
                    <a:moveTo>
                      <a:pt x="1062" y="491"/>
                    </a:moveTo>
                    <a:cubicBezTo>
                      <a:pt x="1061" y="495"/>
                      <a:pt x="1061" y="495"/>
                      <a:pt x="1061" y="495"/>
                    </a:cubicBezTo>
                    <a:cubicBezTo>
                      <a:pt x="1067" y="495"/>
                      <a:pt x="1067" y="495"/>
                      <a:pt x="1067" y="495"/>
                    </a:cubicBezTo>
                    <a:cubicBezTo>
                      <a:pt x="1065" y="494"/>
                      <a:pt x="1063" y="493"/>
                      <a:pt x="1062" y="491"/>
                    </a:cubicBezTo>
                    <a:moveTo>
                      <a:pt x="334" y="485"/>
                    </a:moveTo>
                    <a:cubicBezTo>
                      <a:pt x="329" y="495"/>
                      <a:pt x="329" y="495"/>
                      <a:pt x="329" y="495"/>
                    </a:cubicBezTo>
                    <a:cubicBezTo>
                      <a:pt x="338" y="495"/>
                      <a:pt x="338" y="495"/>
                      <a:pt x="338" y="495"/>
                    </a:cubicBezTo>
                    <a:cubicBezTo>
                      <a:pt x="334" y="485"/>
                      <a:pt x="334" y="485"/>
                      <a:pt x="334" y="485"/>
                    </a:cubicBezTo>
                    <a:moveTo>
                      <a:pt x="1037" y="475"/>
                    </a:moveTo>
                    <a:cubicBezTo>
                      <a:pt x="1026" y="495"/>
                      <a:pt x="1026" y="495"/>
                      <a:pt x="1026" y="495"/>
                    </a:cubicBezTo>
                    <a:cubicBezTo>
                      <a:pt x="1056" y="495"/>
                      <a:pt x="1056" y="495"/>
                      <a:pt x="1056" y="495"/>
                    </a:cubicBezTo>
                    <a:cubicBezTo>
                      <a:pt x="1057" y="489"/>
                      <a:pt x="1057" y="489"/>
                      <a:pt x="1057" y="489"/>
                    </a:cubicBezTo>
                    <a:cubicBezTo>
                      <a:pt x="1057" y="488"/>
                      <a:pt x="1056" y="488"/>
                      <a:pt x="1055" y="488"/>
                    </a:cubicBezTo>
                    <a:cubicBezTo>
                      <a:pt x="1049" y="483"/>
                      <a:pt x="1042" y="479"/>
                      <a:pt x="1037" y="475"/>
                    </a:cubicBezTo>
                    <a:cubicBezTo>
                      <a:pt x="1037" y="475"/>
                      <a:pt x="1037" y="475"/>
                      <a:pt x="1037" y="475"/>
                    </a:cubicBezTo>
                    <a:moveTo>
                      <a:pt x="1391" y="471"/>
                    </a:moveTo>
                    <a:cubicBezTo>
                      <a:pt x="1376" y="479"/>
                      <a:pt x="1361" y="487"/>
                      <a:pt x="1346" y="495"/>
                    </a:cubicBezTo>
                    <a:cubicBezTo>
                      <a:pt x="1431" y="495"/>
                      <a:pt x="1431" y="495"/>
                      <a:pt x="1431" y="495"/>
                    </a:cubicBezTo>
                    <a:cubicBezTo>
                      <a:pt x="1391" y="471"/>
                      <a:pt x="1391" y="471"/>
                      <a:pt x="1391" y="471"/>
                    </a:cubicBezTo>
                    <a:moveTo>
                      <a:pt x="1070" y="449"/>
                    </a:moveTo>
                    <a:cubicBezTo>
                      <a:pt x="1062" y="488"/>
                      <a:pt x="1062" y="488"/>
                      <a:pt x="1062" y="488"/>
                    </a:cubicBezTo>
                    <a:cubicBezTo>
                      <a:pt x="1066" y="490"/>
                      <a:pt x="1070" y="492"/>
                      <a:pt x="1073" y="495"/>
                    </a:cubicBezTo>
                    <a:cubicBezTo>
                      <a:pt x="1098" y="495"/>
                      <a:pt x="1098" y="495"/>
                      <a:pt x="1098" y="495"/>
                    </a:cubicBezTo>
                    <a:cubicBezTo>
                      <a:pt x="1099" y="461"/>
                      <a:pt x="1099" y="461"/>
                      <a:pt x="1099" y="461"/>
                    </a:cubicBezTo>
                    <a:cubicBezTo>
                      <a:pt x="1097" y="460"/>
                      <a:pt x="1094" y="459"/>
                      <a:pt x="1091" y="458"/>
                    </a:cubicBezTo>
                    <a:cubicBezTo>
                      <a:pt x="1083" y="455"/>
                      <a:pt x="1076" y="452"/>
                      <a:pt x="1070" y="449"/>
                    </a:cubicBezTo>
                    <a:moveTo>
                      <a:pt x="762" y="368"/>
                    </a:moveTo>
                    <a:cubicBezTo>
                      <a:pt x="102" y="368"/>
                      <a:pt x="102" y="368"/>
                      <a:pt x="102" y="368"/>
                    </a:cubicBezTo>
                    <a:cubicBezTo>
                      <a:pt x="102" y="495"/>
                      <a:pt x="102" y="495"/>
                      <a:pt x="102" y="495"/>
                    </a:cubicBezTo>
                    <a:cubicBezTo>
                      <a:pt x="274" y="495"/>
                      <a:pt x="274" y="495"/>
                      <a:pt x="274" y="495"/>
                    </a:cubicBezTo>
                    <a:cubicBezTo>
                      <a:pt x="341" y="373"/>
                      <a:pt x="341" y="373"/>
                      <a:pt x="341" y="373"/>
                    </a:cubicBezTo>
                    <a:cubicBezTo>
                      <a:pt x="371" y="448"/>
                      <a:pt x="371" y="448"/>
                      <a:pt x="371" y="448"/>
                    </a:cubicBezTo>
                    <a:cubicBezTo>
                      <a:pt x="541" y="413"/>
                      <a:pt x="541" y="413"/>
                      <a:pt x="541" y="413"/>
                    </a:cubicBezTo>
                    <a:cubicBezTo>
                      <a:pt x="541" y="410"/>
                      <a:pt x="540" y="408"/>
                      <a:pt x="539" y="405"/>
                    </a:cubicBezTo>
                    <a:cubicBezTo>
                      <a:pt x="537" y="394"/>
                      <a:pt x="536" y="387"/>
                      <a:pt x="536" y="387"/>
                    </a:cubicBezTo>
                    <a:cubicBezTo>
                      <a:pt x="536" y="387"/>
                      <a:pt x="538" y="394"/>
                      <a:pt x="542" y="405"/>
                    </a:cubicBezTo>
                    <a:cubicBezTo>
                      <a:pt x="542" y="407"/>
                      <a:pt x="543" y="410"/>
                      <a:pt x="544" y="413"/>
                    </a:cubicBezTo>
                    <a:cubicBezTo>
                      <a:pt x="762" y="368"/>
                      <a:pt x="762" y="368"/>
                      <a:pt x="762" y="368"/>
                    </a:cubicBezTo>
                    <a:moveTo>
                      <a:pt x="1379" y="368"/>
                    </a:moveTo>
                    <a:cubicBezTo>
                      <a:pt x="1372" y="368"/>
                      <a:pt x="1372" y="368"/>
                      <a:pt x="1372" y="368"/>
                    </a:cubicBezTo>
                    <a:cubicBezTo>
                      <a:pt x="1378" y="370"/>
                      <a:pt x="1378" y="370"/>
                      <a:pt x="1378" y="370"/>
                    </a:cubicBezTo>
                    <a:cubicBezTo>
                      <a:pt x="1378" y="369"/>
                      <a:pt x="1378" y="369"/>
                      <a:pt x="1379" y="368"/>
                    </a:cubicBezTo>
                    <a:moveTo>
                      <a:pt x="1295" y="350"/>
                    </a:moveTo>
                    <a:cubicBezTo>
                      <a:pt x="1294" y="353"/>
                      <a:pt x="1292" y="357"/>
                      <a:pt x="1291" y="360"/>
                    </a:cubicBezTo>
                    <a:cubicBezTo>
                      <a:pt x="1290" y="362"/>
                      <a:pt x="1289" y="363"/>
                      <a:pt x="1288" y="365"/>
                    </a:cubicBezTo>
                    <a:cubicBezTo>
                      <a:pt x="1347" y="365"/>
                      <a:pt x="1347" y="365"/>
                      <a:pt x="1347" y="365"/>
                    </a:cubicBezTo>
                    <a:cubicBezTo>
                      <a:pt x="1295" y="350"/>
                      <a:pt x="1295" y="350"/>
                      <a:pt x="1295" y="350"/>
                    </a:cubicBezTo>
                    <a:moveTo>
                      <a:pt x="647" y="238"/>
                    </a:moveTo>
                    <a:cubicBezTo>
                      <a:pt x="478" y="238"/>
                      <a:pt x="478" y="238"/>
                      <a:pt x="478" y="238"/>
                    </a:cubicBezTo>
                    <a:cubicBezTo>
                      <a:pt x="478" y="244"/>
                      <a:pt x="478" y="250"/>
                      <a:pt x="479" y="256"/>
                    </a:cubicBezTo>
                    <a:cubicBezTo>
                      <a:pt x="479" y="266"/>
                      <a:pt x="480" y="276"/>
                      <a:pt x="480" y="284"/>
                    </a:cubicBezTo>
                    <a:cubicBezTo>
                      <a:pt x="481" y="301"/>
                      <a:pt x="481" y="312"/>
                      <a:pt x="481" y="312"/>
                    </a:cubicBezTo>
                    <a:cubicBezTo>
                      <a:pt x="481" y="312"/>
                      <a:pt x="479" y="301"/>
                      <a:pt x="478" y="285"/>
                    </a:cubicBezTo>
                    <a:cubicBezTo>
                      <a:pt x="477" y="276"/>
                      <a:pt x="476" y="267"/>
                      <a:pt x="475" y="256"/>
                    </a:cubicBezTo>
                    <a:cubicBezTo>
                      <a:pt x="475" y="251"/>
                      <a:pt x="474" y="245"/>
                      <a:pt x="474" y="238"/>
                    </a:cubicBezTo>
                    <a:cubicBezTo>
                      <a:pt x="102" y="238"/>
                      <a:pt x="102" y="238"/>
                      <a:pt x="102" y="238"/>
                    </a:cubicBezTo>
                    <a:cubicBezTo>
                      <a:pt x="102" y="365"/>
                      <a:pt x="102" y="365"/>
                      <a:pt x="102" y="365"/>
                    </a:cubicBezTo>
                    <a:cubicBezTo>
                      <a:pt x="778" y="365"/>
                      <a:pt x="778" y="365"/>
                      <a:pt x="778" y="365"/>
                    </a:cubicBezTo>
                    <a:cubicBezTo>
                      <a:pt x="857" y="349"/>
                      <a:pt x="857" y="349"/>
                      <a:pt x="857" y="349"/>
                    </a:cubicBezTo>
                    <a:cubicBezTo>
                      <a:pt x="855" y="346"/>
                      <a:pt x="852" y="344"/>
                      <a:pt x="850" y="341"/>
                    </a:cubicBezTo>
                    <a:cubicBezTo>
                      <a:pt x="841" y="331"/>
                      <a:pt x="833" y="320"/>
                      <a:pt x="827" y="312"/>
                    </a:cubicBezTo>
                    <a:cubicBezTo>
                      <a:pt x="820" y="304"/>
                      <a:pt x="816" y="298"/>
                      <a:pt x="816" y="298"/>
                    </a:cubicBezTo>
                    <a:cubicBezTo>
                      <a:pt x="816" y="298"/>
                      <a:pt x="821" y="303"/>
                      <a:pt x="828" y="310"/>
                    </a:cubicBezTo>
                    <a:cubicBezTo>
                      <a:pt x="835" y="318"/>
                      <a:pt x="844" y="328"/>
                      <a:pt x="853" y="338"/>
                    </a:cubicBezTo>
                    <a:cubicBezTo>
                      <a:pt x="856" y="342"/>
                      <a:pt x="859" y="345"/>
                      <a:pt x="861" y="348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21"/>
                      <a:pt x="943" y="307"/>
                      <a:pt x="943" y="293"/>
                    </a:cubicBezTo>
                    <a:cubicBezTo>
                      <a:pt x="943" y="286"/>
                      <a:pt x="943" y="279"/>
                      <a:pt x="943" y="272"/>
                    </a:cubicBezTo>
                    <a:cubicBezTo>
                      <a:pt x="866" y="264"/>
                      <a:pt x="866" y="264"/>
                      <a:pt x="866" y="264"/>
                    </a:cubicBezTo>
                    <a:cubicBezTo>
                      <a:pt x="866" y="265"/>
                      <a:pt x="866" y="267"/>
                      <a:pt x="865" y="268"/>
                    </a:cubicBezTo>
                    <a:cubicBezTo>
                      <a:pt x="862" y="280"/>
                      <a:pt x="859" y="290"/>
                      <a:pt x="856" y="299"/>
                    </a:cubicBezTo>
                    <a:cubicBezTo>
                      <a:pt x="854" y="307"/>
                      <a:pt x="852" y="312"/>
                      <a:pt x="852" y="312"/>
                    </a:cubicBezTo>
                    <a:cubicBezTo>
                      <a:pt x="852" y="312"/>
                      <a:pt x="853" y="307"/>
                      <a:pt x="854" y="298"/>
                    </a:cubicBezTo>
                    <a:cubicBezTo>
                      <a:pt x="856" y="290"/>
                      <a:pt x="858" y="279"/>
                      <a:pt x="861" y="267"/>
                    </a:cubicBezTo>
                    <a:cubicBezTo>
                      <a:pt x="862" y="266"/>
                      <a:pt x="862" y="265"/>
                      <a:pt x="862" y="263"/>
                    </a:cubicBezTo>
                    <a:cubicBezTo>
                      <a:pt x="739" y="249"/>
                      <a:pt x="739" y="249"/>
                      <a:pt x="739" y="249"/>
                    </a:cubicBezTo>
                    <a:cubicBezTo>
                      <a:pt x="739" y="254"/>
                      <a:pt x="740" y="261"/>
                      <a:pt x="740" y="268"/>
                    </a:cubicBezTo>
                    <a:cubicBezTo>
                      <a:pt x="740" y="274"/>
                      <a:pt x="740" y="282"/>
                      <a:pt x="740" y="289"/>
                    </a:cubicBezTo>
                    <a:cubicBezTo>
                      <a:pt x="740" y="297"/>
                      <a:pt x="740" y="304"/>
                      <a:pt x="740" y="311"/>
                    </a:cubicBezTo>
                    <a:cubicBezTo>
                      <a:pt x="740" y="318"/>
                      <a:pt x="739" y="324"/>
                      <a:pt x="739" y="330"/>
                    </a:cubicBezTo>
                    <a:cubicBezTo>
                      <a:pt x="739" y="341"/>
                      <a:pt x="738" y="349"/>
                      <a:pt x="738" y="349"/>
                    </a:cubicBezTo>
                    <a:cubicBezTo>
                      <a:pt x="738" y="349"/>
                      <a:pt x="737" y="341"/>
                      <a:pt x="737" y="330"/>
                    </a:cubicBezTo>
                    <a:cubicBezTo>
                      <a:pt x="737" y="324"/>
                      <a:pt x="736" y="318"/>
                      <a:pt x="736" y="311"/>
                    </a:cubicBezTo>
                    <a:cubicBezTo>
                      <a:pt x="736" y="304"/>
                      <a:pt x="736" y="297"/>
                      <a:pt x="736" y="289"/>
                    </a:cubicBezTo>
                    <a:cubicBezTo>
                      <a:pt x="736" y="282"/>
                      <a:pt x="736" y="274"/>
                      <a:pt x="736" y="268"/>
                    </a:cubicBezTo>
                    <a:cubicBezTo>
                      <a:pt x="736" y="261"/>
                      <a:pt x="737" y="254"/>
                      <a:pt x="737" y="249"/>
                    </a:cubicBezTo>
                    <a:cubicBezTo>
                      <a:pt x="647" y="238"/>
                      <a:pt x="647" y="238"/>
                      <a:pt x="647" y="238"/>
                    </a:cubicBezTo>
                    <a:moveTo>
                      <a:pt x="737" y="238"/>
                    </a:moveTo>
                    <a:cubicBezTo>
                      <a:pt x="678" y="238"/>
                      <a:pt x="678" y="238"/>
                      <a:pt x="678" y="238"/>
                    </a:cubicBezTo>
                    <a:cubicBezTo>
                      <a:pt x="737" y="245"/>
                      <a:pt x="737" y="245"/>
                      <a:pt x="737" y="245"/>
                    </a:cubicBezTo>
                    <a:cubicBezTo>
                      <a:pt x="737" y="242"/>
                      <a:pt x="737" y="240"/>
                      <a:pt x="737" y="238"/>
                    </a:cubicBezTo>
                    <a:moveTo>
                      <a:pt x="870" y="238"/>
                    </a:moveTo>
                    <a:cubicBezTo>
                      <a:pt x="739" y="238"/>
                      <a:pt x="739" y="238"/>
                      <a:pt x="739" y="238"/>
                    </a:cubicBezTo>
                    <a:cubicBezTo>
                      <a:pt x="739" y="240"/>
                      <a:pt x="739" y="242"/>
                      <a:pt x="739" y="245"/>
                    </a:cubicBezTo>
                    <a:cubicBezTo>
                      <a:pt x="864" y="258"/>
                      <a:pt x="864" y="258"/>
                      <a:pt x="864" y="258"/>
                    </a:cubicBezTo>
                    <a:cubicBezTo>
                      <a:pt x="866" y="251"/>
                      <a:pt x="868" y="244"/>
                      <a:pt x="870" y="238"/>
                    </a:cubicBezTo>
                    <a:moveTo>
                      <a:pt x="476" y="219"/>
                    </a:moveTo>
                    <a:cubicBezTo>
                      <a:pt x="477" y="220"/>
                      <a:pt x="477" y="222"/>
                      <a:pt x="477" y="224"/>
                    </a:cubicBezTo>
                    <a:cubicBezTo>
                      <a:pt x="477" y="227"/>
                      <a:pt x="477" y="231"/>
                      <a:pt x="477" y="235"/>
                    </a:cubicBezTo>
                    <a:cubicBezTo>
                      <a:pt x="620" y="235"/>
                      <a:pt x="620" y="235"/>
                      <a:pt x="620" y="235"/>
                    </a:cubicBezTo>
                    <a:cubicBezTo>
                      <a:pt x="476" y="219"/>
                      <a:pt x="476" y="219"/>
                      <a:pt x="476" y="219"/>
                    </a:cubicBezTo>
                    <a:moveTo>
                      <a:pt x="735" y="109"/>
                    </a:move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474" y="235"/>
                      <a:pt x="474" y="235"/>
                      <a:pt x="474" y="235"/>
                    </a:cubicBezTo>
                    <a:cubicBezTo>
                      <a:pt x="473" y="231"/>
                      <a:pt x="473" y="228"/>
                      <a:pt x="473" y="224"/>
                    </a:cubicBezTo>
                    <a:cubicBezTo>
                      <a:pt x="473" y="222"/>
                      <a:pt x="473" y="220"/>
                      <a:pt x="473" y="218"/>
                    </a:cubicBezTo>
                    <a:cubicBezTo>
                      <a:pt x="374" y="207"/>
                      <a:pt x="374" y="207"/>
                      <a:pt x="374" y="207"/>
                    </a:cubicBezTo>
                    <a:cubicBezTo>
                      <a:pt x="472" y="217"/>
                      <a:pt x="472" y="217"/>
                      <a:pt x="472" y="217"/>
                    </a:cubicBezTo>
                    <a:cubicBezTo>
                      <a:pt x="472" y="208"/>
                      <a:pt x="471" y="200"/>
                      <a:pt x="471" y="191"/>
                    </a:cubicBezTo>
                    <a:cubicBezTo>
                      <a:pt x="470" y="181"/>
                      <a:pt x="470" y="171"/>
                      <a:pt x="470" y="163"/>
                    </a:cubicBezTo>
                    <a:cubicBezTo>
                      <a:pt x="469" y="146"/>
                      <a:pt x="469" y="135"/>
                      <a:pt x="469" y="135"/>
                    </a:cubicBezTo>
                    <a:cubicBezTo>
                      <a:pt x="469" y="135"/>
                      <a:pt x="470" y="146"/>
                      <a:pt x="472" y="163"/>
                    </a:cubicBezTo>
                    <a:cubicBezTo>
                      <a:pt x="473" y="171"/>
                      <a:pt x="473" y="181"/>
                      <a:pt x="474" y="191"/>
                    </a:cubicBezTo>
                    <a:cubicBezTo>
                      <a:pt x="475" y="200"/>
                      <a:pt x="476" y="209"/>
                      <a:pt x="476" y="218"/>
                    </a:cubicBezTo>
                    <a:cubicBezTo>
                      <a:pt x="648" y="235"/>
                      <a:pt x="648" y="235"/>
                      <a:pt x="648" y="235"/>
                    </a:cubicBezTo>
                    <a:cubicBezTo>
                      <a:pt x="738" y="235"/>
                      <a:pt x="738" y="235"/>
                      <a:pt x="738" y="235"/>
                    </a:cubicBezTo>
                    <a:cubicBezTo>
                      <a:pt x="738" y="232"/>
                      <a:pt x="738" y="230"/>
                      <a:pt x="738" y="230"/>
                    </a:cubicBezTo>
                    <a:cubicBezTo>
                      <a:pt x="738" y="230"/>
                      <a:pt x="738" y="232"/>
                      <a:pt x="738" y="235"/>
                    </a:cubicBezTo>
                    <a:cubicBezTo>
                      <a:pt x="871" y="235"/>
                      <a:pt x="871" y="235"/>
                      <a:pt x="871" y="235"/>
                    </a:cubicBezTo>
                    <a:cubicBezTo>
                      <a:pt x="873" y="228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17"/>
                      <a:pt x="876" y="208"/>
                    </a:cubicBezTo>
                    <a:cubicBezTo>
                      <a:pt x="876" y="199"/>
                      <a:pt x="877" y="188"/>
                      <a:pt x="879" y="177"/>
                    </a:cubicBezTo>
                    <a:cubicBezTo>
                      <a:pt x="760" y="121"/>
                      <a:pt x="760" y="121"/>
                      <a:pt x="760" y="121"/>
                    </a:cubicBezTo>
                    <a:cubicBezTo>
                      <a:pt x="758" y="122"/>
                      <a:pt x="756" y="123"/>
                      <a:pt x="756" y="123"/>
                    </a:cubicBezTo>
                    <a:cubicBezTo>
                      <a:pt x="756" y="123"/>
                      <a:pt x="757" y="122"/>
                      <a:pt x="759" y="120"/>
                    </a:cubicBezTo>
                    <a:cubicBezTo>
                      <a:pt x="735" y="109"/>
                      <a:pt x="735" y="109"/>
                      <a:pt x="735" y="109"/>
                    </a:cubicBezTo>
                    <a:moveTo>
                      <a:pt x="50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83"/>
                      <a:pt x="0" y="983"/>
                      <a:pt x="0" y="983"/>
                    </a:cubicBezTo>
                    <a:cubicBezTo>
                      <a:pt x="1586" y="983"/>
                      <a:pt x="1586" y="983"/>
                      <a:pt x="1586" y="983"/>
                    </a:cubicBezTo>
                    <a:cubicBezTo>
                      <a:pt x="1586" y="214"/>
                      <a:pt x="1586" y="214"/>
                      <a:pt x="1586" y="214"/>
                    </a:cubicBezTo>
                    <a:cubicBezTo>
                      <a:pt x="1472" y="235"/>
                      <a:pt x="1472" y="235"/>
                      <a:pt x="1472" y="235"/>
                    </a:cubicBezTo>
                    <a:cubicBezTo>
                      <a:pt x="1496" y="235"/>
                      <a:pt x="1496" y="235"/>
                      <a:pt x="1496" y="235"/>
                    </a:cubicBezTo>
                    <a:cubicBezTo>
                      <a:pt x="1496" y="238"/>
                      <a:pt x="1496" y="238"/>
                      <a:pt x="1496" y="238"/>
                    </a:cubicBezTo>
                    <a:cubicBezTo>
                      <a:pt x="1454" y="238"/>
                      <a:pt x="1454" y="238"/>
                      <a:pt x="1454" y="238"/>
                    </a:cubicBezTo>
                    <a:cubicBezTo>
                      <a:pt x="1331" y="261"/>
                      <a:pt x="1331" y="261"/>
                      <a:pt x="1331" y="261"/>
                    </a:cubicBezTo>
                    <a:cubicBezTo>
                      <a:pt x="1332" y="264"/>
                      <a:pt x="1334" y="267"/>
                      <a:pt x="1335" y="271"/>
                    </a:cubicBezTo>
                    <a:cubicBezTo>
                      <a:pt x="1338" y="279"/>
                      <a:pt x="1341" y="288"/>
                      <a:pt x="1344" y="295"/>
                    </a:cubicBezTo>
                    <a:cubicBezTo>
                      <a:pt x="1346" y="302"/>
                      <a:pt x="1347" y="306"/>
                      <a:pt x="1347" y="306"/>
                    </a:cubicBezTo>
                    <a:cubicBezTo>
                      <a:pt x="1347" y="306"/>
                      <a:pt x="1345" y="302"/>
                      <a:pt x="1342" y="296"/>
                    </a:cubicBezTo>
                    <a:cubicBezTo>
                      <a:pt x="1339" y="289"/>
                      <a:pt x="1335" y="281"/>
                      <a:pt x="1331" y="272"/>
                    </a:cubicBezTo>
                    <a:cubicBezTo>
                      <a:pt x="1330" y="269"/>
                      <a:pt x="1329" y="265"/>
                      <a:pt x="1327" y="262"/>
                    </a:cubicBezTo>
                    <a:cubicBezTo>
                      <a:pt x="1207" y="284"/>
                      <a:pt x="1207" y="284"/>
                      <a:pt x="1207" y="284"/>
                    </a:cubicBezTo>
                    <a:cubicBezTo>
                      <a:pt x="1202" y="316"/>
                      <a:pt x="1202" y="316"/>
                      <a:pt x="1202" y="316"/>
                    </a:cubicBezTo>
                    <a:cubicBezTo>
                      <a:pt x="1294" y="344"/>
                      <a:pt x="1294" y="344"/>
                      <a:pt x="1294" y="344"/>
                    </a:cubicBezTo>
                    <a:cubicBezTo>
                      <a:pt x="1296" y="340"/>
                      <a:pt x="1298" y="337"/>
                      <a:pt x="1300" y="334"/>
                    </a:cubicBezTo>
                    <a:cubicBezTo>
                      <a:pt x="1304" y="327"/>
                      <a:pt x="1307" y="323"/>
                      <a:pt x="1307" y="323"/>
                    </a:cubicBezTo>
                    <a:cubicBezTo>
                      <a:pt x="1307" y="323"/>
                      <a:pt x="1305" y="327"/>
                      <a:pt x="1302" y="334"/>
                    </a:cubicBezTo>
                    <a:cubicBezTo>
                      <a:pt x="1301" y="338"/>
                      <a:pt x="1299" y="341"/>
                      <a:pt x="1297" y="345"/>
                    </a:cubicBezTo>
                    <a:cubicBezTo>
                      <a:pt x="1362" y="365"/>
                      <a:pt x="1362" y="365"/>
                      <a:pt x="1362" y="365"/>
                    </a:cubicBezTo>
                    <a:cubicBezTo>
                      <a:pt x="1381" y="365"/>
                      <a:pt x="1381" y="365"/>
                      <a:pt x="1381" y="365"/>
                    </a:cubicBezTo>
                    <a:cubicBezTo>
                      <a:pt x="1387" y="354"/>
                      <a:pt x="1393" y="344"/>
                      <a:pt x="1398" y="336"/>
                    </a:cubicBezTo>
                    <a:cubicBezTo>
                      <a:pt x="1403" y="328"/>
                      <a:pt x="1407" y="323"/>
                      <a:pt x="1407" y="323"/>
                    </a:cubicBezTo>
                    <a:cubicBezTo>
                      <a:pt x="1407" y="323"/>
                      <a:pt x="1404" y="329"/>
                      <a:pt x="1400" y="337"/>
                    </a:cubicBezTo>
                    <a:cubicBezTo>
                      <a:pt x="1396" y="345"/>
                      <a:pt x="1391" y="355"/>
                      <a:pt x="1385" y="365"/>
                    </a:cubicBezTo>
                    <a:cubicBezTo>
                      <a:pt x="1496" y="365"/>
                      <a:pt x="1496" y="365"/>
                      <a:pt x="1496" y="365"/>
                    </a:cubicBezTo>
                    <a:cubicBezTo>
                      <a:pt x="1496" y="368"/>
                      <a:pt x="1496" y="368"/>
                      <a:pt x="1496" y="368"/>
                    </a:cubicBezTo>
                    <a:cubicBezTo>
                      <a:pt x="1383" y="368"/>
                      <a:pt x="1383" y="368"/>
                      <a:pt x="1383" y="368"/>
                    </a:cubicBezTo>
                    <a:cubicBezTo>
                      <a:pt x="1383" y="368"/>
                      <a:pt x="1383" y="369"/>
                      <a:pt x="1383" y="369"/>
                    </a:cubicBezTo>
                    <a:cubicBezTo>
                      <a:pt x="1382" y="370"/>
                      <a:pt x="1382" y="370"/>
                      <a:pt x="1382" y="371"/>
                    </a:cubicBezTo>
                    <a:cubicBezTo>
                      <a:pt x="1575" y="430"/>
                      <a:pt x="1575" y="430"/>
                      <a:pt x="1575" y="430"/>
                    </a:cubicBezTo>
                    <a:cubicBezTo>
                      <a:pt x="1380" y="374"/>
                      <a:pt x="1380" y="374"/>
                      <a:pt x="1380" y="374"/>
                    </a:cubicBezTo>
                    <a:cubicBezTo>
                      <a:pt x="1374" y="384"/>
                      <a:pt x="1368" y="393"/>
                      <a:pt x="1364" y="400"/>
                    </a:cubicBezTo>
                    <a:cubicBezTo>
                      <a:pt x="1359" y="409"/>
                      <a:pt x="1355" y="414"/>
                      <a:pt x="1355" y="414"/>
                    </a:cubicBezTo>
                    <a:cubicBezTo>
                      <a:pt x="1355" y="414"/>
                      <a:pt x="1357" y="408"/>
                      <a:pt x="1362" y="399"/>
                    </a:cubicBezTo>
                    <a:cubicBezTo>
                      <a:pt x="1366" y="392"/>
                      <a:pt x="1371" y="383"/>
                      <a:pt x="1376" y="373"/>
                    </a:cubicBezTo>
                    <a:cubicBezTo>
                      <a:pt x="1358" y="368"/>
                      <a:pt x="1358" y="368"/>
                      <a:pt x="1358" y="368"/>
                    </a:cubicBezTo>
                    <a:cubicBezTo>
                      <a:pt x="1287" y="368"/>
                      <a:pt x="1287" y="368"/>
                      <a:pt x="1287" y="368"/>
                    </a:cubicBezTo>
                    <a:cubicBezTo>
                      <a:pt x="1283" y="374"/>
                      <a:pt x="1280" y="380"/>
                      <a:pt x="1277" y="385"/>
                    </a:cubicBezTo>
                    <a:cubicBezTo>
                      <a:pt x="1275" y="389"/>
                      <a:pt x="1274" y="392"/>
                      <a:pt x="1272" y="394"/>
                    </a:cubicBezTo>
                    <a:cubicBezTo>
                      <a:pt x="1319" y="422"/>
                      <a:pt x="1319" y="422"/>
                      <a:pt x="1319" y="422"/>
                    </a:cubicBezTo>
                    <a:cubicBezTo>
                      <a:pt x="1323" y="421"/>
                      <a:pt x="1327" y="419"/>
                      <a:pt x="1330" y="418"/>
                    </a:cubicBezTo>
                    <a:cubicBezTo>
                      <a:pt x="1336" y="415"/>
                      <a:pt x="1340" y="414"/>
                      <a:pt x="1340" y="414"/>
                    </a:cubicBezTo>
                    <a:cubicBezTo>
                      <a:pt x="1340" y="414"/>
                      <a:pt x="1336" y="417"/>
                      <a:pt x="1331" y="420"/>
                    </a:cubicBezTo>
                    <a:cubicBezTo>
                      <a:pt x="1328" y="421"/>
                      <a:pt x="1326" y="423"/>
                      <a:pt x="1322" y="424"/>
                    </a:cubicBezTo>
                    <a:cubicBezTo>
                      <a:pt x="1394" y="469"/>
                      <a:pt x="1394" y="469"/>
                      <a:pt x="1394" y="469"/>
                    </a:cubicBezTo>
                    <a:cubicBezTo>
                      <a:pt x="1403" y="465"/>
                      <a:pt x="1411" y="461"/>
                      <a:pt x="1420" y="457"/>
                    </a:cubicBezTo>
                    <a:cubicBezTo>
                      <a:pt x="1412" y="461"/>
                      <a:pt x="1403" y="465"/>
                      <a:pt x="1395" y="469"/>
                    </a:cubicBezTo>
                    <a:cubicBezTo>
                      <a:pt x="1436" y="495"/>
                      <a:pt x="1436" y="495"/>
                      <a:pt x="1436" y="495"/>
                    </a:cubicBezTo>
                    <a:cubicBezTo>
                      <a:pt x="1496" y="495"/>
                      <a:pt x="1496" y="495"/>
                      <a:pt x="1496" y="495"/>
                    </a:cubicBezTo>
                    <a:cubicBezTo>
                      <a:pt x="1496" y="498"/>
                      <a:pt x="1496" y="498"/>
                      <a:pt x="1496" y="498"/>
                    </a:cubicBezTo>
                    <a:cubicBezTo>
                      <a:pt x="1441" y="498"/>
                      <a:pt x="1441" y="498"/>
                      <a:pt x="1441" y="498"/>
                    </a:cubicBezTo>
                    <a:cubicBezTo>
                      <a:pt x="1575" y="581"/>
                      <a:pt x="1575" y="581"/>
                      <a:pt x="1575" y="581"/>
                    </a:cubicBezTo>
                    <a:cubicBezTo>
                      <a:pt x="1436" y="498"/>
                      <a:pt x="1436" y="498"/>
                      <a:pt x="1436" y="498"/>
                    </a:cubicBezTo>
                    <a:cubicBezTo>
                      <a:pt x="1339" y="498"/>
                      <a:pt x="1339" y="498"/>
                      <a:pt x="1339" y="498"/>
                    </a:cubicBezTo>
                    <a:cubicBezTo>
                      <a:pt x="1339" y="498"/>
                      <a:pt x="1338" y="498"/>
                      <a:pt x="1337" y="499"/>
                    </a:cubicBezTo>
                    <a:cubicBezTo>
                      <a:pt x="1268" y="533"/>
                      <a:pt x="1268" y="533"/>
                      <a:pt x="1268" y="533"/>
                    </a:cubicBezTo>
                    <a:cubicBezTo>
                      <a:pt x="1319" y="624"/>
                      <a:pt x="1319" y="624"/>
                      <a:pt x="1319" y="624"/>
                    </a:cubicBezTo>
                    <a:cubicBezTo>
                      <a:pt x="1496" y="624"/>
                      <a:pt x="1496" y="624"/>
                      <a:pt x="1496" y="624"/>
                    </a:cubicBezTo>
                    <a:cubicBezTo>
                      <a:pt x="1496" y="627"/>
                      <a:pt x="1496" y="627"/>
                      <a:pt x="1496" y="627"/>
                    </a:cubicBezTo>
                    <a:cubicBezTo>
                      <a:pt x="1321" y="627"/>
                      <a:pt x="1321" y="627"/>
                      <a:pt x="1321" y="627"/>
                    </a:cubicBezTo>
                    <a:cubicBezTo>
                      <a:pt x="1392" y="754"/>
                      <a:pt x="1392" y="754"/>
                      <a:pt x="1392" y="754"/>
                    </a:cubicBezTo>
                    <a:cubicBezTo>
                      <a:pt x="1496" y="754"/>
                      <a:pt x="1496" y="754"/>
                      <a:pt x="1496" y="754"/>
                    </a:cubicBezTo>
                    <a:cubicBezTo>
                      <a:pt x="1496" y="757"/>
                      <a:pt x="1496" y="757"/>
                      <a:pt x="1496" y="757"/>
                    </a:cubicBezTo>
                    <a:cubicBezTo>
                      <a:pt x="1394" y="757"/>
                      <a:pt x="1394" y="757"/>
                      <a:pt x="1394" y="757"/>
                    </a:cubicBezTo>
                    <a:cubicBezTo>
                      <a:pt x="1408" y="783"/>
                      <a:pt x="1408" y="783"/>
                      <a:pt x="1408" y="783"/>
                    </a:cubicBezTo>
                    <a:cubicBezTo>
                      <a:pt x="1414" y="779"/>
                      <a:pt x="1420" y="776"/>
                      <a:pt x="1427" y="772"/>
                    </a:cubicBezTo>
                    <a:cubicBezTo>
                      <a:pt x="1421" y="776"/>
                      <a:pt x="1415" y="780"/>
                      <a:pt x="1409" y="783"/>
                    </a:cubicBezTo>
                    <a:cubicBezTo>
                      <a:pt x="1447" y="850"/>
                      <a:pt x="1447" y="850"/>
                      <a:pt x="1447" y="850"/>
                    </a:cubicBezTo>
                    <a:cubicBezTo>
                      <a:pt x="1524" y="850"/>
                      <a:pt x="1524" y="850"/>
                      <a:pt x="1524" y="850"/>
                    </a:cubicBezTo>
                    <a:cubicBezTo>
                      <a:pt x="1524" y="869"/>
                      <a:pt x="1524" y="869"/>
                      <a:pt x="1524" y="869"/>
                    </a:cubicBezTo>
                    <a:cubicBezTo>
                      <a:pt x="1503" y="869"/>
                      <a:pt x="1503" y="869"/>
                      <a:pt x="1503" y="869"/>
                    </a:cubicBezTo>
                    <a:cubicBezTo>
                      <a:pt x="1503" y="902"/>
                      <a:pt x="1503" y="902"/>
                      <a:pt x="1503" y="902"/>
                    </a:cubicBezTo>
                    <a:cubicBezTo>
                      <a:pt x="1489" y="902"/>
                      <a:pt x="1489" y="902"/>
                      <a:pt x="1489" y="902"/>
                    </a:cubicBezTo>
                    <a:cubicBezTo>
                      <a:pt x="1489" y="869"/>
                      <a:pt x="1489" y="869"/>
                      <a:pt x="1489" y="869"/>
                    </a:cubicBezTo>
                    <a:cubicBezTo>
                      <a:pt x="1457" y="869"/>
                      <a:pt x="1457" y="869"/>
                      <a:pt x="1457" y="869"/>
                    </a:cubicBezTo>
                    <a:cubicBezTo>
                      <a:pt x="1505" y="954"/>
                      <a:pt x="1505" y="954"/>
                      <a:pt x="1505" y="954"/>
                    </a:cubicBezTo>
                    <a:cubicBezTo>
                      <a:pt x="1456" y="869"/>
                      <a:pt x="1456" y="869"/>
                      <a:pt x="1456" y="869"/>
                    </a:cubicBezTo>
                    <a:cubicBezTo>
                      <a:pt x="1373" y="869"/>
                      <a:pt x="1373" y="869"/>
                      <a:pt x="1373" y="869"/>
                    </a:cubicBezTo>
                    <a:cubicBezTo>
                      <a:pt x="1373" y="902"/>
                      <a:pt x="1373" y="902"/>
                      <a:pt x="1373" y="902"/>
                    </a:cubicBezTo>
                    <a:cubicBezTo>
                      <a:pt x="1360" y="902"/>
                      <a:pt x="1360" y="902"/>
                      <a:pt x="1360" y="902"/>
                    </a:cubicBezTo>
                    <a:cubicBezTo>
                      <a:pt x="1360" y="869"/>
                      <a:pt x="1360" y="869"/>
                      <a:pt x="1360" y="869"/>
                    </a:cubicBezTo>
                    <a:cubicBezTo>
                      <a:pt x="1244" y="869"/>
                      <a:pt x="1244" y="869"/>
                      <a:pt x="1244" y="869"/>
                    </a:cubicBezTo>
                    <a:cubicBezTo>
                      <a:pt x="1244" y="902"/>
                      <a:pt x="1244" y="902"/>
                      <a:pt x="1244" y="902"/>
                    </a:cubicBezTo>
                    <a:cubicBezTo>
                      <a:pt x="1230" y="902"/>
                      <a:pt x="1230" y="902"/>
                      <a:pt x="1230" y="902"/>
                    </a:cubicBezTo>
                    <a:cubicBezTo>
                      <a:pt x="1230" y="869"/>
                      <a:pt x="1230" y="869"/>
                      <a:pt x="1230" y="869"/>
                    </a:cubicBezTo>
                    <a:cubicBezTo>
                      <a:pt x="1114" y="869"/>
                      <a:pt x="1114" y="869"/>
                      <a:pt x="1114" y="869"/>
                    </a:cubicBezTo>
                    <a:cubicBezTo>
                      <a:pt x="1114" y="902"/>
                      <a:pt x="1114" y="902"/>
                      <a:pt x="1114" y="902"/>
                    </a:cubicBezTo>
                    <a:cubicBezTo>
                      <a:pt x="1101" y="902"/>
                      <a:pt x="1101" y="902"/>
                      <a:pt x="1101" y="902"/>
                    </a:cubicBezTo>
                    <a:cubicBezTo>
                      <a:pt x="1101" y="869"/>
                      <a:pt x="1101" y="869"/>
                      <a:pt x="1101" y="869"/>
                    </a:cubicBezTo>
                    <a:cubicBezTo>
                      <a:pt x="984" y="869"/>
                      <a:pt x="984" y="869"/>
                      <a:pt x="984" y="869"/>
                    </a:cubicBezTo>
                    <a:cubicBezTo>
                      <a:pt x="984" y="902"/>
                      <a:pt x="984" y="902"/>
                      <a:pt x="984" y="902"/>
                    </a:cubicBezTo>
                    <a:cubicBezTo>
                      <a:pt x="971" y="902"/>
                      <a:pt x="971" y="902"/>
                      <a:pt x="971" y="902"/>
                    </a:cubicBezTo>
                    <a:cubicBezTo>
                      <a:pt x="971" y="869"/>
                      <a:pt x="971" y="869"/>
                      <a:pt x="971" y="869"/>
                    </a:cubicBezTo>
                    <a:cubicBezTo>
                      <a:pt x="855" y="869"/>
                      <a:pt x="855" y="869"/>
                      <a:pt x="855" y="869"/>
                    </a:cubicBezTo>
                    <a:cubicBezTo>
                      <a:pt x="855" y="902"/>
                      <a:pt x="855" y="902"/>
                      <a:pt x="855" y="902"/>
                    </a:cubicBezTo>
                    <a:cubicBezTo>
                      <a:pt x="842" y="902"/>
                      <a:pt x="842" y="902"/>
                      <a:pt x="842" y="902"/>
                    </a:cubicBezTo>
                    <a:cubicBezTo>
                      <a:pt x="842" y="869"/>
                      <a:pt x="842" y="869"/>
                      <a:pt x="842" y="869"/>
                    </a:cubicBezTo>
                    <a:cubicBezTo>
                      <a:pt x="725" y="869"/>
                      <a:pt x="725" y="869"/>
                      <a:pt x="725" y="869"/>
                    </a:cubicBezTo>
                    <a:cubicBezTo>
                      <a:pt x="725" y="902"/>
                      <a:pt x="725" y="902"/>
                      <a:pt x="725" y="902"/>
                    </a:cubicBezTo>
                    <a:cubicBezTo>
                      <a:pt x="712" y="902"/>
                      <a:pt x="712" y="902"/>
                      <a:pt x="712" y="902"/>
                    </a:cubicBezTo>
                    <a:cubicBezTo>
                      <a:pt x="712" y="869"/>
                      <a:pt x="712" y="869"/>
                      <a:pt x="712" y="869"/>
                    </a:cubicBezTo>
                    <a:cubicBezTo>
                      <a:pt x="596" y="869"/>
                      <a:pt x="596" y="869"/>
                      <a:pt x="596" y="869"/>
                    </a:cubicBezTo>
                    <a:cubicBezTo>
                      <a:pt x="596" y="902"/>
                      <a:pt x="596" y="902"/>
                      <a:pt x="596" y="902"/>
                    </a:cubicBezTo>
                    <a:cubicBezTo>
                      <a:pt x="582" y="902"/>
                      <a:pt x="582" y="902"/>
                      <a:pt x="582" y="902"/>
                    </a:cubicBezTo>
                    <a:cubicBezTo>
                      <a:pt x="582" y="869"/>
                      <a:pt x="582" y="869"/>
                      <a:pt x="582" y="869"/>
                    </a:cubicBezTo>
                    <a:cubicBezTo>
                      <a:pt x="466" y="869"/>
                      <a:pt x="466" y="869"/>
                      <a:pt x="466" y="869"/>
                    </a:cubicBezTo>
                    <a:cubicBezTo>
                      <a:pt x="466" y="902"/>
                      <a:pt x="466" y="902"/>
                      <a:pt x="466" y="902"/>
                    </a:cubicBezTo>
                    <a:cubicBezTo>
                      <a:pt x="453" y="902"/>
                      <a:pt x="453" y="902"/>
                      <a:pt x="453" y="902"/>
                    </a:cubicBezTo>
                    <a:cubicBezTo>
                      <a:pt x="453" y="869"/>
                      <a:pt x="453" y="869"/>
                      <a:pt x="453" y="869"/>
                    </a:cubicBezTo>
                    <a:cubicBezTo>
                      <a:pt x="336" y="869"/>
                      <a:pt x="336" y="869"/>
                      <a:pt x="336" y="869"/>
                    </a:cubicBezTo>
                    <a:cubicBezTo>
                      <a:pt x="336" y="902"/>
                      <a:pt x="336" y="902"/>
                      <a:pt x="336" y="902"/>
                    </a:cubicBezTo>
                    <a:cubicBezTo>
                      <a:pt x="323" y="902"/>
                      <a:pt x="323" y="902"/>
                      <a:pt x="323" y="902"/>
                    </a:cubicBezTo>
                    <a:cubicBezTo>
                      <a:pt x="323" y="869"/>
                      <a:pt x="323" y="869"/>
                      <a:pt x="323" y="869"/>
                    </a:cubicBezTo>
                    <a:cubicBezTo>
                      <a:pt x="207" y="869"/>
                      <a:pt x="207" y="869"/>
                      <a:pt x="207" y="869"/>
                    </a:cubicBezTo>
                    <a:cubicBezTo>
                      <a:pt x="207" y="902"/>
                      <a:pt x="207" y="902"/>
                      <a:pt x="207" y="902"/>
                    </a:cubicBezTo>
                    <a:cubicBezTo>
                      <a:pt x="194" y="902"/>
                      <a:pt x="194" y="902"/>
                      <a:pt x="194" y="902"/>
                    </a:cubicBezTo>
                    <a:cubicBezTo>
                      <a:pt x="194" y="869"/>
                      <a:pt x="194" y="869"/>
                      <a:pt x="194" y="869"/>
                    </a:cubicBezTo>
                    <a:cubicBezTo>
                      <a:pt x="102" y="869"/>
                      <a:pt x="102" y="869"/>
                      <a:pt x="102" y="869"/>
                    </a:cubicBezTo>
                    <a:cubicBezTo>
                      <a:pt x="83" y="869"/>
                      <a:pt x="83" y="869"/>
                      <a:pt x="83" y="869"/>
                    </a:cubicBezTo>
                    <a:cubicBezTo>
                      <a:pt x="83" y="850"/>
                      <a:pt x="83" y="850"/>
                      <a:pt x="83" y="850"/>
                    </a:cubicBezTo>
                    <a:cubicBezTo>
                      <a:pt x="83" y="762"/>
                      <a:pt x="83" y="762"/>
                      <a:pt x="83" y="762"/>
                    </a:cubicBezTo>
                    <a:cubicBezTo>
                      <a:pt x="54" y="762"/>
                      <a:pt x="54" y="762"/>
                      <a:pt x="54" y="762"/>
                    </a:cubicBezTo>
                    <a:cubicBezTo>
                      <a:pt x="54" y="749"/>
                      <a:pt x="54" y="749"/>
                      <a:pt x="54" y="749"/>
                    </a:cubicBezTo>
                    <a:cubicBezTo>
                      <a:pt x="83" y="749"/>
                      <a:pt x="83" y="749"/>
                      <a:pt x="83" y="749"/>
                    </a:cubicBezTo>
                    <a:cubicBezTo>
                      <a:pt x="83" y="632"/>
                      <a:pt x="83" y="632"/>
                      <a:pt x="83" y="632"/>
                    </a:cubicBezTo>
                    <a:cubicBezTo>
                      <a:pt x="54" y="632"/>
                      <a:pt x="54" y="632"/>
                      <a:pt x="54" y="632"/>
                    </a:cubicBezTo>
                    <a:cubicBezTo>
                      <a:pt x="54" y="619"/>
                      <a:pt x="54" y="619"/>
                      <a:pt x="54" y="619"/>
                    </a:cubicBezTo>
                    <a:cubicBezTo>
                      <a:pt x="83" y="619"/>
                      <a:pt x="83" y="619"/>
                      <a:pt x="83" y="619"/>
                    </a:cubicBezTo>
                    <a:cubicBezTo>
                      <a:pt x="83" y="503"/>
                      <a:pt x="83" y="503"/>
                      <a:pt x="83" y="503"/>
                    </a:cubicBezTo>
                    <a:cubicBezTo>
                      <a:pt x="54" y="503"/>
                      <a:pt x="54" y="503"/>
                      <a:pt x="54" y="503"/>
                    </a:cubicBezTo>
                    <a:cubicBezTo>
                      <a:pt x="54" y="489"/>
                      <a:pt x="54" y="489"/>
                      <a:pt x="54" y="489"/>
                    </a:cubicBezTo>
                    <a:cubicBezTo>
                      <a:pt x="83" y="489"/>
                      <a:pt x="83" y="489"/>
                      <a:pt x="83" y="489"/>
                    </a:cubicBezTo>
                    <a:cubicBezTo>
                      <a:pt x="83" y="373"/>
                      <a:pt x="83" y="373"/>
                      <a:pt x="83" y="373"/>
                    </a:cubicBezTo>
                    <a:cubicBezTo>
                      <a:pt x="54" y="373"/>
                      <a:pt x="54" y="373"/>
                      <a:pt x="54" y="373"/>
                    </a:cubicBezTo>
                    <a:cubicBezTo>
                      <a:pt x="54" y="360"/>
                      <a:pt x="54" y="360"/>
                      <a:pt x="54" y="360"/>
                    </a:cubicBezTo>
                    <a:cubicBezTo>
                      <a:pt x="83" y="360"/>
                      <a:pt x="83" y="360"/>
                      <a:pt x="83" y="360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54" y="244"/>
                      <a:pt x="54" y="244"/>
                      <a:pt x="54" y="244"/>
                    </a:cubicBezTo>
                    <a:cubicBezTo>
                      <a:pt x="54" y="230"/>
                      <a:pt x="54" y="230"/>
                      <a:pt x="54" y="230"/>
                    </a:cubicBezTo>
                    <a:cubicBezTo>
                      <a:pt x="83" y="230"/>
                      <a:pt x="83" y="230"/>
                      <a:pt x="83" y="23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83" y="101"/>
                      <a:pt x="83" y="101"/>
                      <a:pt x="83" y="101"/>
                    </a:cubicBezTo>
                    <a:cubicBezTo>
                      <a:pt x="83" y="81"/>
                      <a:pt x="83" y="81"/>
                      <a:pt x="83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728" y="106"/>
                      <a:pt x="728" y="106"/>
                      <a:pt x="728" y="106"/>
                    </a:cubicBez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9" name="îṣ1îḋé">
                <a:extLst>
                  <a:ext uri="{FF2B5EF4-FFF2-40B4-BE49-F238E27FC236}">
                    <a16:creationId xmlns="" xmlns:a16="http://schemas.microsoft.com/office/drawing/2014/main" id="{2235D71E-CCB2-4CB6-8971-75B194D4E318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0" name="íṡḷïḑé">
                <a:extLst>
                  <a:ext uri="{FF2B5EF4-FFF2-40B4-BE49-F238E27FC236}">
                    <a16:creationId xmlns="" xmlns:a16="http://schemas.microsoft.com/office/drawing/2014/main" id="{014F8037-5BC4-4EE5-91F5-E07597B46C65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1" name="ïṣḻîďê">
                <a:extLst>
                  <a:ext uri="{FF2B5EF4-FFF2-40B4-BE49-F238E27FC236}">
                    <a16:creationId xmlns="" xmlns:a16="http://schemas.microsoft.com/office/drawing/2014/main" id="{284DCAC0-1D79-40E1-9F1A-82FA309CC72A}"/>
                  </a:ext>
                </a:extLst>
              </p:cNvPr>
              <p:cNvSpPr/>
              <p:nvPr/>
            </p:nvSpPr>
            <p:spPr bwMode="auto">
              <a:xfrm>
                <a:off x="3122" y="1795"/>
                <a:ext cx="1912" cy="4"/>
              </a:xfrm>
              <a:custGeom>
                <a:avLst/>
                <a:gdLst>
                  <a:gd name="T0" fmla="*/ 3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372 w 1394"/>
                  <a:gd name="T7" fmla="*/ 3 h 3"/>
                  <a:gd name="T8" fmla="*/ 372 w 1394"/>
                  <a:gd name="T9" fmla="*/ 0 h 3"/>
                  <a:gd name="T10" fmla="*/ 518 w 1394"/>
                  <a:gd name="T11" fmla="*/ 0 h 3"/>
                  <a:gd name="T12" fmla="*/ 375 w 1394"/>
                  <a:gd name="T13" fmla="*/ 0 h 3"/>
                  <a:gd name="T14" fmla="*/ 376 w 1394"/>
                  <a:gd name="T15" fmla="*/ 3 h 3"/>
                  <a:gd name="T16" fmla="*/ 545 w 1394"/>
                  <a:gd name="T17" fmla="*/ 3 h 3"/>
                  <a:gd name="T18" fmla="*/ 518 w 1394"/>
                  <a:gd name="T19" fmla="*/ 0 h 3"/>
                  <a:gd name="T20" fmla="*/ 636 w 1394"/>
                  <a:gd name="T21" fmla="*/ 0 h 3"/>
                  <a:gd name="T22" fmla="*/ 546 w 1394"/>
                  <a:gd name="T23" fmla="*/ 0 h 3"/>
                  <a:gd name="T24" fmla="*/ 576 w 1394"/>
                  <a:gd name="T25" fmla="*/ 3 h 3"/>
                  <a:gd name="T26" fmla="*/ 635 w 1394"/>
                  <a:gd name="T27" fmla="*/ 3 h 3"/>
                  <a:gd name="T28" fmla="*/ 636 w 1394"/>
                  <a:gd name="T29" fmla="*/ 0 h 3"/>
                  <a:gd name="T30" fmla="*/ 769 w 1394"/>
                  <a:gd name="T31" fmla="*/ 0 h 3"/>
                  <a:gd name="T32" fmla="*/ 636 w 1394"/>
                  <a:gd name="T33" fmla="*/ 0 h 3"/>
                  <a:gd name="T34" fmla="*/ 637 w 1394"/>
                  <a:gd name="T35" fmla="*/ 3 h 3"/>
                  <a:gd name="T36" fmla="*/ 768 w 1394"/>
                  <a:gd name="T37" fmla="*/ 3 h 3"/>
                  <a:gd name="T38" fmla="*/ 768 w 1394"/>
                  <a:gd name="T39" fmla="*/ 2 h 3"/>
                  <a:gd name="T40" fmla="*/ 769 w 1394"/>
                  <a:gd name="T41" fmla="*/ 0 h 3"/>
                  <a:gd name="T42" fmla="*/ 1394 w 1394"/>
                  <a:gd name="T43" fmla="*/ 0 h 3"/>
                  <a:gd name="T44" fmla="*/ 1370 w 1394"/>
                  <a:gd name="T45" fmla="*/ 0 h 3"/>
                  <a:gd name="T46" fmla="*/ 1352 w 1394"/>
                  <a:gd name="T47" fmla="*/ 3 h 3"/>
                  <a:gd name="T48" fmla="*/ 1394 w 1394"/>
                  <a:gd name="T49" fmla="*/ 3 h 3"/>
                  <a:gd name="T50" fmla="*/ 1394 w 1394"/>
                  <a:gd name="T5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94" h="3">
                    <a:moveTo>
                      <a:pt x="3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2"/>
                      <a:pt x="372" y="1"/>
                      <a:pt x="372" y="0"/>
                    </a:cubicBezTo>
                    <a:moveTo>
                      <a:pt x="518" y="0"/>
                    </a:moveTo>
                    <a:cubicBezTo>
                      <a:pt x="375" y="0"/>
                      <a:pt x="375" y="0"/>
                      <a:pt x="375" y="0"/>
                    </a:cubicBezTo>
                    <a:cubicBezTo>
                      <a:pt x="375" y="1"/>
                      <a:pt x="376" y="2"/>
                      <a:pt x="376" y="3"/>
                    </a:cubicBezTo>
                    <a:cubicBezTo>
                      <a:pt x="545" y="3"/>
                      <a:pt x="545" y="3"/>
                      <a:pt x="545" y="3"/>
                    </a:cubicBezTo>
                    <a:cubicBezTo>
                      <a:pt x="518" y="0"/>
                      <a:pt x="518" y="0"/>
                      <a:pt x="518" y="0"/>
                    </a:cubicBezTo>
                    <a:moveTo>
                      <a:pt x="636" y="0"/>
                    </a:moveTo>
                    <a:cubicBezTo>
                      <a:pt x="546" y="0"/>
                      <a:pt x="546" y="0"/>
                      <a:pt x="546" y="0"/>
                    </a:cubicBezTo>
                    <a:cubicBezTo>
                      <a:pt x="576" y="3"/>
                      <a:pt x="576" y="3"/>
                      <a:pt x="576" y="3"/>
                    </a:cubicBezTo>
                    <a:cubicBezTo>
                      <a:pt x="635" y="3"/>
                      <a:pt x="635" y="3"/>
                      <a:pt x="635" y="3"/>
                    </a:cubicBezTo>
                    <a:cubicBezTo>
                      <a:pt x="636" y="2"/>
                      <a:pt x="636" y="1"/>
                      <a:pt x="636" y="0"/>
                    </a:cubicBezTo>
                    <a:moveTo>
                      <a:pt x="769" y="0"/>
                    </a:moveTo>
                    <a:cubicBezTo>
                      <a:pt x="636" y="0"/>
                      <a:pt x="636" y="0"/>
                      <a:pt x="636" y="0"/>
                    </a:cubicBezTo>
                    <a:cubicBezTo>
                      <a:pt x="637" y="1"/>
                      <a:pt x="637" y="2"/>
                      <a:pt x="637" y="3"/>
                    </a:cubicBezTo>
                    <a:cubicBezTo>
                      <a:pt x="768" y="3"/>
                      <a:pt x="768" y="3"/>
                      <a:pt x="768" y="3"/>
                    </a:cubicBezTo>
                    <a:cubicBezTo>
                      <a:pt x="768" y="3"/>
                      <a:pt x="768" y="3"/>
                      <a:pt x="768" y="2"/>
                    </a:cubicBezTo>
                    <a:cubicBezTo>
                      <a:pt x="768" y="2"/>
                      <a:pt x="768" y="1"/>
                      <a:pt x="769" y="0"/>
                    </a:cubicBezTo>
                    <a:moveTo>
                      <a:pt x="1394" y="0"/>
                    </a:moveTo>
                    <a:cubicBezTo>
                      <a:pt x="1370" y="0"/>
                      <a:pt x="1370" y="0"/>
                      <a:pt x="1370" y="0"/>
                    </a:cubicBezTo>
                    <a:cubicBezTo>
                      <a:pt x="1352" y="3"/>
                      <a:pt x="1352" y="3"/>
                      <a:pt x="1352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2" name="íṩ1idé">
                <a:extLst>
                  <a:ext uri="{FF2B5EF4-FFF2-40B4-BE49-F238E27FC236}">
                    <a16:creationId xmlns="" xmlns:a16="http://schemas.microsoft.com/office/drawing/2014/main" id="{22485BBC-8619-4BC1-A487-7B29BC3FC064}"/>
                  </a:ext>
                </a:extLst>
              </p:cNvPr>
              <p:cNvSpPr/>
              <p:nvPr/>
            </p:nvSpPr>
            <p:spPr bwMode="auto">
              <a:xfrm>
                <a:off x="3122" y="1973"/>
                <a:ext cx="1912" cy="4"/>
              </a:xfrm>
              <a:custGeom>
                <a:avLst/>
                <a:gdLst>
                  <a:gd name="T0" fmla="*/ 676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660 w 1394"/>
                  <a:gd name="T7" fmla="*/ 3 h 3"/>
                  <a:gd name="T8" fmla="*/ 676 w 1394"/>
                  <a:gd name="T9" fmla="*/ 0 h 3"/>
                  <a:gd name="T10" fmla="*/ 1245 w 1394"/>
                  <a:gd name="T11" fmla="*/ 0 h 3"/>
                  <a:gd name="T12" fmla="*/ 1186 w 1394"/>
                  <a:gd name="T13" fmla="*/ 0 h 3"/>
                  <a:gd name="T14" fmla="*/ 1185 w 1394"/>
                  <a:gd name="T15" fmla="*/ 3 h 3"/>
                  <a:gd name="T16" fmla="*/ 1256 w 1394"/>
                  <a:gd name="T17" fmla="*/ 3 h 3"/>
                  <a:gd name="T18" fmla="*/ 1245 w 1394"/>
                  <a:gd name="T19" fmla="*/ 0 h 3"/>
                  <a:gd name="T20" fmla="*/ 1279 w 1394"/>
                  <a:gd name="T21" fmla="*/ 0 h 3"/>
                  <a:gd name="T22" fmla="*/ 1260 w 1394"/>
                  <a:gd name="T23" fmla="*/ 0 h 3"/>
                  <a:gd name="T24" fmla="*/ 1270 w 1394"/>
                  <a:gd name="T25" fmla="*/ 3 h 3"/>
                  <a:gd name="T26" fmla="*/ 1277 w 1394"/>
                  <a:gd name="T27" fmla="*/ 3 h 3"/>
                  <a:gd name="T28" fmla="*/ 1277 w 1394"/>
                  <a:gd name="T29" fmla="*/ 2 h 3"/>
                  <a:gd name="T30" fmla="*/ 1279 w 1394"/>
                  <a:gd name="T31" fmla="*/ 0 h 3"/>
                  <a:gd name="T32" fmla="*/ 1394 w 1394"/>
                  <a:gd name="T33" fmla="*/ 0 h 3"/>
                  <a:gd name="T34" fmla="*/ 1283 w 1394"/>
                  <a:gd name="T35" fmla="*/ 0 h 3"/>
                  <a:gd name="T36" fmla="*/ 1281 w 1394"/>
                  <a:gd name="T37" fmla="*/ 3 h 3"/>
                  <a:gd name="T38" fmla="*/ 1394 w 1394"/>
                  <a:gd name="T39" fmla="*/ 3 h 3"/>
                  <a:gd name="T40" fmla="*/ 1394 w 1394"/>
                  <a:gd name="T4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94" h="3">
                    <a:moveTo>
                      <a:pt x="6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60" y="3"/>
                      <a:pt x="660" y="3"/>
                      <a:pt x="660" y="3"/>
                    </a:cubicBezTo>
                    <a:cubicBezTo>
                      <a:pt x="676" y="0"/>
                      <a:pt x="676" y="0"/>
                      <a:pt x="676" y="0"/>
                    </a:cubicBezTo>
                    <a:moveTo>
                      <a:pt x="1245" y="0"/>
                    </a:moveTo>
                    <a:cubicBezTo>
                      <a:pt x="1186" y="0"/>
                      <a:pt x="1186" y="0"/>
                      <a:pt x="1186" y="0"/>
                    </a:cubicBezTo>
                    <a:cubicBezTo>
                      <a:pt x="1186" y="1"/>
                      <a:pt x="1185" y="2"/>
                      <a:pt x="1185" y="3"/>
                    </a:cubicBezTo>
                    <a:cubicBezTo>
                      <a:pt x="1256" y="3"/>
                      <a:pt x="1256" y="3"/>
                      <a:pt x="1256" y="3"/>
                    </a:cubicBezTo>
                    <a:cubicBezTo>
                      <a:pt x="1245" y="0"/>
                      <a:pt x="1245" y="0"/>
                      <a:pt x="1245" y="0"/>
                    </a:cubicBezTo>
                    <a:moveTo>
                      <a:pt x="1279" y="0"/>
                    </a:moveTo>
                    <a:cubicBezTo>
                      <a:pt x="1260" y="0"/>
                      <a:pt x="1260" y="0"/>
                      <a:pt x="1260" y="0"/>
                    </a:cubicBezTo>
                    <a:cubicBezTo>
                      <a:pt x="1270" y="3"/>
                      <a:pt x="1270" y="3"/>
                      <a:pt x="1270" y="3"/>
                    </a:cubicBezTo>
                    <a:cubicBezTo>
                      <a:pt x="1277" y="3"/>
                      <a:pt x="1277" y="3"/>
                      <a:pt x="1277" y="3"/>
                    </a:cubicBezTo>
                    <a:cubicBezTo>
                      <a:pt x="1277" y="3"/>
                      <a:pt x="1277" y="3"/>
                      <a:pt x="1277" y="2"/>
                    </a:cubicBezTo>
                    <a:cubicBezTo>
                      <a:pt x="1278" y="2"/>
                      <a:pt x="1278" y="1"/>
                      <a:pt x="1279" y="0"/>
                    </a:cubicBezTo>
                    <a:moveTo>
                      <a:pt x="1394" y="0"/>
                    </a:moveTo>
                    <a:cubicBezTo>
                      <a:pt x="1283" y="0"/>
                      <a:pt x="1283" y="0"/>
                      <a:pt x="1283" y="0"/>
                    </a:cubicBezTo>
                    <a:cubicBezTo>
                      <a:pt x="1282" y="1"/>
                      <a:pt x="1282" y="2"/>
                      <a:pt x="1281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3" name="iṡ1íḑe">
                <a:extLst>
                  <a:ext uri="{FF2B5EF4-FFF2-40B4-BE49-F238E27FC236}">
                    <a16:creationId xmlns="" xmlns:a16="http://schemas.microsoft.com/office/drawing/2014/main" id="{460407F7-8AF0-4866-96DD-F8B50A8F08D4}"/>
                  </a:ext>
                </a:extLst>
              </p:cNvPr>
              <p:cNvSpPr/>
              <p:nvPr/>
            </p:nvSpPr>
            <p:spPr bwMode="auto">
              <a:xfrm>
                <a:off x="3122" y="2151"/>
                <a:ext cx="1912" cy="4"/>
              </a:xfrm>
              <a:custGeom>
                <a:avLst/>
                <a:gdLst>
                  <a:gd name="T0" fmla="*/ 1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171 w 1394"/>
                  <a:gd name="T7" fmla="*/ 3 h 3"/>
                  <a:gd name="T8" fmla="*/ 172 w 1394"/>
                  <a:gd name="T9" fmla="*/ 0 h 3"/>
                  <a:gd name="T10" fmla="*/ 236 w 1394"/>
                  <a:gd name="T11" fmla="*/ 0 h 3"/>
                  <a:gd name="T12" fmla="*/ 227 w 1394"/>
                  <a:gd name="T13" fmla="*/ 0 h 3"/>
                  <a:gd name="T14" fmla="*/ 225 w 1394"/>
                  <a:gd name="T15" fmla="*/ 3 h 3"/>
                  <a:gd name="T16" fmla="*/ 238 w 1394"/>
                  <a:gd name="T17" fmla="*/ 3 h 3"/>
                  <a:gd name="T18" fmla="*/ 236 w 1394"/>
                  <a:gd name="T19" fmla="*/ 0 h 3"/>
                  <a:gd name="T20" fmla="*/ 954 w 1394"/>
                  <a:gd name="T21" fmla="*/ 0 h 3"/>
                  <a:gd name="T22" fmla="*/ 924 w 1394"/>
                  <a:gd name="T23" fmla="*/ 0 h 3"/>
                  <a:gd name="T24" fmla="*/ 922 w 1394"/>
                  <a:gd name="T25" fmla="*/ 3 h 3"/>
                  <a:gd name="T26" fmla="*/ 954 w 1394"/>
                  <a:gd name="T27" fmla="*/ 3 h 3"/>
                  <a:gd name="T28" fmla="*/ 954 w 1394"/>
                  <a:gd name="T29" fmla="*/ 0 h 3"/>
                  <a:gd name="T30" fmla="*/ 965 w 1394"/>
                  <a:gd name="T31" fmla="*/ 0 h 3"/>
                  <a:gd name="T32" fmla="*/ 959 w 1394"/>
                  <a:gd name="T33" fmla="*/ 0 h 3"/>
                  <a:gd name="T34" fmla="*/ 958 w 1394"/>
                  <a:gd name="T35" fmla="*/ 3 h 3"/>
                  <a:gd name="T36" fmla="*/ 971 w 1394"/>
                  <a:gd name="T37" fmla="*/ 3 h 3"/>
                  <a:gd name="T38" fmla="*/ 965 w 1394"/>
                  <a:gd name="T39" fmla="*/ 0 h 3"/>
                  <a:gd name="T40" fmla="*/ 996 w 1394"/>
                  <a:gd name="T41" fmla="*/ 0 h 3"/>
                  <a:gd name="T42" fmla="*/ 971 w 1394"/>
                  <a:gd name="T43" fmla="*/ 0 h 3"/>
                  <a:gd name="T44" fmla="*/ 973 w 1394"/>
                  <a:gd name="T45" fmla="*/ 2 h 3"/>
                  <a:gd name="T46" fmla="*/ 975 w 1394"/>
                  <a:gd name="T47" fmla="*/ 3 h 3"/>
                  <a:gd name="T48" fmla="*/ 996 w 1394"/>
                  <a:gd name="T49" fmla="*/ 3 h 3"/>
                  <a:gd name="T50" fmla="*/ 996 w 1394"/>
                  <a:gd name="T51" fmla="*/ 0 h 3"/>
                  <a:gd name="T52" fmla="*/ 1329 w 1394"/>
                  <a:gd name="T53" fmla="*/ 0 h 3"/>
                  <a:gd name="T54" fmla="*/ 1244 w 1394"/>
                  <a:gd name="T55" fmla="*/ 0 h 3"/>
                  <a:gd name="T56" fmla="*/ 1237 w 1394"/>
                  <a:gd name="T57" fmla="*/ 3 h 3"/>
                  <a:gd name="T58" fmla="*/ 1334 w 1394"/>
                  <a:gd name="T59" fmla="*/ 3 h 3"/>
                  <a:gd name="T60" fmla="*/ 1329 w 1394"/>
                  <a:gd name="T61" fmla="*/ 0 h 3"/>
                  <a:gd name="T62" fmla="*/ 1394 w 1394"/>
                  <a:gd name="T63" fmla="*/ 0 h 3"/>
                  <a:gd name="T64" fmla="*/ 1334 w 1394"/>
                  <a:gd name="T65" fmla="*/ 0 h 3"/>
                  <a:gd name="T66" fmla="*/ 1339 w 1394"/>
                  <a:gd name="T67" fmla="*/ 3 h 3"/>
                  <a:gd name="T68" fmla="*/ 1394 w 1394"/>
                  <a:gd name="T69" fmla="*/ 3 h 3"/>
                  <a:gd name="T70" fmla="*/ 1394 w 1394"/>
                  <a:gd name="T7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94" h="3">
                    <a:moveTo>
                      <a:pt x="1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1" y="3"/>
                      <a:pt x="171" y="3"/>
                      <a:pt x="171" y="3"/>
                    </a:cubicBezTo>
                    <a:cubicBezTo>
                      <a:pt x="172" y="0"/>
                      <a:pt x="172" y="0"/>
                      <a:pt x="172" y="0"/>
                    </a:cubicBezTo>
                    <a:moveTo>
                      <a:pt x="236" y="0"/>
                    </a:moveTo>
                    <a:cubicBezTo>
                      <a:pt x="227" y="0"/>
                      <a:pt x="227" y="0"/>
                      <a:pt x="227" y="0"/>
                    </a:cubicBezTo>
                    <a:cubicBezTo>
                      <a:pt x="225" y="3"/>
                      <a:pt x="225" y="3"/>
                      <a:pt x="225" y="3"/>
                    </a:cubicBezTo>
                    <a:cubicBezTo>
                      <a:pt x="238" y="3"/>
                      <a:pt x="238" y="3"/>
                      <a:pt x="238" y="3"/>
                    </a:cubicBezTo>
                    <a:cubicBezTo>
                      <a:pt x="236" y="0"/>
                      <a:pt x="236" y="0"/>
                      <a:pt x="236" y="0"/>
                    </a:cubicBezTo>
                    <a:moveTo>
                      <a:pt x="954" y="0"/>
                    </a:moveTo>
                    <a:cubicBezTo>
                      <a:pt x="924" y="0"/>
                      <a:pt x="924" y="0"/>
                      <a:pt x="924" y="0"/>
                    </a:cubicBezTo>
                    <a:cubicBezTo>
                      <a:pt x="922" y="3"/>
                      <a:pt x="922" y="3"/>
                      <a:pt x="922" y="3"/>
                    </a:cubicBezTo>
                    <a:cubicBezTo>
                      <a:pt x="954" y="3"/>
                      <a:pt x="954" y="3"/>
                      <a:pt x="954" y="3"/>
                    </a:cubicBezTo>
                    <a:cubicBezTo>
                      <a:pt x="954" y="0"/>
                      <a:pt x="954" y="0"/>
                      <a:pt x="954" y="0"/>
                    </a:cubicBezTo>
                    <a:moveTo>
                      <a:pt x="965" y="0"/>
                    </a:moveTo>
                    <a:cubicBezTo>
                      <a:pt x="959" y="0"/>
                      <a:pt x="959" y="0"/>
                      <a:pt x="959" y="0"/>
                    </a:cubicBezTo>
                    <a:cubicBezTo>
                      <a:pt x="958" y="3"/>
                      <a:pt x="958" y="3"/>
                      <a:pt x="958" y="3"/>
                    </a:cubicBezTo>
                    <a:cubicBezTo>
                      <a:pt x="971" y="3"/>
                      <a:pt x="971" y="3"/>
                      <a:pt x="971" y="3"/>
                    </a:cubicBezTo>
                    <a:cubicBezTo>
                      <a:pt x="969" y="2"/>
                      <a:pt x="967" y="1"/>
                      <a:pt x="965" y="0"/>
                    </a:cubicBezTo>
                    <a:moveTo>
                      <a:pt x="996" y="0"/>
                    </a:moveTo>
                    <a:cubicBezTo>
                      <a:pt x="971" y="0"/>
                      <a:pt x="971" y="0"/>
                      <a:pt x="971" y="0"/>
                    </a:cubicBezTo>
                    <a:cubicBezTo>
                      <a:pt x="972" y="0"/>
                      <a:pt x="972" y="1"/>
                      <a:pt x="973" y="2"/>
                    </a:cubicBezTo>
                    <a:cubicBezTo>
                      <a:pt x="974" y="2"/>
                      <a:pt x="974" y="2"/>
                      <a:pt x="975" y="3"/>
                    </a:cubicBezTo>
                    <a:cubicBezTo>
                      <a:pt x="996" y="3"/>
                      <a:pt x="996" y="3"/>
                      <a:pt x="996" y="3"/>
                    </a:cubicBezTo>
                    <a:cubicBezTo>
                      <a:pt x="996" y="0"/>
                      <a:pt x="996" y="0"/>
                      <a:pt x="996" y="0"/>
                    </a:cubicBezTo>
                    <a:moveTo>
                      <a:pt x="1329" y="0"/>
                    </a:moveTo>
                    <a:cubicBezTo>
                      <a:pt x="1244" y="0"/>
                      <a:pt x="1244" y="0"/>
                      <a:pt x="1244" y="0"/>
                    </a:cubicBezTo>
                    <a:cubicBezTo>
                      <a:pt x="1241" y="1"/>
                      <a:pt x="1239" y="2"/>
                      <a:pt x="1237" y="3"/>
                    </a:cubicBezTo>
                    <a:cubicBezTo>
                      <a:pt x="1334" y="3"/>
                      <a:pt x="1334" y="3"/>
                      <a:pt x="1334" y="3"/>
                    </a:cubicBezTo>
                    <a:cubicBezTo>
                      <a:pt x="1329" y="0"/>
                      <a:pt x="1329" y="0"/>
                      <a:pt x="1329" y="0"/>
                    </a:cubicBezTo>
                    <a:moveTo>
                      <a:pt x="1394" y="0"/>
                    </a:moveTo>
                    <a:cubicBezTo>
                      <a:pt x="1334" y="0"/>
                      <a:pt x="1334" y="0"/>
                      <a:pt x="1334" y="0"/>
                    </a:cubicBezTo>
                    <a:cubicBezTo>
                      <a:pt x="1339" y="3"/>
                      <a:pt x="1339" y="3"/>
                      <a:pt x="1339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4" name="ïṣļîďê">
                <a:extLst>
                  <a:ext uri="{FF2B5EF4-FFF2-40B4-BE49-F238E27FC236}">
                    <a16:creationId xmlns="" xmlns:a16="http://schemas.microsoft.com/office/drawing/2014/main" id="{FA32A845-7C41-4632-B7D3-7CB08B096554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close/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close/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close/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close/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close/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close/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5" name="íšľiḍe">
                <a:extLst>
                  <a:ext uri="{FF2B5EF4-FFF2-40B4-BE49-F238E27FC236}">
                    <a16:creationId xmlns="" xmlns:a16="http://schemas.microsoft.com/office/drawing/2014/main" id="{14B6DAA1-ACB1-45C8-83BD-E3F7BAE0E495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6" name="išḻíḍé">
                <a:extLst>
                  <a:ext uri="{FF2B5EF4-FFF2-40B4-BE49-F238E27FC236}">
                    <a16:creationId xmlns="" xmlns:a16="http://schemas.microsoft.com/office/drawing/2014/main" id="{0192113E-413F-4AB6-ACA3-F7D9B5A03572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close/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close/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7" name="iSḷíḑé">
                <a:extLst>
                  <a:ext uri="{FF2B5EF4-FFF2-40B4-BE49-F238E27FC236}">
                    <a16:creationId xmlns="" xmlns:a16="http://schemas.microsoft.com/office/drawing/2014/main" id="{5DA2B211-6506-4766-97C9-C206E6798FB5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8" name="îṩľíḑê">
                <a:extLst>
                  <a:ext uri="{FF2B5EF4-FFF2-40B4-BE49-F238E27FC236}">
                    <a16:creationId xmlns="" xmlns:a16="http://schemas.microsoft.com/office/drawing/2014/main" id="{ED6A99D7-91BE-4D14-9FE3-830F19DDB749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69" name="î$ḻîďê">
                <a:extLst>
                  <a:ext uri="{FF2B5EF4-FFF2-40B4-BE49-F238E27FC236}">
                    <a16:creationId xmlns="" xmlns:a16="http://schemas.microsoft.com/office/drawing/2014/main" id="{6067191F-09D0-4888-9A81-973E9C085FED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0" name="iśḷiḋe">
                <a:extLst>
                  <a:ext uri="{FF2B5EF4-FFF2-40B4-BE49-F238E27FC236}">
                    <a16:creationId xmlns="" xmlns:a16="http://schemas.microsoft.com/office/drawing/2014/main" id="{E3513F24-5568-4A50-BE66-60966ABEC2D0}"/>
                  </a:ext>
                </a:extLst>
              </p:cNvPr>
              <p:cNvSpPr/>
              <p:nvPr/>
            </p:nvSpPr>
            <p:spPr bwMode="auto">
              <a:xfrm>
                <a:off x="3491" y="1922"/>
                <a:ext cx="901" cy="417"/>
              </a:xfrm>
              <a:custGeom>
                <a:avLst/>
                <a:gdLst>
                  <a:gd name="T0" fmla="*/ 73 w 657"/>
                  <a:gd name="T1" fmla="*/ 299 h 304"/>
                  <a:gd name="T2" fmla="*/ 82 w 657"/>
                  <a:gd name="T3" fmla="*/ 299 h 304"/>
                  <a:gd name="T4" fmla="*/ 195 w 657"/>
                  <a:gd name="T5" fmla="*/ 170 h 304"/>
                  <a:gd name="T6" fmla="*/ 194 w 657"/>
                  <a:gd name="T7" fmla="*/ 170 h 304"/>
                  <a:gd name="T8" fmla="*/ 72 w 657"/>
                  <a:gd name="T9" fmla="*/ 296 h 304"/>
                  <a:gd name="T10" fmla="*/ 270 w 657"/>
                  <a:gd name="T11" fmla="*/ 170 h 304"/>
                  <a:gd name="T12" fmla="*/ 348 w 657"/>
                  <a:gd name="T13" fmla="*/ 170 h 304"/>
                  <a:gd name="T14" fmla="*/ 529 w 657"/>
                  <a:gd name="T15" fmla="*/ 170 h 304"/>
                  <a:gd name="T16" fmla="*/ 0 w 657"/>
                  <a:gd name="T17" fmla="*/ 120 h 304"/>
                  <a:gd name="T18" fmla="*/ 193 w 657"/>
                  <a:gd name="T19" fmla="*/ 167 h 304"/>
                  <a:gd name="T20" fmla="*/ 184 w 657"/>
                  <a:gd name="T21" fmla="*/ 138 h 304"/>
                  <a:gd name="T22" fmla="*/ 173 w 657"/>
                  <a:gd name="T23" fmla="*/ 96 h 304"/>
                  <a:gd name="T24" fmla="*/ 654 w 657"/>
                  <a:gd name="T25" fmla="*/ 40 h 304"/>
                  <a:gd name="T26" fmla="*/ 516 w 657"/>
                  <a:gd name="T27" fmla="*/ 53 h 304"/>
                  <a:gd name="T28" fmla="*/ 503 w 657"/>
                  <a:gd name="T29" fmla="*/ 40 h 304"/>
                  <a:gd name="T30" fmla="*/ 174 w 657"/>
                  <a:gd name="T31" fmla="*/ 87 h 304"/>
                  <a:gd name="T32" fmla="*/ 182 w 657"/>
                  <a:gd name="T33" fmla="*/ 116 h 304"/>
                  <a:gd name="T34" fmla="*/ 192 w 657"/>
                  <a:gd name="T35" fmla="*/ 156 h 304"/>
                  <a:gd name="T36" fmla="*/ 275 w 657"/>
                  <a:gd name="T37" fmla="*/ 167 h 304"/>
                  <a:gd name="T38" fmla="*/ 345 w 657"/>
                  <a:gd name="T39" fmla="*/ 167 h 304"/>
                  <a:gd name="T40" fmla="*/ 549 w 657"/>
                  <a:gd name="T41" fmla="*/ 149 h 304"/>
                  <a:gd name="T42" fmla="*/ 499 w 657"/>
                  <a:gd name="T43" fmla="*/ 112 h 304"/>
                  <a:gd name="T44" fmla="*/ 500 w 657"/>
                  <a:gd name="T45" fmla="*/ 111 h 304"/>
                  <a:gd name="T46" fmla="*/ 552 w 657"/>
                  <a:gd name="T47" fmla="*/ 147 h 304"/>
                  <a:gd name="T48" fmla="*/ 596 w 657"/>
                  <a:gd name="T49" fmla="*/ 88 h 304"/>
                  <a:gd name="T50" fmla="*/ 573 w 657"/>
                  <a:gd name="T51" fmla="*/ 53 h 304"/>
                  <a:gd name="T52" fmla="*/ 599 w 657"/>
                  <a:gd name="T53" fmla="*/ 86 h 304"/>
                  <a:gd name="T54" fmla="*/ 657 w 657"/>
                  <a:gd name="T55" fmla="*/ 44 h 304"/>
                  <a:gd name="T56" fmla="*/ 490 w 657"/>
                  <a:gd name="T57" fmla="*/ 26 h 304"/>
                  <a:gd name="T58" fmla="*/ 500 w 657"/>
                  <a:gd name="T59" fmla="*/ 37 h 304"/>
                  <a:gd name="T60" fmla="*/ 625 w 657"/>
                  <a:gd name="T61" fmla="*/ 0 h 304"/>
                  <a:gd name="T62" fmla="*/ 573 w 657"/>
                  <a:gd name="T63" fmla="*/ 21 h 304"/>
                  <a:gd name="T64" fmla="*/ 494 w 657"/>
                  <a:gd name="T65" fmla="*/ 25 h 304"/>
                  <a:gd name="T66" fmla="*/ 651 w 657"/>
                  <a:gd name="T67" fmla="*/ 37 h 304"/>
                  <a:gd name="T68" fmla="*/ 625 w 657"/>
                  <a:gd name="T6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7" h="304">
                    <a:moveTo>
                      <a:pt x="82" y="299"/>
                    </a:moveTo>
                    <a:cubicBezTo>
                      <a:pt x="73" y="299"/>
                      <a:pt x="73" y="299"/>
                      <a:pt x="73" y="299"/>
                    </a:cubicBezTo>
                    <a:cubicBezTo>
                      <a:pt x="75" y="304"/>
                      <a:pt x="75" y="304"/>
                      <a:pt x="75" y="304"/>
                    </a:cubicBezTo>
                    <a:cubicBezTo>
                      <a:pt x="82" y="299"/>
                      <a:pt x="82" y="299"/>
                      <a:pt x="82" y="299"/>
                    </a:cubicBezTo>
                    <a:moveTo>
                      <a:pt x="270" y="170"/>
                    </a:move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6" y="173"/>
                      <a:pt x="196" y="175"/>
                      <a:pt x="196" y="175"/>
                    </a:cubicBezTo>
                    <a:cubicBezTo>
                      <a:pt x="196" y="175"/>
                      <a:pt x="195" y="173"/>
                      <a:pt x="194" y="170"/>
                    </a:cubicBezTo>
                    <a:cubicBezTo>
                      <a:pt x="20" y="170"/>
                      <a:pt x="20" y="170"/>
                      <a:pt x="20" y="170"/>
                    </a:cubicBezTo>
                    <a:cubicBezTo>
                      <a:pt x="72" y="296"/>
                      <a:pt x="72" y="296"/>
                      <a:pt x="72" y="296"/>
                    </a:cubicBezTo>
                    <a:cubicBezTo>
                      <a:pt x="86" y="296"/>
                      <a:pt x="86" y="296"/>
                      <a:pt x="86" y="296"/>
                    </a:cubicBezTo>
                    <a:cubicBezTo>
                      <a:pt x="270" y="170"/>
                      <a:pt x="270" y="170"/>
                      <a:pt x="270" y="170"/>
                    </a:cubicBezTo>
                    <a:moveTo>
                      <a:pt x="529" y="170"/>
                    </a:moveTo>
                    <a:cubicBezTo>
                      <a:pt x="348" y="170"/>
                      <a:pt x="348" y="170"/>
                      <a:pt x="348" y="170"/>
                    </a:cubicBezTo>
                    <a:cubicBezTo>
                      <a:pt x="431" y="266"/>
                      <a:pt x="431" y="266"/>
                      <a:pt x="431" y="266"/>
                    </a:cubicBezTo>
                    <a:cubicBezTo>
                      <a:pt x="529" y="170"/>
                      <a:pt x="529" y="170"/>
                      <a:pt x="529" y="170"/>
                    </a:cubicBezTo>
                    <a:moveTo>
                      <a:pt x="171" y="87"/>
                    </a:moveTo>
                    <a:cubicBezTo>
                      <a:pt x="0" y="120"/>
                      <a:pt x="0" y="120"/>
                      <a:pt x="0" y="120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193" y="167"/>
                      <a:pt x="193" y="167"/>
                      <a:pt x="193" y="167"/>
                    </a:cubicBezTo>
                    <a:cubicBezTo>
                      <a:pt x="192" y="164"/>
                      <a:pt x="191" y="161"/>
                      <a:pt x="190" y="157"/>
                    </a:cubicBezTo>
                    <a:cubicBezTo>
                      <a:pt x="188" y="152"/>
                      <a:pt x="186" y="145"/>
                      <a:pt x="184" y="138"/>
                    </a:cubicBezTo>
                    <a:cubicBezTo>
                      <a:pt x="182" y="132"/>
                      <a:pt x="180" y="124"/>
                      <a:pt x="178" y="117"/>
                    </a:cubicBezTo>
                    <a:cubicBezTo>
                      <a:pt x="176" y="110"/>
                      <a:pt x="175" y="103"/>
                      <a:pt x="173" y="96"/>
                    </a:cubicBezTo>
                    <a:cubicBezTo>
                      <a:pt x="172" y="93"/>
                      <a:pt x="171" y="90"/>
                      <a:pt x="171" y="87"/>
                    </a:cubicBezTo>
                    <a:moveTo>
                      <a:pt x="654" y="40"/>
                    </a:moveTo>
                    <a:cubicBezTo>
                      <a:pt x="506" y="40"/>
                      <a:pt x="506" y="40"/>
                      <a:pt x="506" y="40"/>
                    </a:cubicBezTo>
                    <a:cubicBezTo>
                      <a:pt x="512" y="48"/>
                      <a:pt x="516" y="53"/>
                      <a:pt x="516" y="53"/>
                    </a:cubicBezTo>
                    <a:cubicBezTo>
                      <a:pt x="516" y="53"/>
                      <a:pt x="511" y="48"/>
                      <a:pt x="504" y="41"/>
                    </a:cubicBezTo>
                    <a:cubicBezTo>
                      <a:pt x="504" y="41"/>
                      <a:pt x="504" y="40"/>
                      <a:pt x="503" y="40"/>
                    </a:cubicBezTo>
                    <a:cubicBezTo>
                      <a:pt x="415" y="40"/>
                      <a:pt x="415" y="40"/>
                      <a:pt x="415" y="40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9"/>
                      <a:pt x="175" y="92"/>
                      <a:pt x="176" y="95"/>
                    </a:cubicBezTo>
                    <a:cubicBezTo>
                      <a:pt x="178" y="102"/>
                      <a:pt x="180" y="109"/>
                      <a:pt x="182" y="116"/>
                    </a:cubicBezTo>
                    <a:cubicBezTo>
                      <a:pt x="184" y="124"/>
                      <a:pt x="186" y="131"/>
                      <a:pt x="188" y="138"/>
                    </a:cubicBezTo>
                    <a:cubicBezTo>
                      <a:pt x="189" y="144"/>
                      <a:pt x="191" y="151"/>
                      <a:pt x="192" y="156"/>
                    </a:cubicBezTo>
                    <a:cubicBezTo>
                      <a:pt x="193" y="160"/>
                      <a:pt x="194" y="164"/>
                      <a:pt x="194" y="167"/>
                    </a:cubicBezTo>
                    <a:cubicBezTo>
                      <a:pt x="275" y="167"/>
                      <a:pt x="275" y="167"/>
                      <a:pt x="275" y="167"/>
                    </a:cubicBezTo>
                    <a:cubicBezTo>
                      <a:pt x="319" y="136"/>
                      <a:pt x="319" y="136"/>
                      <a:pt x="319" y="136"/>
                    </a:cubicBezTo>
                    <a:cubicBezTo>
                      <a:pt x="345" y="167"/>
                      <a:pt x="345" y="167"/>
                      <a:pt x="345" y="167"/>
                    </a:cubicBezTo>
                    <a:cubicBezTo>
                      <a:pt x="532" y="167"/>
                      <a:pt x="532" y="167"/>
                      <a:pt x="532" y="167"/>
                    </a:cubicBezTo>
                    <a:cubicBezTo>
                      <a:pt x="549" y="149"/>
                      <a:pt x="549" y="149"/>
                      <a:pt x="549" y="149"/>
                    </a:cubicBezTo>
                    <a:cubicBezTo>
                      <a:pt x="543" y="145"/>
                      <a:pt x="536" y="140"/>
                      <a:pt x="529" y="135"/>
                    </a:cubicBezTo>
                    <a:cubicBezTo>
                      <a:pt x="518" y="127"/>
                      <a:pt x="507" y="119"/>
                      <a:pt x="499" y="112"/>
                    </a:cubicBezTo>
                    <a:cubicBezTo>
                      <a:pt x="491" y="106"/>
                      <a:pt x="486" y="102"/>
                      <a:pt x="486" y="102"/>
                    </a:cubicBezTo>
                    <a:cubicBezTo>
                      <a:pt x="486" y="102"/>
                      <a:pt x="492" y="105"/>
                      <a:pt x="500" y="111"/>
                    </a:cubicBezTo>
                    <a:cubicBezTo>
                      <a:pt x="509" y="116"/>
                      <a:pt x="520" y="124"/>
                      <a:pt x="531" y="131"/>
                    </a:cubicBezTo>
                    <a:cubicBezTo>
                      <a:pt x="538" y="137"/>
                      <a:pt x="545" y="142"/>
                      <a:pt x="552" y="147"/>
                    </a:cubicBezTo>
                    <a:cubicBezTo>
                      <a:pt x="602" y="97"/>
                      <a:pt x="602" y="97"/>
                      <a:pt x="602" y="97"/>
                    </a:cubicBezTo>
                    <a:cubicBezTo>
                      <a:pt x="600" y="94"/>
                      <a:pt x="598" y="91"/>
                      <a:pt x="596" y="88"/>
                    </a:cubicBezTo>
                    <a:cubicBezTo>
                      <a:pt x="590" y="80"/>
                      <a:pt x="584" y="71"/>
                      <a:pt x="580" y="64"/>
                    </a:cubicBezTo>
                    <a:cubicBezTo>
                      <a:pt x="576" y="57"/>
                      <a:pt x="573" y="53"/>
                      <a:pt x="573" y="53"/>
                    </a:cubicBezTo>
                    <a:cubicBezTo>
                      <a:pt x="573" y="53"/>
                      <a:pt x="577" y="57"/>
                      <a:pt x="582" y="63"/>
                    </a:cubicBezTo>
                    <a:cubicBezTo>
                      <a:pt x="587" y="69"/>
                      <a:pt x="593" y="77"/>
                      <a:pt x="599" y="86"/>
                    </a:cubicBezTo>
                    <a:cubicBezTo>
                      <a:pt x="601" y="89"/>
                      <a:pt x="603" y="92"/>
                      <a:pt x="605" y="95"/>
                    </a:cubicBezTo>
                    <a:cubicBezTo>
                      <a:pt x="657" y="44"/>
                      <a:pt x="657" y="44"/>
                      <a:pt x="657" y="44"/>
                    </a:cubicBezTo>
                    <a:cubicBezTo>
                      <a:pt x="656" y="43"/>
                      <a:pt x="655" y="41"/>
                      <a:pt x="654" y="40"/>
                    </a:cubicBezTo>
                    <a:moveTo>
                      <a:pt x="490" y="26"/>
                    </a:moveTo>
                    <a:cubicBezTo>
                      <a:pt x="432" y="37"/>
                      <a:pt x="432" y="37"/>
                      <a:pt x="432" y="37"/>
                    </a:cubicBezTo>
                    <a:cubicBezTo>
                      <a:pt x="500" y="37"/>
                      <a:pt x="500" y="37"/>
                      <a:pt x="500" y="37"/>
                    </a:cubicBezTo>
                    <a:cubicBezTo>
                      <a:pt x="497" y="33"/>
                      <a:pt x="494" y="30"/>
                      <a:pt x="490" y="26"/>
                    </a:cubicBezTo>
                    <a:moveTo>
                      <a:pt x="625" y="0"/>
                    </a:moveTo>
                    <a:cubicBezTo>
                      <a:pt x="574" y="9"/>
                      <a:pt x="574" y="9"/>
                      <a:pt x="574" y="9"/>
                    </a:cubicBezTo>
                    <a:cubicBezTo>
                      <a:pt x="574" y="16"/>
                      <a:pt x="573" y="21"/>
                      <a:pt x="573" y="21"/>
                    </a:cubicBezTo>
                    <a:cubicBezTo>
                      <a:pt x="573" y="21"/>
                      <a:pt x="573" y="16"/>
                      <a:pt x="573" y="10"/>
                    </a:cubicBezTo>
                    <a:cubicBezTo>
                      <a:pt x="494" y="25"/>
                      <a:pt x="494" y="25"/>
                      <a:pt x="494" y="25"/>
                    </a:cubicBezTo>
                    <a:cubicBezTo>
                      <a:pt x="498" y="29"/>
                      <a:pt x="501" y="33"/>
                      <a:pt x="504" y="37"/>
                    </a:cubicBezTo>
                    <a:cubicBezTo>
                      <a:pt x="651" y="37"/>
                      <a:pt x="651" y="37"/>
                      <a:pt x="651" y="37"/>
                    </a:cubicBezTo>
                    <a:cubicBezTo>
                      <a:pt x="649" y="34"/>
                      <a:pt x="647" y="32"/>
                      <a:pt x="646" y="29"/>
                    </a:cubicBezTo>
                    <a:cubicBezTo>
                      <a:pt x="638" y="19"/>
                      <a:pt x="630" y="8"/>
                      <a:pt x="6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1" name="ís1ïďe">
                <a:extLst>
                  <a:ext uri="{FF2B5EF4-FFF2-40B4-BE49-F238E27FC236}">
                    <a16:creationId xmlns="" xmlns:a16="http://schemas.microsoft.com/office/drawing/2014/main" id="{36BC3B21-3BB3-410A-8C5D-9D96CC68C4A5}"/>
                  </a:ext>
                </a:extLst>
              </p:cNvPr>
              <p:cNvSpPr/>
              <p:nvPr/>
            </p:nvSpPr>
            <p:spPr bwMode="auto">
              <a:xfrm>
                <a:off x="4060" y="1973"/>
                <a:ext cx="328" cy="4"/>
              </a:xfrm>
              <a:custGeom>
                <a:avLst/>
                <a:gdLst>
                  <a:gd name="T0" fmla="*/ 85 w 239"/>
                  <a:gd name="T1" fmla="*/ 0 h 3"/>
                  <a:gd name="T2" fmla="*/ 17 w 239"/>
                  <a:gd name="T3" fmla="*/ 0 h 3"/>
                  <a:gd name="T4" fmla="*/ 0 w 239"/>
                  <a:gd name="T5" fmla="*/ 3 h 3"/>
                  <a:gd name="T6" fmla="*/ 88 w 239"/>
                  <a:gd name="T7" fmla="*/ 3 h 3"/>
                  <a:gd name="T8" fmla="*/ 85 w 239"/>
                  <a:gd name="T9" fmla="*/ 0 h 3"/>
                  <a:gd name="T10" fmla="*/ 236 w 239"/>
                  <a:gd name="T11" fmla="*/ 0 h 3"/>
                  <a:gd name="T12" fmla="*/ 89 w 239"/>
                  <a:gd name="T13" fmla="*/ 0 h 3"/>
                  <a:gd name="T14" fmla="*/ 91 w 239"/>
                  <a:gd name="T15" fmla="*/ 2 h 3"/>
                  <a:gd name="T16" fmla="*/ 91 w 239"/>
                  <a:gd name="T17" fmla="*/ 3 h 3"/>
                  <a:gd name="T18" fmla="*/ 239 w 239"/>
                  <a:gd name="T19" fmla="*/ 3 h 3"/>
                  <a:gd name="T20" fmla="*/ 236 w 23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" h="3">
                    <a:moveTo>
                      <a:pt x="8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2"/>
                      <a:pt x="86" y="1"/>
                      <a:pt x="85" y="0"/>
                    </a:cubicBezTo>
                    <a:moveTo>
                      <a:pt x="236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90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239" y="3"/>
                      <a:pt x="239" y="3"/>
                      <a:pt x="239" y="3"/>
                    </a:cubicBezTo>
                    <a:cubicBezTo>
                      <a:pt x="238" y="2"/>
                      <a:pt x="237" y="1"/>
                      <a:pt x="23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2" name="îṧḻíḋé">
                <a:extLst>
                  <a:ext uri="{FF2B5EF4-FFF2-40B4-BE49-F238E27FC236}">
                    <a16:creationId xmlns="" xmlns:a16="http://schemas.microsoft.com/office/drawing/2014/main" id="{C03A5FF2-FE2A-4559-91C9-A47AE0A375F9}"/>
                  </a:ext>
                </a:extLst>
              </p:cNvPr>
              <p:cNvSpPr/>
              <p:nvPr/>
            </p:nvSpPr>
            <p:spPr bwMode="auto">
              <a:xfrm>
                <a:off x="3517" y="2151"/>
                <a:ext cx="704" cy="4"/>
              </a:xfrm>
              <a:custGeom>
                <a:avLst/>
                <a:gdLst>
                  <a:gd name="T0" fmla="*/ 174 w 513"/>
                  <a:gd name="T1" fmla="*/ 0 h 3"/>
                  <a:gd name="T2" fmla="*/ 0 w 513"/>
                  <a:gd name="T3" fmla="*/ 0 h 3"/>
                  <a:gd name="T4" fmla="*/ 1 w 513"/>
                  <a:gd name="T5" fmla="*/ 3 h 3"/>
                  <a:gd name="T6" fmla="*/ 175 w 513"/>
                  <a:gd name="T7" fmla="*/ 3 h 3"/>
                  <a:gd name="T8" fmla="*/ 174 w 513"/>
                  <a:gd name="T9" fmla="*/ 0 h 3"/>
                  <a:gd name="T10" fmla="*/ 256 w 513"/>
                  <a:gd name="T11" fmla="*/ 0 h 3"/>
                  <a:gd name="T12" fmla="*/ 175 w 513"/>
                  <a:gd name="T13" fmla="*/ 0 h 3"/>
                  <a:gd name="T14" fmla="*/ 176 w 513"/>
                  <a:gd name="T15" fmla="*/ 3 h 3"/>
                  <a:gd name="T16" fmla="*/ 251 w 513"/>
                  <a:gd name="T17" fmla="*/ 3 h 3"/>
                  <a:gd name="T18" fmla="*/ 256 w 513"/>
                  <a:gd name="T19" fmla="*/ 0 h 3"/>
                  <a:gd name="T20" fmla="*/ 513 w 513"/>
                  <a:gd name="T21" fmla="*/ 0 h 3"/>
                  <a:gd name="T22" fmla="*/ 326 w 513"/>
                  <a:gd name="T23" fmla="*/ 0 h 3"/>
                  <a:gd name="T24" fmla="*/ 329 w 513"/>
                  <a:gd name="T25" fmla="*/ 3 h 3"/>
                  <a:gd name="T26" fmla="*/ 510 w 513"/>
                  <a:gd name="T27" fmla="*/ 3 h 3"/>
                  <a:gd name="T28" fmla="*/ 513 w 513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3" h="3">
                    <a:moveTo>
                      <a:pt x="1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5" y="2"/>
                      <a:pt x="174" y="1"/>
                      <a:pt x="174" y="0"/>
                    </a:cubicBezTo>
                    <a:moveTo>
                      <a:pt x="256" y="0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76" y="1"/>
                      <a:pt x="176" y="2"/>
                      <a:pt x="176" y="3"/>
                    </a:cubicBezTo>
                    <a:cubicBezTo>
                      <a:pt x="251" y="3"/>
                      <a:pt x="251" y="3"/>
                      <a:pt x="251" y="3"/>
                    </a:cubicBezTo>
                    <a:cubicBezTo>
                      <a:pt x="256" y="0"/>
                      <a:pt x="256" y="0"/>
                      <a:pt x="256" y="0"/>
                    </a:cubicBezTo>
                    <a:moveTo>
                      <a:pt x="513" y="0"/>
                    </a:moveTo>
                    <a:cubicBezTo>
                      <a:pt x="326" y="0"/>
                      <a:pt x="326" y="0"/>
                      <a:pt x="326" y="0"/>
                    </a:cubicBezTo>
                    <a:cubicBezTo>
                      <a:pt x="329" y="3"/>
                      <a:pt x="329" y="3"/>
                      <a:pt x="329" y="3"/>
                    </a:cubicBezTo>
                    <a:cubicBezTo>
                      <a:pt x="510" y="3"/>
                      <a:pt x="510" y="3"/>
                      <a:pt x="510" y="3"/>
                    </a:cubicBezTo>
                    <a:cubicBezTo>
                      <a:pt x="513" y="0"/>
                      <a:pt x="513" y="0"/>
                      <a:pt x="51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3" name="íṡḻïdè">
                <a:extLst>
                  <a:ext uri="{FF2B5EF4-FFF2-40B4-BE49-F238E27FC236}">
                    <a16:creationId xmlns="" xmlns:a16="http://schemas.microsoft.com/office/drawing/2014/main" id="{E60CE7CC-EC09-4920-A604-E595580CEB82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4" name="íşľîḑe">
                <a:extLst>
                  <a:ext uri="{FF2B5EF4-FFF2-40B4-BE49-F238E27FC236}">
                    <a16:creationId xmlns="" xmlns:a16="http://schemas.microsoft.com/office/drawing/2014/main" id="{55897DFA-4813-44A1-9970-6FC03EA16CA7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5" name="iṩḻïḋe">
                <a:extLst>
                  <a:ext uri="{FF2B5EF4-FFF2-40B4-BE49-F238E27FC236}">
                    <a16:creationId xmlns="" xmlns:a16="http://schemas.microsoft.com/office/drawing/2014/main" id="{CE120F20-2241-4946-AC0F-01C2AA1F49A6}"/>
                  </a:ext>
                </a:extLst>
              </p:cNvPr>
              <p:cNvSpPr/>
              <p:nvPr/>
            </p:nvSpPr>
            <p:spPr bwMode="auto">
              <a:xfrm>
                <a:off x="4400" y="1970"/>
                <a:ext cx="18" cy="22"/>
              </a:xfrm>
              <a:custGeom>
                <a:avLst/>
                <a:gdLst>
                  <a:gd name="T0" fmla="*/ 10 w 13"/>
                  <a:gd name="T1" fmla="*/ 5 h 16"/>
                  <a:gd name="T2" fmla="*/ 7 w 13"/>
                  <a:gd name="T3" fmla="*/ 5 h 16"/>
                  <a:gd name="T4" fmla="*/ 0 w 13"/>
                  <a:gd name="T5" fmla="*/ 12 h 16"/>
                  <a:gd name="T6" fmla="*/ 3 w 13"/>
                  <a:gd name="T7" fmla="*/ 16 h 16"/>
                  <a:gd name="T8" fmla="*/ 10 w 13"/>
                  <a:gd name="T9" fmla="*/ 5 h 16"/>
                  <a:gd name="T10" fmla="*/ 13 w 13"/>
                  <a:gd name="T11" fmla="*/ 0 h 16"/>
                  <a:gd name="T12" fmla="*/ 10 w 13"/>
                  <a:gd name="T13" fmla="*/ 2 h 16"/>
                  <a:gd name="T14" fmla="*/ 11 w 13"/>
                  <a:gd name="T15" fmla="*/ 2 h 16"/>
                  <a:gd name="T16" fmla="*/ 13 w 1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6">
                    <a:moveTo>
                      <a:pt x="10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10" y="5"/>
                      <a:pt x="10" y="5"/>
                      <a:pt x="10" y="5"/>
                    </a:cubicBezTo>
                    <a:moveTo>
                      <a:pt x="13" y="0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6" name="ïşḷîdé">
                <a:extLst>
                  <a:ext uri="{FF2B5EF4-FFF2-40B4-BE49-F238E27FC236}">
                    <a16:creationId xmlns="" xmlns:a16="http://schemas.microsoft.com/office/drawing/2014/main" id="{679B63D9-4F9F-4900-88D0-589E43A6AA5F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77" name="îṣļiḓê">
                <a:extLst>
                  <a:ext uri="{FF2B5EF4-FFF2-40B4-BE49-F238E27FC236}">
                    <a16:creationId xmlns="" xmlns:a16="http://schemas.microsoft.com/office/drawing/2014/main" id="{8B6A99FA-00F6-4ABD-9039-C101E07E57CE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250" name="i$ḻíḋé">
              <a:extLst>
                <a:ext uri="{FF2B5EF4-FFF2-40B4-BE49-F238E27FC236}">
                  <a16:creationId xmlns="" xmlns:a16="http://schemas.microsoft.com/office/drawing/2014/main" id="{6A9BF114-7C32-435C-B300-10FE063D9569}"/>
                </a:ext>
              </a:extLst>
            </p:cNvPr>
            <p:cNvSpPr/>
            <p:nvPr/>
          </p:nvSpPr>
          <p:spPr bwMode="auto">
            <a:xfrm>
              <a:off x="6483351" y="3651250"/>
              <a:ext cx="506413" cy="639763"/>
            </a:xfrm>
            <a:custGeom>
              <a:avLst/>
              <a:gdLst>
                <a:gd name="T0" fmla="*/ 90 w 233"/>
                <a:gd name="T1" fmla="*/ 250 h 294"/>
                <a:gd name="T2" fmla="*/ 27 w 233"/>
                <a:gd name="T3" fmla="*/ 250 h 294"/>
                <a:gd name="T4" fmla="*/ 64 w 233"/>
                <a:gd name="T5" fmla="*/ 294 h 294"/>
                <a:gd name="T6" fmla="*/ 90 w 233"/>
                <a:gd name="T7" fmla="*/ 250 h 294"/>
                <a:gd name="T8" fmla="*/ 165 w 233"/>
                <a:gd name="T9" fmla="*/ 121 h 294"/>
                <a:gd name="T10" fmla="*/ 103 w 233"/>
                <a:gd name="T11" fmla="*/ 121 h 294"/>
                <a:gd name="T12" fmla="*/ 0 w 233"/>
                <a:gd name="T13" fmla="*/ 219 h 294"/>
                <a:gd name="T14" fmla="*/ 24 w 233"/>
                <a:gd name="T15" fmla="*/ 247 h 294"/>
                <a:gd name="T16" fmla="*/ 92 w 233"/>
                <a:gd name="T17" fmla="*/ 247 h 294"/>
                <a:gd name="T18" fmla="*/ 165 w 233"/>
                <a:gd name="T19" fmla="*/ 121 h 294"/>
                <a:gd name="T20" fmla="*/ 229 w 233"/>
                <a:gd name="T21" fmla="*/ 0 h 294"/>
                <a:gd name="T22" fmla="*/ 176 w 233"/>
                <a:gd name="T23" fmla="*/ 50 h 294"/>
                <a:gd name="T24" fmla="*/ 183 w 233"/>
                <a:gd name="T25" fmla="*/ 61 h 294"/>
                <a:gd name="T26" fmla="*/ 189 w 233"/>
                <a:gd name="T27" fmla="*/ 72 h 294"/>
                <a:gd name="T28" fmla="*/ 181 w 233"/>
                <a:gd name="T29" fmla="*/ 62 h 294"/>
                <a:gd name="T30" fmla="*/ 174 w 233"/>
                <a:gd name="T31" fmla="*/ 53 h 294"/>
                <a:gd name="T32" fmla="*/ 123 w 233"/>
                <a:gd name="T33" fmla="*/ 101 h 294"/>
                <a:gd name="T34" fmla="*/ 128 w 233"/>
                <a:gd name="T35" fmla="*/ 105 h 294"/>
                <a:gd name="T36" fmla="*/ 141 w 233"/>
                <a:gd name="T37" fmla="*/ 116 h 294"/>
                <a:gd name="T38" fmla="*/ 127 w 233"/>
                <a:gd name="T39" fmla="*/ 107 h 294"/>
                <a:gd name="T40" fmla="*/ 121 w 233"/>
                <a:gd name="T41" fmla="*/ 103 h 294"/>
                <a:gd name="T42" fmla="*/ 106 w 233"/>
                <a:gd name="T43" fmla="*/ 118 h 294"/>
                <a:gd name="T44" fmla="*/ 167 w 233"/>
                <a:gd name="T45" fmla="*/ 118 h 294"/>
                <a:gd name="T46" fmla="*/ 233 w 233"/>
                <a:gd name="T47" fmla="*/ 5 h 294"/>
                <a:gd name="T48" fmla="*/ 229 w 233"/>
                <a:gd name="T4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294">
                  <a:moveTo>
                    <a:pt x="90" y="250"/>
                  </a:moveTo>
                  <a:cubicBezTo>
                    <a:pt x="27" y="250"/>
                    <a:pt x="27" y="250"/>
                    <a:pt x="27" y="250"/>
                  </a:cubicBezTo>
                  <a:cubicBezTo>
                    <a:pt x="64" y="294"/>
                    <a:pt x="64" y="294"/>
                    <a:pt x="64" y="294"/>
                  </a:cubicBezTo>
                  <a:cubicBezTo>
                    <a:pt x="90" y="250"/>
                    <a:pt x="90" y="250"/>
                    <a:pt x="90" y="250"/>
                  </a:cubicBezTo>
                  <a:moveTo>
                    <a:pt x="165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92" y="247"/>
                    <a:pt x="92" y="247"/>
                    <a:pt x="92" y="247"/>
                  </a:cubicBezTo>
                  <a:cubicBezTo>
                    <a:pt x="165" y="121"/>
                    <a:pt x="165" y="121"/>
                    <a:pt x="165" y="121"/>
                  </a:cubicBezTo>
                  <a:moveTo>
                    <a:pt x="229" y="0"/>
                  </a:moveTo>
                  <a:cubicBezTo>
                    <a:pt x="176" y="50"/>
                    <a:pt x="176" y="50"/>
                    <a:pt x="176" y="50"/>
                  </a:cubicBezTo>
                  <a:cubicBezTo>
                    <a:pt x="178" y="54"/>
                    <a:pt x="181" y="58"/>
                    <a:pt x="183" y="61"/>
                  </a:cubicBezTo>
                  <a:cubicBezTo>
                    <a:pt x="187" y="68"/>
                    <a:pt x="189" y="72"/>
                    <a:pt x="189" y="72"/>
                  </a:cubicBezTo>
                  <a:cubicBezTo>
                    <a:pt x="189" y="72"/>
                    <a:pt x="186" y="69"/>
                    <a:pt x="181" y="62"/>
                  </a:cubicBezTo>
                  <a:cubicBezTo>
                    <a:pt x="179" y="60"/>
                    <a:pt x="176" y="56"/>
                    <a:pt x="174" y="53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5" y="102"/>
                    <a:pt x="127" y="104"/>
                    <a:pt x="128" y="105"/>
                  </a:cubicBezTo>
                  <a:cubicBezTo>
                    <a:pt x="136" y="111"/>
                    <a:pt x="141" y="116"/>
                    <a:pt x="141" y="116"/>
                  </a:cubicBezTo>
                  <a:cubicBezTo>
                    <a:pt x="141" y="116"/>
                    <a:pt x="136" y="112"/>
                    <a:pt x="127" y="107"/>
                  </a:cubicBezTo>
                  <a:cubicBezTo>
                    <a:pt x="125" y="105"/>
                    <a:pt x="123" y="104"/>
                    <a:pt x="121" y="103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31" y="3"/>
                    <a:pt x="230" y="2"/>
                    <a:pt x="229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1" name="is1íḓè">
              <a:extLst>
                <a:ext uri="{FF2B5EF4-FFF2-40B4-BE49-F238E27FC236}">
                  <a16:creationId xmlns="" xmlns:a16="http://schemas.microsoft.com/office/drawing/2014/main" id="{A47DE566-BDBA-4A7F-84F1-1D3434B952C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2" name="ïšļïḓè">
              <a:extLst>
                <a:ext uri="{FF2B5EF4-FFF2-40B4-BE49-F238E27FC236}">
                  <a16:creationId xmlns="" xmlns:a16="http://schemas.microsoft.com/office/drawing/2014/main" id="{EFE4F722-6356-4EB0-A4B1-6D8C1D1B5D7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3" name="íŝļîḑè">
              <a:extLst>
                <a:ext uri="{FF2B5EF4-FFF2-40B4-BE49-F238E27FC236}">
                  <a16:creationId xmlns="" xmlns:a16="http://schemas.microsoft.com/office/drawing/2014/main" id="{F2524E2F-C541-4A12-8653-3E964A09D23F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4" name="îṧlíḋè">
              <a:extLst>
                <a:ext uri="{FF2B5EF4-FFF2-40B4-BE49-F238E27FC236}">
                  <a16:creationId xmlns="" xmlns:a16="http://schemas.microsoft.com/office/drawing/2014/main" id="{7C704AC3-B554-49F0-982E-24D57DAEE132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5" name="ïslîḑè">
              <a:extLst>
                <a:ext uri="{FF2B5EF4-FFF2-40B4-BE49-F238E27FC236}">
                  <a16:creationId xmlns="" xmlns:a16="http://schemas.microsoft.com/office/drawing/2014/main" id="{A58C57A2-605D-466D-B1A0-D34D9E1F41E9}"/>
                </a:ext>
              </a:extLst>
            </p:cNvPr>
            <p:cNvSpPr/>
            <p:nvPr/>
          </p:nvSpPr>
          <p:spPr bwMode="auto">
            <a:xfrm>
              <a:off x="6994526" y="3741737"/>
              <a:ext cx="69850" cy="144463"/>
            </a:xfrm>
            <a:custGeom>
              <a:avLst/>
              <a:gdLst>
                <a:gd name="T0" fmla="*/ 27 w 32"/>
                <a:gd name="T1" fmla="*/ 9 h 67"/>
                <a:gd name="T2" fmla="*/ 0 w 32"/>
                <a:gd name="T3" fmla="*/ 55 h 67"/>
                <a:gd name="T4" fmla="*/ 0 w 32"/>
                <a:gd name="T5" fmla="*/ 55 h 67"/>
                <a:gd name="T6" fmla="*/ 19 w 32"/>
                <a:gd name="T7" fmla="*/ 66 h 67"/>
                <a:gd name="T8" fmla="*/ 20 w 32"/>
                <a:gd name="T9" fmla="*/ 67 h 67"/>
                <a:gd name="T10" fmla="*/ 27 w 32"/>
                <a:gd name="T11" fmla="*/ 29 h 67"/>
                <a:gd name="T12" fmla="*/ 18 w 32"/>
                <a:gd name="T13" fmla="*/ 25 h 67"/>
                <a:gd name="T14" fmla="*/ 27 w 32"/>
                <a:gd name="T15" fmla="*/ 27 h 67"/>
                <a:gd name="T16" fmla="*/ 30 w 32"/>
                <a:gd name="T17" fmla="*/ 9 h 67"/>
                <a:gd name="T18" fmla="*/ 27 w 32"/>
                <a:gd name="T19" fmla="*/ 9 h 67"/>
                <a:gd name="T20" fmla="*/ 32 w 32"/>
                <a:gd name="T21" fmla="*/ 0 h 67"/>
                <a:gd name="T22" fmla="*/ 29 w 32"/>
                <a:gd name="T23" fmla="*/ 6 h 67"/>
                <a:gd name="T24" fmla="*/ 31 w 32"/>
                <a:gd name="T25" fmla="*/ 6 h 67"/>
                <a:gd name="T26" fmla="*/ 32 w 32"/>
                <a:gd name="T2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67">
                  <a:moveTo>
                    <a:pt x="27" y="9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6" y="58"/>
                    <a:pt x="13" y="62"/>
                    <a:pt x="19" y="66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2" y="27"/>
                    <a:pt x="18" y="25"/>
                    <a:pt x="18" y="25"/>
                  </a:cubicBezTo>
                  <a:cubicBezTo>
                    <a:pt x="18" y="25"/>
                    <a:pt x="22" y="26"/>
                    <a:pt x="27" y="2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moveTo>
                    <a:pt x="32" y="0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1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6" name="išlíďe">
              <a:extLst>
                <a:ext uri="{FF2B5EF4-FFF2-40B4-BE49-F238E27FC236}">
                  <a16:creationId xmlns="" xmlns:a16="http://schemas.microsoft.com/office/drawing/2014/main" id="{7DC2EE6B-414C-4A3F-9F44-5BC3E4362651}"/>
                </a:ext>
              </a:extLst>
            </p:cNvPr>
            <p:cNvSpPr/>
            <p:nvPr/>
          </p:nvSpPr>
          <p:spPr bwMode="auto">
            <a:xfrm>
              <a:off x="4937126" y="3592512"/>
              <a:ext cx="2146300" cy="1089025"/>
            </a:xfrm>
            <a:custGeom>
              <a:avLst/>
              <a:gdLst>
                <a:gd name="T0" fmla="*/ 181 w 986"/>
                <a:gd name="T1" fmla="*/ 145 h 500"/>
                <a:gd name="T2" fmla="*/ 111 w 986"/>
                <a:gd name="T3" fmla="*/ 274 h 500"/>
                <a:gd name="T4" fmla="*/ 40 w 986"/>
                <a:gd name="T5" fmla="*/ 404 h 500"/>
                <a:gd name="T6" fmla="*/ 9 w 986"/>
                <a:gd name="T7" fmla="*/ 461 h 500"/>
                <a:gd name="T8" fmla="*/ 9 w 986"/>
                <a:gd name="T9" fmla="*/ 481 h 500"/>
                <a:gd name="T10" fmla="*/ 93 w 986"/>
                <a:gd name="T11" fmla="*/ 407 h 500"/>
                <a:gd name="T12" fmla="*/ 164 w 986"/>
                <a:gd name="T13" fmla="*/ 277 h 500"/>
                <a:gd name="T14" fmla="*/ 234 w 986"/>
                <a:gd name="T15" fmla="*/ 148 h 500"/>
                <a:gd name="T16" fmla="*/ 241 w 986"/>
                <a:gd name="T17" fmla="*/ 135 h 500"/>
                <a:gd name="T18" fmla="*/ 247 w 986"/>
                <a:gd name="T19" fmla="*/ 148 h 500"/>
                <a:gd name="T20" fmla="*/ 299 w 986"/>
                <a:gd name="T21" fmla="*/ 277 h 500"/>
                <a:gd name="T22" fmla="*/ 444 w 986"/>
                <a:gd name="T23" fmla="*/ 277 h 500"/>
                <a:gd name="T24" fmla="*/ 589 w 986"/>
                <a:gd name="T25" fmla="*/ 178 h 500"/>
                <a:gd name="T26" fmla="*/ 674 w 986"/>
                <a:gd name="T27" fmla="*/ 277 h 500"/>
                <a:gd name="T28" fmla="*/ 709 w 986"/>
                <a:gd name="T29" fmla="*/ 244 h 500"/>
                <a:gd name="T30" fmla="*/ 623 w 986"/>
                <a:gd name="T31" fmla="*/ 145 h 500"/>
                <a:gd name="T32" fmla="*/ 553 w 986"/>
                <a:gd name="T33" fmla="*/ 145 h 500"/>
                <a:gd name="T34" fmla="*/ 364 w 986"/>
                <a:gd name="T35" fmla="*/ 274 h 500"/>
                <a:gd name="T36" fmla="*/ 353 w 986"/>
                <a:gd name="T37" fmla="*/ 282 h 500"/>
                <a:gd name="T38" fmla="*/ 350 w 986"/>
                <a:gd name="T39" fmla="*/ 274 h 500"/>
                <a:gd name="T40" fmla="*/ 297 w 986"/>
                <a:gd name="T41" fmla="*/ 145 h 500"/>
                <a:gd name="T42" fmla="*/ 271 w 986"/>
                <a:gd name="T43" fmla="*/ 99 h 500"/>
                <a:gd name="T44" fmla="*/ 248 w 986"/>
                <a:gd name="T45" fmla="*/ 23 h 500"/>
                <a:gd name="T46" fmla="*/ 954 w 986"/>
                <a:gd name="T47" fmla="*/ 13 h 500"/>
                <a:gd name="T48" fmla="*/ 951 w 986"/>
                <a:gd name="T49" fmla="*/ 18 h 500"/>
                <a:gd name="T50" fmla="*/ 948 w 986"/>
                <a:gd name="T51" fmla="*/ 35 h 500"/>
                <a:gd name="T52" fmla="*/ 946 w 986"/>
                <a:gd name="T53" fmla="*/ 37 h 500"/>
                <a:gd name="T54" fmla="*/ 877 w 986"/>
                <a:gd name="T55" fmla="*/ 145 h 500"/>
                <a:gd name="T56" fmla="*/ 802 w 986"/>
                <a:gd name="T57" fmla="*/ 274 h 500"/>
                <a:gd name="T58" fmla="*/ 774 w 986"/>
                <a:gd name="T59" fmla="*/ 321 h 500"/>
                <a:gd name="T60" fmla="*/ 734 w 986"/>
                <a:gd name="T61" fmla="*/ 274 h 500"/>
                <a:gd name="T62" fmla="*/ 675 w 986"/>
                <a:gd name="T63" fmla="*/ 279 h 500"/>
                <a:gd name="T64" fmla="*/ 782 w 986"/>
                <a:gd name="T65" fmla="*/ 404 h 500"/>
                <a:gd name="T66" fmla="*/ 855 w 986"/>
                <a:gd name="T67" fmla="*/ 277 h 500"/>
                <a:gd name="T68" fmla="*/ 931 w 986"/>
                <a:gd name="T69" fmla="*/ 148 h 500"/>
                <a:gd name="T70" fmla="*/ 944 w 986"/>
                <a:gd name="T71" fmla="*/ 125 h 500"/>
                <a:gd name="T72" fmla="*/ 945 w 986"/>
                <a:gd name="T73" fmla="*/ 123 h 500"/>
                <a:gd name="T74" fmla="*/ 968 w 986"/>
                <a:gd name="T75" fmla="*/ 76 h 500"/>
                <a:gd name="T76" fmla="*/ 968 w 986"/>
                <a:gd name="T77" fmla="*/ 74 h 500"/>
                <a:gd name="T78" fmla="*/ 974 w 986"/>
                <a:gd name="T79" fmla="*/ 74 h 500"/>
                <a:gd name="T80" fmla="*/ 986 w 986"/>
                <a:gd name="T81" fmla="*/ 1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6" h="500">
                  <a:moveTo>
                    <a:pt x="248" y="23"/>
                  </a:moveTo>
                  <a:cubicBezTo>
                    <a:pt x="181" y="145"/>
                    <a:pt x="181" y="145"/>
                    <a:pt x="181" y="145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11" y="274"/>
                    <a:pt x="111" y="274"/>
                    <a:pt x="111" y="274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40" y="404"/>
                    <a:pt x="40" y="404"/>
                    <a:pt x="40" y="404"/>
                  </a:cubicBezTo>
                  <a:cubicBezTo>
                    <a:pt x="39" y="407"/>
                    <a:pt x="39" y="407"/>
                    <a:pt x="39" y="407"/>
                  </a:cubicBezTo>
                  <a:cubicBezTo>
                    <a:pt x="9" y="461"/>
                    <a:pt x="9" y="461"/>
                    <a:pt x="9" y="46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9" y="481"/>
                    <a:pt x="9" y="481"/>
                    <a:pt x="9" y="481"/>
                  </a:cubicBezTo>
                  <a:cubicBezTo>
                    <a:pt x="43" y="500"/>
                    <a:pt x="43" y="500"/>
                    <a:pt x="43" y="500"/>
                  </a:cubicBezTo>
                  <a:cubicBezTo>
                    <a:pt x="93" y="407"/>
                    <a:pt x="93" y="407"/>
                    <a:pt x="93" y="407"/>
                  </a:cubicBezTo>
                  <a:cubicBezTo>
                    <a:pt x="95" y="404"/>
                    <a:pt x="95" y="404"/>
                    <a:pt x="95" y="404"/>
                  </a:cubicBezTo>
                  <a:cubicBezTo>
                    <a:pt x="164" y="277"/>
                    <a:pt x="164" y="277"/>
                    <a:pt x="164" y="277"/>
                  </a:cubicBezTo>
                  <a:cubicBezTo>
                    <a:pt x="165" y="274"/>
                    <a:pt x="165" y="274"/>
                    <a:pt x="165" y="274"/>
                  </a:cubicBezTo>
                  <a:cubicBezTo>
                    <a:pt x="234" y="148"/>
                    <a:pt x="234" y="148"/>
                    <a:pt x="234" y="148"/>
                  </a:cubicBezTo>
                  <a:cubicBezTo>
                    <a:pt x="236" y="145"/>
                    <a:pt x="236" y="145"/>
                    <a:pt x="236" y="145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7" y="148"/>
                    <a:pt x="247" y="148"/>
                    <a:pt x="247" y="148"/>
                  </a:cubicBezTo>
                  <a:cubicBezTo>
                    <a:pt x="298" y="274"/>
                    <a:pt x="298" y="274"/>
                    <a:pt x="298" y="274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331" y="355"/>
                    <a:pt x="331" y="355"/>
                    <a:pt x="331" y="355"/>
                  </a:cubicBezTo>
                  <a:cubicBezTo>
                    <a:pt x="444" y="277"/>
                    <a:pt x="444" y="277"/>
                    <a:pt x="444" y="277"/>
                  </a:cubicBezTo>
                  <a:cubicBezTo>
                    <a:pt x="449" y="274"/>
                    <a:pt x="449" y="274"/>
                    <a:pt x="449" y="274"/>
                  </a:cubicBezTo>
                  <a:cubicBezTo>
                    <a:pt x="589" y="178"/>
                    <a:pt x="589" y="178"/>
                    <a:pt x="589" y="178"/>
                  </a:cubicBezTo>
                  <a:cubicBezTo>
                    <a:pt x="671" y="274"/>
                    <a:pt x="671" y="274"/>
                    <a:pt x="671" y="274"/>
                  </a:cubicBezTo>
                  <a:cubicBezTo>
                    <a:pt x="674" y="277"/>
                    <a:pt x="674" y="277"/>
                    <a:pt x="674" y="277"/>
                  </a:cubicBezTo>
                  <a:cubicBezTo>
                    <a:pt x="674" y="278"/>
                    <a:pt x="674" y="278"/>
                    <a:pt x="674" y="278"/>
                  </a:cubicBezTo>
                  <a:cubicBezTo>
                    <a:pt x="709" y="244"/>
                    <a:pt x="709" y="244"/>
                    <a:pt x="709" y="244"/>
                  </a:cubicBezTo>
                  <a:cubicBezTo>
                    <a:pt x="626" y="148"/>
                    <a:pt x="626" y="148"/>
                    <a:pt x="626" y="148"/>
                  </a:cubicBezTo>
                  <a:cubicBezTo>
                    <a:pt x="623" y="145"/>
                    <a:pt x="623" y="145"/>
                    <a:pt x="623" y="145"/>
                  </a:cubicBezTo>
                  <a:cubicBezTo>
                    <a:pt x="597" y="114"/>
                    <a:pt x="597" y="114"/>
                    <a:pt x="597" y="114"/>
                  </a:cubicBezTo>
                  <a:cubicBezTo>
                    <a:pt x="553" y="145"/>
                    <a:pt x="553" y="145"/>
                    <a:pt x="553" y="145"/>
                  </a:cubicBezTo>
                  <a:cubicBezTo>
                    <a:pt x="548" y="148"/>
                    <a:pt x="548" y="148"/>
                    <a:pt x="548" y="148"/>
                  </a:cubicBezTo>
                  <a:cubicBezTo>
                    <a:pt x="364" y="274"/>
                    <a:pt x="364" y="274"/>
                    <a:pt x="364" y="274"/>
                  </a:cubicBezTo>
                  <a:cubicBezTo>
                    <a:pt x="360" y="277"/>
                    <a:pt x="360" y="277"/>
                    <a:pt x="360" y="277"/>
                  </a:cubicBezTo>
                  <a:cubicBezTo>
                    <a:pt x="353" y="282"/>
                    <a:pt x="353" y="282"/>
                    <a:pt x="353" y="282"/>
                  </a:cubicBezTo>
                  <a:cubicBezTo>
                    <a:pt x="351" y="277"/>
                    <a:pt x="351" y="277"/>
                    <a:pt x="351" y="277"/>
                  </a:cubicBezTo>
                  <a:cubicBezTo>
                    <a:pt x="350" y="274"/>
                    <a:pt x="350" y="274"/>
                    <a:pt x="350" y="274"/>
                  </a:cubicBezTo>
                  <a:cubicBezTo>
                    <a:pt x="298" y="148"/>
                    <a:pt x="298" y="148"/>
                    <a:pt x="298" y="148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71" y="99"/>
                    <a:pt x="271" y="99"/>
                    <a:pt x="271" y="99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48" y="23"/>
                    <a:pt x="248" y="23"/>
                    <a:pt x="248" y="23"/>
                  </a:cubicBezTo>
                  <a:moveTo>
                    <a:pt x="967" y="0"/>
                  </a:moveTo>
                  <a:cubicBezTo>
                    <a:pt x="954" y="13"/>
                    <a:pt x="954" y="13"/>
                    <a:pt x="954" y="13"/>
                  </a:cubicBezTo>
                  <a:cubicBezTo>
                    <a:pt x="952" y="15"/>
                    <a:pt x="952" y="15"/>
                    <a:pt x="952" y="15"/>
                  </a:cubicBezTo>
                  <a:cubicBezTo>
                    <a:pt x="951" y="18"/>
                    <a:pt x="951" y="18"/>
                    <a:pt x="951" y="18"/>
                  </a:cubicBezTo>
                  <a:cubicBezTo>
                    <a:pt x="944" y="29"/>
                    <a:pt x="944" y="29"/>
                    <a:pt x="944" y="29"/>
                  </a:cubicBezTo>
                  <a:cubicBezTo>
                    <a:pt x="946" y="31"/>
                    <a:pt x="947" y="34"/>
                    <a:pt x="948" y="35"/>
                  </a:cubicBezTo>
                  <a:cubicBezTo>
                    <a:pt x="954" y="44"/>
                    <a:pt x="957" y="50"/>
                    <a:pt x="957" y="50"/>
                  </a:cubicBezTo>
                  <a:cubicBezTo>
                    <a:pt x="957" y="50"/>
                    <a:pt x="953" y="45"/>
                    <a:pt x="946" y="37"/>
                  </a:cubicBezTo>
                  <a:cubicBezTo>
                    <a:pt x="945" y="35"/>
                    <a:pt x="944" y="34"/>
                    <a:pt x="943" y="32"/>
                  </a:cubicBezTo>
                  <a:cubicBezTo>
                    <a:pt x="877" y="145"/>
                    <a:pt x="877" y="145"/>
                    <a:pt x="877" y="145"/>
                  </a:cubicBezTo>
                  <a:cubicBezTo>
                    <a:pt x="875" y="148"/>
                    <a:pt x="875" y="148"/>
                    <a:pt x="875" y="148"/>
                  </a:cubicBezTo>
                  <a:cubicBezTo>
                    <a:pt x="802" y="274"/>
                    <a:pt x="802" y="274"/>
                    <a:pt x="802" y="274"/>
                  </a:cubicBezTo>
                  <a:cubicBezTo>
                    <a:pt x="800" y="277"/>
                    <a:pt x="800" y="277"/>
                    <a:pt x="800" y="277"/>
                  </a:cubicBezTo>
                  <a:cubicBezTo>
                    <a:pt x="774" y="321"/>
                    <a:pt x="774" y="321"/>
                    <a:pt x="774" y="321"/>
                  </a:cubicBezTo>
                  <a:cubicBezTo>
                    <a:pt x="737" y="277"/>
                    <a:pt x="737" y="277"/>
                    <a:pt x="737" y="277"/>
                  </a:cubicBezTo>
                  <a:cubicBezTo>
                    <a:pt x="734" y="274"/>
                    <a:pt x="734" y="274"/>
                    <a:pt x="734" y="274"/>
                  </a:cubicBezTo>
                  <a:cubicBezTo>
                    <a:pt x="710" y="246"/>
                    <a:pt x="710" y="246"/>
                    <a:pt x="710" y="246"/>
                  </a:cubicBezTo>
                  <a:cubicBezTo>
                    <a:pt x="675" y="279"/>
                    <a:pt x="675" y="279"/>
                    <a:pt x="675" y="279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855" y="277"/>
                    <a:pt x="855" y="277"/>
                    <a:pt x="855" y="277"/>
                  </a:cubicBezTo>
                  <a:cubicBezTo>
                    <a:pt x="857" y="274"/>
                    <a:pt x="857" y="274"/>
                    <a:pt x="857" y="274"/>
                  </a:cubicBezTo>
                  <a:cubicBezTo>
                    <a:pt x="931" y="148"/>
                    <a:pt x="931" y="148"/>
                    <a:pt x="931" y="148"/>
                  </a:cubicBezTo>
                  <a:cubicBezTo>
                    <a:pt x="933" y="145"/>
                    <a:pt x="933" y="145"/>
                    <a:pt x="933" y="145"/>
                  </a:cubicBezTo>
                  <a:cubicBezTo>
                    <a:pt x="944" y="125"/>
                    <a:pt x="944" y="125"/>
                    <a:pt x="944" y="125"/>
                  </a:cubicBezTo>
                  <a:cubicBezTo>
                    <a:pt x="939" y="122"/>
                    <a:pt x="936" y="119"/>
                    <a:pt x="936" y="119"/>
                  </a:cubicBezTo>
                  <a:cubicBezTo>
                    <a:pt x="936" y="119"/>
                    <a:pt x="940" y="121"/>
                    <a:pt x="945" y="123"/>
                  </a:cubicBezTo>
                  <a:cubicBezTo>
                    <a:pt x="972" y="77"/>
                    <a:pt x="972" y="77"/>
                    <a:pt x="972" y="77"/>
                  </a:cubicBezTo>
                  <a:cubicBezTo>
                    <a:pt x="971" y="76"/>
                    <a:pt x="970" y="76"/>
                    <a:pt x="968" y="76"/>
                  </a:cubicBezTo>
                  <a:cubicBezTo>
                    <a:pt x="961" y="75"/>
                    <a:pt x="956" y="74"/>
                    <a:pt x="956" y="74"/>
                  </a:cubicBezTo>
                  <a:cubicBezTo>
                    <a:pt x="956" y="74"/>
                    <a:pt x="961" y="74"/>
                    <a:pt x="968" y="74"/>
                  </a:cubicBezTo>
                  <a:cubicBezTo>
                    <a:pt x="969" y="74"/>
                    <a:pt x="970" y="74"/>
                    <a:pt x="972" y="74"/>
                  </a:cubicBezTo>
                  <a:cubicBezTo>
                    <a:pt x="972" y="74"/>
                    <a:pt x="973" y="74"/>
                    <a:pt x="974" y="74"/>
                  </a:cubicBezTo>
                  <a:cubicBezTo>
                    <a:pt x="977" y="68"/>
                    <a:pt x="977" y="68"/>
                    <a:pt x="977" y="68"/>
                  </a:cubicBezTo>
                  <a:cubicBezTo>
                    <a:pt x="986" y="18"/>
                    <a:pt x="986" y="18"/>
                    <a:pt x="986" y="18"/>
                  </a:cubicBezTo>
                  <a:cubicBezTo>
                    <a:pt x="967" y="0"/>
                    <a:pt x="967" y="0"/>
                    <a:pt x="967" y="0"/>
                  </a:cubicBezTo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iṩlîḓe">
              <a:extLst>
                <a:ext uri="{FF2B5EF4-FFF2-40B4-BE49-F238E27FC236}">
                  <a16:creationId xmlns="" xmlns:a16="http://schemas.microsoft.com/office/drawing/2014/main" id="{1501E5B2-31E0-44E4-A3C3-58D0D6A557E1}"/>
                </a:ext>
              </a:extLst>
            </p:cNvPr>
            <p:cNvSpPr/>
            <p:nvPr/>
          </p:nvSpPr>
          <p:spPr bwMode="auto">
            <a:xfrm>
              <a:off x="7154863" y="2832100"/>
              <a:ext cx="92075" cy="142875"/>
            </a:xfrm>
            <a:custGeom>
              <a:avLst/>
              <a:gdLst>
                <a:gd name="T0" fmla="*/ 42 w 42"/>
                <a:gd name="T1" fmla="*/ 0 h 66"/>
                <a:gd name="T2" fmla="*/ 0 w 42"/>
                <a:gd name="T3" fmla="*/ 0 h 66"/>
                <a:gd name="T4" fmla="*/ 1 w 42"/>
                <a:gd name="T5" fmla="*/ 56 h 66"/>
                <a:gd name="T6" fmla="*/ 26 w 42"/>
                <a:gd name="T7" fmla="*/ 63 h 66"/>
                <a:gd name="T8" fmla="*/ 34 w 42"/>
                <a:gd name="T9" fmla="*/ 66 h 66"/>
                <a:gd name="T10" fmla="*/ 42 w 42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66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8" y="58"/>
                    <a:pt x="17" y="60"/>
                    <a:pt x="26" y="63"/>
                  </a:cubicBezTo>
                  <a:cubicBezTo>
                    <a:pt x="29" y="64"/>
                    <a:pt x="31" y="65"/>
                    <a:pt x="34" y="66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iṧḻiďê">
              <a:extLst>
                <a:ext uri="{FF2B5EF4-FFF2-40B4-BE49-F238E27FC236}">
                  <a16:creationId xmlns="" xmlns:a16="http://schemas.microsoft.com/office/drawing/2014/main" id="{425139F5-B928-48DB-AFBA-6BC761B8EA62}"/>
                </a:ext>
              </a:extLst>
            </p:cNvPr>
            <p:cNvSpPr/>
            <p:nvPr/>
          </p:nvSpPr>
          <p:spPr bwMode="auto">
            <a:xfrm>
              <a:off x="6624638" y="3219450"/>
              <a:ext cx="292100" cy="201613"/>
            </a:xfrm>
            <a:custGeom>
              <a:avLst/>
              <a:gdLst>
                <a:gd name="T0" fmla="*/ 76 w 134"/>
                <a:gd name="T1" fmla="*/ 60 h 93"/>
                <a:gd name="T2" fmla="*/ 4 w 134"/>
                <a:gd name="T3" fmla="*/ 60 h 93"/>
                <a:gd name="T4" fmla="*/ 0 w 134"/>
                <a:gd name="T5" fmla="*/ 80 h 93"/>
                <a:gd name="T6" fmla="*/ 75 w 134"/>
                <a:gd name="T7" fmla="*/ 88 h 93"/>
                <a:gd name="T8" fmla="*/ 75 w 134"/>
                <a:gd name="T9" fmla="*/ 76 h 93"/>
                <a:gd name="T10" fmla="*/ 76 w 134"/>
                <a:gd name="T11" fmla="*/ 60 h 93"/>
                <a:gd name="T12" fmla="*/ 133 w 134"/>
                <a:gd name="T13" fmla="*/ 60 h 93"/>
                <a:gd name="T14" fmla="*/ 77 w 134"/>
                <a:gd name="T15" fmla="*/ 60 h 93"/>
                <a:gd name="T16" fmla="*/ 78 w 134"/>
                <a:gd name="T17" fmla="*/ 76 h 93"/>
                <a:gd name="T18" fmla="*/ 78 w 134"/>
                <a:gd name="T19" fmla="*/ 88 h 93"/>
                <a:gd name="T20" fmla="*/ 120 w 134"/>
                <a:gd name="T21" fmla="*/ 93 h 93"/>
                <a:gd name="T22" fmla="*/ 127 w 134"/>
                <a:gd name="T23" fmla="*/ 73 h 93"/>
                <a:gd name="T24" fmla="*/ 133 w 134"/>
                <a:gd name="T25" fmla="*/ 60 h 93"/>
                <a:gd name="T26" fmla="*/ 14 w 134"/>
                <a:gd name="T27" fmla="*/ 0 h 93"/>
                <a:gd name="T28" fmla="*/ 10 w 134"/>
                <a:gd name="T29" fmla="*/ 30 h 93"/>
                <a:gd name="T30" fmla="*/ 7 w 134"/>
                <a:gd name="T31" fmla="*/ 46 h 93"/>
                <a:gd name="T32" fmla="*/ 7 w 134"/>
                <a:gd name="T33" fmla="*/ 46 h 93"/>
                <a:gd name="T34" fmla="*/ 7 w 134"/>
                <a:gd name="T35" fmla="*/ 46 h 93"/>
                <a:gd name="T36" fmla="*/ 5 w 134"/>
                <a:gd name="T37" fmla="*/ 57 h 93"/>
                <a:gd name="T38" fmla="*/ 134 w 134"/>
                <a:gd name="T39" fmla="*/ 57 h 93"/>
                <a:gd name="T40" fmla="*/ 134 w 134"/>
                <a:gd name="T41" fmla="*/ 57 h 93"/>
                <a:gd name="T42" fmla="*/ 51 w 134"/>
                <a:gd name="T43" fmla="*/ 18 h 93"/>
                <a:gd name="T44" fmla="*/ 48 w 134"/>
                <a:gd name="T45" fmla="*/ 23 h 93"/>
                <a:gd name="T46" fmla="*/ 38 w 134"/>
                <a:gd name="T47" fmla="*/ 43 h 93"/>
                <a:gd name="T48" fmla="*/ 33 w 134"/>
                <a:gd name="T49" fmla="*/ 52 h 93"/>
                <a:gd name="T50" fmla="*/ 36 w 134"/>
                <a:gd name="T51" fmla="*/ 42 h 93"/>
                <a:gd name="T52" fmla="*/ 45 w 134"/>
                <a:gd name="T53" fmla="*/ 22 h 93"/>
                <a:gd name="T54" fmla="*/ 48 w 134"/>
                <a:gd name="T55" fmla="*/ 16 h 93"/>
                <a:gd name="T56" fmla="*/ 14 w 134"/>
                <a:gd name="T5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93">
                  <a:moveTo>
                    <a:pt x="76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3" y="66"/>
                    <a:pt x="1" y="73"/>
                    <a:pt x="0" y="80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4"/>
                    <a:pt x="75" y="80"/>
                    <a:pt x="75" y="76"/>
                  </a:cubicBezTo>
                  <a:cubicBezTo>
                    <a:pt x="76" y="69"/>
                    <a:pt x="76" y="63"/>
                    <a:pt x="76" y="60"/>
                  </a:cubicBezTo>
                  <a:moveTo>
                    <a:pt x="133" y="60"/>
                  </a:moveTo>
                  <a:cubicBezTo>
                    <a:pt x="77" y="60"/>
                    <a:pt x="77" y="60"/>
                    <a:pt x="77" y="60"/>
                  </a:cubicBezTo>
                  <a:cubicBezTo>
                    <a:pt x="77" y="63"/>
                    <a:pt x="77" y="69"/>
                    <a:pt x="78" y="76"/>
                  </a:cubicBezTo>
                  <a:cubicBezTo>
                    <a:pt x="78" y="80"/>
                    <a:pt x="78" y="84"/>
                    <a:pt x="78" y="88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22" y="87"/>
                    <a:pt x="125" y="80"/>
                    <a:pt x="127" y="73"/>
                  </a:cubicBezTo>
                  <a:cubicBezTo>
                    <a:pt x="129" y="69"/>
                    <a:pt x="131" y="64"/>
                    <a:pt x="133" y="60"/>
                  </a:cubicBezTo>
                  <a:moveTo>
                    <a:pt x="14" y="0"/>
                  </a:moveTo>
                  <a:cubicBezTo>
                    <a:pt x="13" y="11"/>
                    <a:pt x="11" y="22"/>
                    <a:pt x="10" y="30"/>
                  </a:cubicBezTo>
                  <a:cubicBezTo>
                    <a:pt x="8" y="40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6" y="50"/>
                    <a:pt x="5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20"/>
                    <a:pt x="49" y="21"/>
                    <a:pt x="48" y="23"/>
                  </a:cubicBezTo>
                  <a:cubicBezTo>
                    <a:pt x="45" y="31"/>
                    <a:pt x="41" y="38"/>
                    <a:pt x="38" y="43"/>
                  </a:cubicBezTo>
                  <a:cubicBezTo>
                    <a:pt x="35" y="49"/>
                    <a:pt x="33" y="52"/>
                    <a:pt x="33" y="52"/>
                  </a:cubicBezTo>
                  <a:cubicBezTo>
                    <a:pt x="33" y="52"/>
                    <a:pt x="34" y="48"/>
                    <a:pt x="36" y="42"/>
                  </a:cubicBezTo>
                  <a:cubicBezTo>
                    <a:pt x="38" y="37"/>
                    <a:pt x="41" y="29"/>
                    <a:pt x="45" y="22"/>
                  </a:cubicBezTo>
                  <a:cubicBezTo>
                    <a:pt x="46" y="20"/>
                    <a:pt x="47" y="18"/>
                    <a:pt x="48" y="1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iṡļîḑè">
              <a:extLst>
                <a:ext uri="{FF2B5EF4-FFF2-40B4-BE49-F238E27FC236}">
                  <a16:creationId xmlns="" xmlns:a16="http://schemas.microsoft.com/office/drawing/2014/main" id="{1F2D209F-054B-4908-A8C3-ABB015E36B2B}"/>
                </a:ext>
              </a:extLst>
            </p:cNvPr>
            <p:cNvSpPr/>
            <p:nvPr/>
          </p:nvSpPr>
          <p:spPr bwMode="auto">
            <a:xfrm>
              <a:off x="6632576" y="3343275"/>
              <a:ext cx="284163" cy="6350"/>
            </a:xfrm>
            <a:custGeom>
              <a:avLst/>
              <a:gdLst>
                <a:gd name="T0" fmla="*/ 130 w 130"/>
                <a:gd name="T1" fmla="*/ 0 h 3"/>
                <a:gd name="T2" fmla="*/ 1 w 130"/>
                <a:gd name="T3" fmla="*/ 0 h 3"/>
                <a:gd name="T4" fmla="*/ 0 w 130"/>
                <a:gd name="T5" fmla="*/ 3 h 3"/>
                <a:gd name="T6" fmla="*/ 0 w 130"/>
                <a:gd name="T7" fmla="*/ 3 h 3"/>
                <a:gd name="T8" fmla="*/ 72 w 130"/>
                <a:gd name="T9" fmla="*/ 3 h 3"/>
                <a:gd name="T10" fmla="*/ 72 w 130"/>
                <a:gd name="T11" fmla="*/ 1 h 3"/>
                <a:gd name="T12" fmla="*/ 73 w 130"/>
                <a:gd name="T13" fmla="*/ 3 h 3"/>
                <a:gd name="T14" fmla="*/ 129 w 130"/>
                <a:gd name="T15" fmla="*/ 3 h 3"/>
                <a:gd name="T16" fmla="*/ 130 w 13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">
                  <a:moveTo>
                    <a:pt x="1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1"/>
                    <a:pt x="73" y="2"/>
                    <a:pt x="73" y="3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9" y="2"/>
                    <a:pt x="129" y="1"/>
                    <a:pt x="13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iṣḻîḑé">
              <a:extLst>
                <a:ext uri="{FF2B5EF4-FFF2-40B4-BE49-F238E27FC236}">
                  <a16:creationId xmlns="" xmlns:a16="http://schemas.microsoft.com/office/drawing/2014/main" id="{2FACA3A5-54A4-49FD-BE9B-EEFEE29D66D9}"/>
                </a:ext>
              </a:extLst>
            </p:cNvPr>
            <p:cNvSpPr/>
            <p:nvPr/>
          </p:nvSpPr>
          <p:spPr bwMode="auto">
            <a:xfrm>
              <a:off x="7335838" y="3051175"/>
              <a:ext cx="852488" cy="381000"/>
            </a:xfrm>
            <a:custGeom>
              <a:avLst/>
              <a:gdLst>
                <a:gd name="T0" fmla="*/ 125 w 391"/>
                <a:gd name="T1" fmla="*/ 137 h 175"/>
                <a:gd name="T2" fmla="*/ 64 w 391"/>
                <a:gd name="T3" fmla="*/ 137 h 175"/>
                <a:gd name="T4" fmla="*/ 0 w 391"/>
                <a:gd name="T5" fmla="*/ 164 h 175"/>
                <a:gd name="T6" fmla="*/ 10 w 391"/>
                <a:gd name="T7" fmla="*/ 175 h 175"/>
                <a:gd name="T8" fmla="*/ 131 w 391"/>
                <a:gd name="T9" fmla="*/ 156 h 175"/>
                <a:gd name="T10" fmla="*/ 128 w 391"/>
                <a:gd name="T11" fmla="*/ 147 h 175"/>
                <a:gd name="T12" fmla="*/ 125 w 391"/>
                <a:gd name="T13" fmla="*/ 137 h 175"/>
                <a:gd name="T14" fmla="*/ 243 w 391"/>
                <a:gd name="T15" fmla="*/ 137 h 175"/>
                <a:gd name="T16" fmla="*/ 126 w 391"/>
                <a:gd name="T17" fmla="*/ 137 h 175"/>
                <a:gd name="T18" fmla="*/ 130 w 391"/>
                <a:gd name="T19" fmla="*/ 146 h 175"/>
                <a:gd name="T20" fmla="*/ 134 w 391"/>
                <a:gd name="T21" fmla="*/ 155 h 175"/>
                <a:gd name="T22" fmla="*/ 243 w 391"/>
                <a:gd name="T23" fmla="*/ 137 h 175"/>
                <a:gd name="T24" fmla="*/ 391 w 391"/>
                <a:gd name="T25" fmla="*/ 0 h 175"/>
                <a:gd name="T26" fmla="*/ 71 w 391"/>
                <a:gd name="T27" fmla="*/ 134 h 175"/>
                <a:gd name="T28" fmla="*/ 262 w 391"/>
                <a:gd name="T29" fmla="*/ 134 h 175"/>
                <a:gd name="T30" fmla="*/ 391 w 391"/>
                <a:gd name="T31" fmla="*/ 113 h 175"/>
                <a:gd name="T32" fmla="*/ 391 w 391"/>
                <a:gd name="T3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175">
                  <a:moveTo>
                    <a:pt x="125" y="137"/>
                  </a:moveTo>
                  <a:cubicBezTo>
                    <a:pt x="64" y="137"/>
                    <a:pt x="64" y="137"/>
                    <a:pt x="64" y="137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0" y="175"/>
                    <a:pt x="10" y="175"/>
                    <a:pt x="10" y="175"/>
                  </a:cubicBezTo>
                  <a:cubicBezTo>
                    <a:pt x="131" y="156"/>
                    <a:pt x="131" y="156"/>
                    <a:pt x="131" y="156"/>
                  </a:cubicBezTo>
                  <a:cubicBezTo>
                    <a:pt x="130" y="152"/>
                    <a:pt x="129" y="149"/>
                    <a:pt x="128" y="147"/>
                  </a:cubicBezTo>
                  <a:cubicBezTo>
                    <a:pt x="126" y="143"/>
                    <a:pt x="125" y="139"/>
                    <a:pt x="125" y="137"/>
                  </a:cubicBezTo>
                  <a:moveTo>
                    <a:pt x="243" y="137"/>
                  </a:moveTo>
                  <a:cubicBezTo>
                    <a:pt x="126" y="137"/>
                    <a:pt x="126" y="137"/>
                    <a:pt x="126" y="137"/>
                  </a:cubicBezTo>
                  <a:cubicBezTo>
                    <a:pt x="126" y="139"/>
                    <a:pt x="128" y="142"/>
                    <a:pt x="130" y="146"/>
                  </a:cubicBezTo>
                  <a:cubicBezTo>
                    <a:pt x="131" y="149"/>
                    <a:pt x="132" y="152"/>
                    <a:pt x="134" y="155"/>
                  </a:cubicBezTo>
                  <a:cubicBezTo>
                    <a:pt x="243" y="137"/>
                    <a:pt x="243" y="137"/>
                    <a:pt x="243" y="137"/>
                  </a:cubicBezTo>
                  <a:moveTo>
                    <a:pt x="391" y="0"/>
                  </a:moveTo>
                  <a:cubicBezTo>
                    <a:pt x="71" y="134"/>
                    <a:pt x="71" y="134"/>
                    <a:pt x="71" y="134"/>
                  </a:cubicBezTo>
                  <a:cubicBezTo>
                    <a:pt x="262" y="134"/>
                    <a:pt x="262" y="134"/>
                    <a:pt x="262" y="134"/>
                  </a:cubicBezTo>
                  <a:cubicBezTo>
                    <a:pt x="391" y="113"/>
                    <a:pt x="391" y="113"/>
                    <a:pt x="391" y="113"/>
                  </a:cubicBezTo>
                  <a:cubicBezTo>
                    <a:pt x="391" y="0"/>
                    <a:pt x="391" y="0"/>
                    <a:pt x="391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i$liḑê">
              <a:extLst>
                <a:ext uri="{FF2B5EF4-FFF2-40B4-BE49-F238E27FC236}">
                  <a16:creationId xmlns="" xmlns:a16="http://schemas.microsoft.com/office/drawing/2014/main" id="{6DC751CA-D4B6-4E79-8FE5-D890E519A67C}"/>
                </a:ext>
              </a:extLst>
            </p:cNvPr>
            <p:cNvSpPr/>
            <p:nvPr/>
          </p:nvSpPr>
          <p:spPr bwMode="auto">
            <a:xfrm>
              <a:off x="7475538" y="3343275"/>
              <a:ext cx="431800" cy="6350"/>
            </a:xfrm>
            <a:custGeom>
              <a:avLst/>
              <a:gdLst>
                <a:gd name="T0" fmla="*/ 198 w 198"/>
                <a:gd name="T1" fmla="*/ 0 h 3"/>
                <a:gd name="T2" fmla="*/ 7 w 198"/>
                <a:gd name="T3" fmla="*/ 0 h 3"/>
                <a:gd name="T4" fmla="*/ 0 w 198"/>
                <a:gd name="T5" fmla="*/ 3 h 3"/>
                <a:gd name="T6" fmla="*/ 61 w 198"/>
                <a:gd name="T7" fmla="*/ 3 h 3"/>
                <a:gd name="T8" fmla="*/ 60 w 198"/>
                <a:gd name="T9" fmla="*/ 1 h 3"/>
                <a:gd name="T10" fmla="*/ 62 w 198"/>
                <a:gd name="T11" fmla="*/ 3 h 3"/>
                <a:gd name="T12" fmla="*/ 179 w 198"/>
                <a:gd name="T13" fmla="*/ 3 h 3"/>
                <a:gd name="T14" fmla="*/ 198 w 198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3">
                  <a:moveTo>
                    <a:pt x="19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1"/>
                    <a:pt x="61" y="2"/>
                    <a:pt x="62" y="3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98" y="0"/>
                    <a:pt x="198" y="0"/>
                    <a:pt x="19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išḷíḑe">
              <a:extLst>
                <a:ext uri="{FF2B5EF4-FFF2-40B4-BE49-F238E27FC236}">
                  <a16:creationId xmlns="" xmlns:a16="http://schemas.microsoft.com/office/drawing/2014/main" id="{234C6316-1215-4BC9-8CCF-A7BF66D04FE9}"/>
                </a:ext>
              </a:extLst>
            </p:cNvPr>
            <p:cNvSpPr/>
            <p:nvPr/>
          </p:nvSpPr>
          <p:spPr bwMode="auto">
            <a:xfrm>
              <a:off x="7204076" y="2832100"/>
              <a:ext cx="984250" cy="563563"/>
            </a:xfrm>
            <a:custGeom>
              <a:avLst/>
              <a:gdLst>
                <a:gd name="T0" fmla="*/ 57 w 452"/>
                <a:gd name="T1" fmla="*/ 238 h 259"/>
                <a:gd name="T2" fmla="*/ 107 w 452"/>
                <a:gd name="T3" fmla="*/ 238 h 259"/>
                <a:gd name="T4" fmla="*/ 10 w 452"/>
                <a:gd name="T5" fmla="*/ 109 h 259"/>
                <a:gd name="T6" fmla="*/ 17 w 452"/>
                <a:gd name="T7" fmla="*/ 124 h 259"/>
                <a:gd name="T8" fmla="*/ 39 w 452"/>
                <a:gd name="T9" fmla="*/ 141 h 259"/>
                <a:gd name="T10" fmla="*/ 15 w 452"/>
                <a:gd name="T11" fmla="*/ 127 h 259"/>
                <a:gd name="T12" fmla="*/ 0 w 452"/>
                <a:gd name="T13" fmla="*/ 222 h 259"/>
                <a:gd name="T14" fmla="*/ 79 w 452"/>
                <a:gd name="T15" fmla="*/ 194 h 259"/>
                <a:gd name="T16" fmla="*/ 61 w 452"/>
                <a:gd name="T17" fmla="*/ 176 h 259"/>
                <a:gd name="T18" fmla="*/ 81 w 452"/>
                <a:gd name="T19" fmla="*/ 191 h 259"/>
                <a:gd name="T20" fmla="*/ 170 w 452"/>
                <a:gd name="T21" fmla="*/ 103 h 259"/>
                <a:gd name="T22" fmla="*/ 173 w 452"/>
                <a:gd name="T23" fmla="*/ 106 h 259"/>
                <a:gd name="T24" fmla="*/ 452 w 452"/>
                <a:gd name="T25" fmla="*/ 0 h 259"/>
                <a:gd name="T26" fmla="*/ 14 w 452"/>
                <a:gd name="T27" fmla="*/ 66 h 259"/>
                <a:gd name="T28" fmla="*/ 39 w 452"/>
                <a:gd name="T29" fmla="*/ 76 h 259"/>
                <a:gd name="T30" fmla="*/ 14 w 452"/>
                <a:gd name="T31" fmla="*/ 70 h 259"/>
                <a:gd name="T32" fmla="*/ 163 w 452"/>
                <a:gd name="T33" fmla="*/ 106 h 259"/>
                <a:gd name="T34" fmla="*/ 168 w 452"/>
                <a:gd name="T35" fmla="*/ 101 h 259"/>
                <a:gd name="T36" fmla="*/ 146 w 452"/>
                <a:gd name="T37" fmla="*/ 76 h 259"/>
                <a:gd name="T38" fmla="*/ 171 w 452"/>
                <a:gd name="T39" fmla="*/ 98 h 259"/>
                <a:gd name="T40" fmla="*/ 260 w 452"/>
                <a:gd name="T41" fmla="*/ 5 h 259"/>
                <a:gd name="T42" fmla="*/ 178 w 452"/>
                <a:gd name="T43" fmla="*/ 106 h 259"/>
                <a:gd name="T44" fmla="*/ 362 w 452"/>
                <a:gd name="T45" fmla="*/ 109 h 259"/>
                <a:gd name="T46" fmla="*/ 186 w 452"/>
                <a:gd name="T47" fmla="*/ 115 h 259"/>
                <a:gd name="T48" fmla="*/ 184 w 452"/>
                <a:gd name="T49" fmla="*/ 117 h 259"/>
                <a:gd name="T50" fmla="*/ 165 w 452"/>
                <a:gd name="T51" fmla="*/ 109 h 259"/>
                <a:gd name="T52" fmla="*/ 93 w 452"/>
                <a:gd name="T53" fmla="*/ 201 h 259"/>
                <a:gd name="T54" fmla="*/ 122 w 452"/>
                <a:gd name="T55" fmla="*/ 230 h 259"/>
                <a:gd name="T56" fmla="*/ 90 w 452"/>
                <a:gd name="T57" fmla="*/ 204 h 259"/>
                <a:gd name="T58" fmla="*/ 57 w 452"/>
                <a:gd name="T59" fmla="*/ 227 h 259"/>
                <a:gd name="T60" fmla="*/ 115 w 452"/>
                <a:gd name="T61" fmla="*/ 235 h 259"/>
                <a:gd name="T62" fmla="*/ 452 w 452"/>
                <a:gd name="T63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2" h="259">
                  <a:moveTo>
                    <a:pt x="107" y="238"/>
                  </a:moveTo>
                  <a:cubicBezTo>
                    <a:pt x="57" y="238"/>
                    <a:pt x="57" y="238"/>
                    <a:pt x="57" y="238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107" y="238"/>
                    <a:pt x="107" y="238"/>
                    <a:pt x="107" y="238"/>
                  </a:cubicBezTo>
                  <a:moveTo>
                    <a:pt x="160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2" y="120"/>
                    <a:pt x="15" y="122"/>
                    <a:pt x="17" y="124"/>
                  </a:cubicBezTo>
                  <a:cubicBezTo>
                    <a:pt x="23" y="128"/>
                    <a:pt x="29" y="132"/>
                    <a:pt x="33" y="135"/>
                  </a:cubicBezTo>
                  <a:cubicBezTo>
                    <a:pt x="37" y="139"/>
                    <a:pt x="39" y="141"/>
                    <a:pt x="39" y="141"/>
                  </a:cubicBezTo>
                  <a:cubicBezTo>
                    <a:pt x="39" y="141"/>
                    <a:pt x="36" y="140"/>
                    <a:pt x="31" y="137"/>
                  </a:cubicBezTo>
                  <a:cubicBezTo>
                    <a:pt x="27" y="135"/>
                    <a:pt x="21" y="131"/>
                    <a:pt x="15" y="127"/>
                  </a:cubicBezTo>
                  <a:cubicBezTo>
                    <a:pt x="13" y="126"/>
                    <a:pt x="11" y="124"/>
                    <a:pt x="9" y="1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79" y="194"/>
                    <a:pt x="79" y="194"/>
                    <a:pt x="79" y="194"/>
                  </a:cubicBezTo>
                  <a:cubicBezTo>
                    <a:pt x="76" y="191"/>
                    <a:pt x="73" y="188"/>
                    <a:pt x="70" y="185"/>
                  </a:cubicBezTo>
                  <a:cubicBezTo>
                    <a:pt x="65" y="180"/>
                    <a:pt x="61" y="176"/>
                    <a:pt x="61" y="176"/>
                  </a:cubicBezTo>
                  <a:cubicBezTo>
                    <a:pt x="61" y="176"/>
                    <a:pt x="65" y="179"/>
                    <a:pt x="71" y="184"/>
                  </a:cubicBezTo>
                  <a:cubicBezTo>
                    <a:pt x="74" y="186"/>
                    <a:pt x="78" y="188"/>
                    <a:pt x="81" y="191"/>
                  </a:cubicBezTo>
                  <a:cubicBezTo>
                    <a:pt x="160" y="109"/>
                    <a:pt x="160" y="109"/>
                    <a:pt x="160" y="109"/>
                  </a:cubicBezTo>
                  <a:moveTo>
                    <a:pt x="170" y="103"/>
                  </a:moveTo>
                  <a:cubicBezTo>
                    <a:pt x="168" y="106"/>
                    <a:pt x="168" y="106"/>
                    <a:pt x="168" y="106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72" y="105"/>
                    <a:pt x="171" y="104"/>
                    <a:pt x="170" y="103"/>
                  </a:cubicBezTo>
                  <a:moveTo>
                    <a:pt x="45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9" y="68"/>
                    <a:pt x="24" y="70"/>
                    <a:pt x="28" y="71"/>
                  </a:cubicBezTo>
                  <a:cubicBezTo>
                    <a:pt x="35" y="74"/>
                    <a:pt x="39" y="76"/>
                    <a:pt x="39" y="76"/>
                  </a:cubicBezTo>
                  <a:cubicBezTo>
                    <a:pt x="39" y="76"/>
                    <a:pt x="35" y="75"/>
                    <a:pt x="28" y="73"/>
                  </a:cubicBezTo>
                  <a:cubicBezTo>
                    <a:pt x="24" y="72"/>
                    <a:pt x="19" y="71"/>
                    <a:pt x="14" y="70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2" y="95"/>
                    <a:pt x="157" y="89"/>
                    <a:pt x="153" y="84"/>
                  </a:cubicBezTo>
                  <a:cubicBezTo>
                    <a:pt x="149" y="79"/>
                    <a:pt x="146" y="76"/>
                    <a:pt x="146" y="76"/>
                  </a:cubicBezTo>
                  <a:cubicBezTo>
                    <a:pt x="146" y="76"/>
                    <a:pt x="150" y="78"/>
                    <a:pt x="154" y="82"/>
                  </a:cubicBezTo>
                  <a:cubicBezTo>
                    <a:pt x="159" y="87"/>
                    <a:pt x="165" y="92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4" y="102"/>
                    <a:pt x="176" y="104"/>
                    <a:pt x="178" y="106"/>
                  </a:cubicBezTo>
                  <a:cubicBezTo>
                    <a:pt x="362" y="106"/>
                    <a:pt x="362" y="106"/>
                    <a:pt x="362" y="106"/>
                  </a:cubicBezTo>
                  <a:cubicBezTo>
                    <a:pt x="362" y="109"/>
                    <a:pt x="362" y="109"/>
                    <a:pt x="362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2" y="111"/>
                    <a:pt x="184" y="113"/>
                    <a:pt x="186" y="115"/>
                  </a:cubicBezTo>
                  <a:cubicBezTo>
                    <a:pt x="190" y="120"/>
                    <a:pt x="192" y="123"/>
                    <a:pt x="192" y="123"/>
                  </a:cubicBezTo>
                  <a:cubicBezTo>
                    <a:pt x="192" y="123"/>
                    <a:pt x="189" y="121"/>
                    <a:pt x="184" y="117"/>
                  </a:cubicBezTo>
                  <a:cubicBezTo>
                    <a:pt x="182" y="114"/>
                    <a:pt x="179" y="112"/>
                    <a:pt x="176" y="109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86" y="195"/>
                    <a:pt x="86" y="195"/>
                    <a:pt x="86" y="195"/>
                  </a:cubicBezTo>
                  <a:cubicBezTo>
                    <a:pt x="88" y="197"/>
                    <a:pt x="91" y="199"/>
                    <a:pt x="93" y="201"/>
                  </a:cubicBezTo>
                  <a:cubicBezTo>
                    <a:pt x="101" y="208"/>
                    <a:pt x="108" y="215"/>
                    <a:pt x="113" y="221"/>
                  </a:cubicBezTo>
                  <a:cubicBezTo>
                    <a:pt x="119" y="226"/>
                    <a:pt x="122" y="230"/>
                    <a:pt x="122" y="230"/>
                  </a:cubicBezTo>
                  <a:cubicBezTo>
                    <a:pt x="122" y="230"/>
                    <a:pt x="118" y="227"/>
                    <a:pt x="112" y="222"/>
                  </a:cubicBezTo>
                  <a:cubicBezTo>
                    <a:pt x="106" y="218"/>
                    <a:pt x="98" y="211"/>
                    <a:pt x="90" y="204"/>
                  </a:cubicBezTo>
                  <a:cubicBezTo>
                    <a:pt x="88" y="202"/>
                    <a:pt x="86" y="200"/>
                    <a:pt x="83" y="198"/>
                  </a:cubicBezTo>
                  <a:cubicBezTo>
                    <a:pt x="57" y="227"/>
                    <a:pt x="57" y="227"/>
                    <a:pt x="57" y="227"/>
                  </a:cubicBezTo>
                  <a:cubicBezTo>
                    <a:pt x="57" y="235"/>
                    <a:pt x="57" y="235"/>
                    <a:pt x="57" y="235"/>
                  </a:cubicBezTo>
                  <a:cubicBezTo>
                    <a:pt x="115" y="235"/>
                    <a:pt x="115" y="235"/>
                    <a:pt x="115" y="235"/>
                  </a:cubicBezTo>
                  <a:cubicBezTo>
                    <a:pt x="452" y="101"/>
                    <a:pt x="452" y="101"/>
                    <a:pt x="452" y="101"/>
                  </a:cubicBezTo>
                  <a:cubicBezTo>
                    <a:pt x="452" y="82"/>
                    <a:pt x="452" y="82"/>
                    <a:pt x="452" y="82"/>
                  </a:cubicBezTo>
                  <a:cubicBezTo>
                    <a:pt x="452" y="0"/>
                    <a:pt x="452" y="0"/>
                    <a:pt x="45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3" name="i$1iḍè">
              <a:extLst>
                <a:ext uri="{FF2B5EF4-FFF2-40B4-BE49-F238E27FC236}">
                  <a16:creationId xmlns="" xmlns:a16="http://schemas.microsoft.com/office/drawing/2014/main" id="{DB6C2049-1ED0-4186-AF5F-2DC6AE964A7F}"/>
                </a:ext>
              </a:extLst>
            </p:cNvPr>
            <p:cNvSpPr/>
            <p:nvPr/>
          </p:nvSpPr>
          <p:spPr bwMode="auto">
            <a:xfrm>
              <a:off x="7224713" y="3062287"/>
              <a:ext cx="766763" cy="6350"/>
            </a:xfrm>
            <a:custGeom>
              <a:avLst/>
              <a:gdLst>
                <a:gd name="T0" fmla="*/ 153 w 352"/>
                <a:gd name="T1" fmla="*/ 0 h 3"/>
                <a:gd name="T2" fmla="*/ 1 w 352"/>
                <a:gd name="T3" fmla="*/ 0 h 3"/>
                <a:gd name="T4" fmla="*/ 0 w 352"/>
                <a:gd name="T5" fmla="*/ 3 h 3"/>
                <a:gd name="T6" fmla="*/ 150 w 352"/>
                <a:gd name="T7" fmla="*/ 3 h 3"/>
                <a:gd name="T8" fmla="*/ 153 w 352"/>
                <a:gd name="T9" fmla="*/ 0 h 3"/>
                <a:gd name="T10" fmla="*/ 163 w 352"/>
                <a:gd name="T11" fmla="*/ 0 h 3"/>
                <a:gd name="T12" fmla="*/ 158 w 352"/>
                <a:gd name="T13" fmla="*/ 0 h 3"/>
                <a:gd name="T14" fmla="*/ 155 w 352"/>
                <a:gd name="T15" fmla="*/ 3 h 3"/>
                <a:gd name="T16" fmla="*/ 166 w 352"/>
                <a:gd name="T17" fmla="*/ 3 h 3"/>
                <a:gd name="T18" fmla="*/ 163 w 352"/>
                <a:gd name="T19" fmla="*/ 0 h 3"/>
                <a:gd name="T20" fmla="*/ 352 w 352"/>
                <a:gd name="T21" fmla="*/ 0 h 3"/>
                <a:gd name="T22" fmla="*/ 168 w 352"/>
                <a:gd name="T23" fmla="*/ 0 h 3"/>
                <a:gd name="T24" fmla="*/ 170 w 352"/>
                <a:gd name="T25" fmla="*/ 3 h 3"/>
                <a:gd name="T26" fmla="*/ 352 w 352"/>
                <a:gd name="T27" fmla="*/ 3 h 3"/>
                <a:gd name="T28" fmla="*/ 352 w 352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2" h="3">
                  <a:moveTo>
                    <a:pt x="1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63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5" y="2"/>
                    <a:pt x="164" y="1"/>
                    <a:pt x="163" y="0"/>
                  </a:cubicBezTo>
                  <a:moveTo>
                    <a:pt x="352" y="0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69" y="1"/>
                    <a:pt x="169" y="2"/>
                    <a:pt x="170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0"/>
                    <a:pt x="352" y="0"/>
                    <a:pt x="35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íṣ1íḍe">
              <a:extLst>
                <a:ext uri="{FF2B5EF4-FFF2-40B4-BE49-F238E27FC236}">
                  <a16:creationId xmlns="" xmlns:a16="http://schemas.microsoft.com/office/drawing/2014/main" id="{BAEE6D79-AD3B-40E6-9E78-166793FFF139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ïṣlïdè">
              <a:extLst>
                <a:ext uri="{FF2B5EF4-FFF2-40B4-BE49-F238E27FC236}">
                  <a16:creationId xmlns="" xmlns:a16="http://schemas.microsoft.com/office/drawing/2014/main" id="{DBD84E72-9791-4947-9AB9-4320C8327D9F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iṡḻîḍé">
              <a:extLst>
                <a:ext uri="{FF2B5EF4-FFF2-40B4-BE49-F238E27FC236}">
                  <a16:creationId xmlns="" xmlns:a16="http://schemas.microsoft.com/office/drawing/2014/main" id="{A5DA0E72-9B3E-469A-BB0B-266B4DDCBA53}"/>
                </a:ext>
              </a:extLst>
            </p:cNvPr>
            <p:cNvSpPr/>
            <p:nvPr/>
          </p:nvSpPr>
          <p:spPr bwMode="auto">
            <a:xfrm>
              <a:off x="7065963" y="3221037"/>
              <a:ext cx="82550" cy="106363"/>
            </a:xfrm>
            <a:custGeom>
              <a:avLst/>
              <a:gdLst>
                <a:gd name="T0" fmla="*/ 0 w 38"/>
                <a:gd name="T1" fmla="*/ 0 h 49"/>
                <a:gd name="T2" fmla="*/ 14 w 38"/>
                <a:gd name="T3" fmla="*/ 49 h 49"/>
                <a:gd name="T4" fmla="*/ 38 w 38"/>
                <a:gd name="T5" fmla="*/ 31 h 49"/>
                <a:gd name="T6" fmla="*/ 38 w 38"/>
                <a:gd name="T7" fmla="*/ 4 h 49"/>
                <a:gd name="T8" fmla="*/ 21 w 38"/>
                <a:gd name="T9" fmla="*/ 3 h 49"/>
                <a:gd name="T10" fmla="*/ 0 w 38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9">
                  <a:moveTo>
                    <a:pt x="0" y="0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3" y="4"/>
                    <a:pt x="27" y="3"/>
                    <a:pt x="21" y="3"/>
                  </a:cubicBezTo>
                  <a:cubicBezTo>
                    <a:pt x="14" y="2"/>
                    <a:pt x="6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7" name="ïš1ide">
              <a:extLst>
                <a:ext uri="{FF2B5EF4-FFF2-40B4-BE49-F238E27FC236}">
                  <a16:creationId xmlns="" xmlns:a16="http://schemas.microsoft.com/office/drawing/2014/main" id="{FA0324A5-1E0B-4174-BC0B-18B5923D4784}"/>
                </a:ext>
              </a:extLst>
            </p:cNvPr>
            <p:cNvSpPr/>
            <p:nvPr/>
          </p:nvSpPr>
          <p:spPr bwMode="auto">
            <a:xfrm>
              <a:off x="7162801" y="3228975"/>
              <a:ext cx="36513" cy="80963"/>
            </a:xfrm>
            <a:custGeom>
              <a:avLst/>
              <a:gdLst>
                <a:gd name="T0" fmla="*/ 0 w 17"/>
                <a:gd name="T1" fmla="*/ 0 h 37"/>
                <a:gd name="T2" fmla="*/ 1 w 17"/>
                <a:gd name="T3" fmla="*/ 29 h 37"/>
                <a:gd name="T4" fmla="*/ 12 w 17"/>
                <a:gd name="T5" fmla="*/ 37 h 37"/>
                <a:gd name="T6" fmla="*/ 17 w 17"/>
                <a:gd name="T7" fmla="*/ 0 h 37"/>
                <a:gd name="T8" fmla="*/ 15 w 17"/>
                <a:gd name="T9" fmla="*/ 0 h 37"/>
                <a:gd name="T10" fmla="*/ 6 w 17"/>
                <a:gd name="T11" fmla="*/ 0 h 37"/>
                <a:gd name="T12" fmla="*/ 0 w 1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7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3" y="0"/>
                    <a:pt x="10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iṧḻîḑè">
              <a:extLst>
                <a:ext uri="{FF2B5EF4-FFF2-40B4-BE49-F238E27FC236}">
                  <a16:creationId xmlns="" xmlns:a16="http://schemas.microsoft.com/office/drawing/2014/main" id="{1D2D2028-E48C-4254-82EF-95785DC7B68D}"/>
                </a:ext>
              </a:extLst>
            </p:cNvPr>
            <p:cNvSpPr/>
            <p:nvPr/>
          </p:nvSpPr>
          <p:spPr bwMode="auto">
            <a:xfrm>
              <a:off x="6948488" y="2832100"/>
              <a:ext cx="206375" cy="273050"/>
            </a:xfrm>
            <a:custGeom>
              <a:avLst/>
              <a:gdLst>
                <a:gd name="T0" fmla="*/ 93 w 95"/>
                <a:gd name="T1" fmla="*/ 109 h 126"/>
                <a:gd name="T2" fmla="*/ 33 w 95"/>
                <a:gd name="T3" fmla="*/ 109 h 126"/>
                <a:gd name="T4" fmla="*/ 37 w 95"/>
                <a:gd name="T5" fmla="*/ 123 h 126"/>
                <a:gd name="T6" fmla="*/ 61 w 95"/>
                <a:gd name="T7" fmla="*/ 124 h 126"/>
                <a:gd name="T8" fmla="*/ 93 w 95"/>
                <a:gd name="T9" fmla="*/ 126 h 126"/>
                <a:gd name="T10" fmla="*/ 93 w 95"/>
                <a:gd name="T11" fmla="*/ 109 h 126"/>
                <a:gd name="T12" fmla="*/ 95 w 95"/>
                <a:gd name="T13" fmla="*/ 0 h 126"/>
                <a:gd name="T14" fmla="*/ 0 w 95"/>
                <a:gd name="T15" fmla="*/ 0 h 126"/>
                <a:gd name="T16" fmla="*/ 32 w 95"/>
                <a:gd name="T17" fmla="*/ 106 h 126"/>
                <a:gd name="T18" fmla="*/ 94 w 95"/>
                <a:gd name="T19" fmla="*/ 106 h 126"/>
                <a:gd name="T20" fmla="*/ 94 w 95"/>
                <a:gd name="T21" fmla="*/ 58 h 126"/>
                <a:gd name="T22" fmla="*/ 84 w 95"/>
                <a:gd name="T23" fmla="*/ 54 h 126"/>
                <a:gd name="T24" fmla="*/ 94 w 95"/>
                <a:gd name="T25" fmla="*/ 56 h 126"/>
                <a:gd name="T26" fmla="*/ 95 w 95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26">
                  <a:moveTo>
                    <a:pt x="93" y="109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44" y="123"/>
                    <a:pt x="53" y="123"/>
                    <a:pt x="61" y="124"/>
                  </a:cubicBezTo>
                  <a:cubicBezTo>
                    <a:pt x="73" y="124"/>
                    <a:pt x="84" y="125"/>
                    <a:pt x="93" y="126"/>
                  </a:cubicBezTo>
                  <a:cubicBezTo>
                    <a:pt x="93" y="109"/>
                    <a:pt x="93" y="109"/>
                    <a:pt x="93" y="109"/>
                  </a:cubicBezTo>
                  <a:moveTo>
                    <a:pt x="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5"/>
                    <a:pt x="84" y="54"/>
                    <a:pt x="84" y="54"/>
                  </a:cubicBezTo>
                  <a:cubicBezTo>
                    <a:pt x="84" y="54"/>
                    <a:pt x="88" y="54"/>
                    <a:pt x="94" y="56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íslíḋe">
              <a:extLst>
                <a:ext uri="{FF2B5EF4-FFF2-40B4-BE49-F238E27FC236}">
                  <a16:creationId xmlns="" xmlns:a16="http://schemas.microsoft.com/office/drawing/2014/main" id="{17DB739D-5EA1-4437-BE60-245B2EFC2FD4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íṧḻiḍe">
              <a:extLst>
                <a:ext uri="{FF2B5EF4-FFF2-40B4-BE49-F238E27FC236}">
                  <a16:creationId xmlns="" xmlns:a16="http://schemas.microsoft.com/office/drawing/2014/main" id="{F84B6FB7-7CD4-4CA6-B72B-9EA3DA105511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îśḷíḋe">
              <a:extLst>
                <a:ext uri="{FF2B5EF4-FFF2-40B4-BE49-F238E27FC236}">
                  <a16:creationId xmlns="" xmlns:a16="http://schemas.microsoft.com/office/drawing/2014/main" id="{0AA9B9F7-C8B2-4550-9709-67415449E572}"/>
                </a:ext>
              </a:extLst>
            </p:cNvPr>
            <p:cNvSpPr/>
            <p:nvPr/>
          </p:nvSpPr>
          <p:spPr bwMode="auto">
            <a:xfrm>
              <a:off x="7031038" y="3105150"/>
              <a:ext cx="120650" cy="115888"/>
            </a:xfrm>
            <a:custGeom>
              <a:avLst/>
              <a:gdLst>
                <a:gd name="T0" fmla="*/ 0 w 55"/>
                <a:gd name="T1" fmla="*/ 0 h 53"/>
                <a:gd name="T2" fmla="*/ 15 w 55"/>
                <a:gd name="T3" fmla="*/ 50 h 53"/>
                <a:gd name="T4" fmla="*/ 38 w 55"/>
                <a:gd name="T5" fmla="*/ 52 h 53"/>
                <a:gd name="T6" fmla="*/ 54 w 55"/>
                <a:gd name="T7" fmla="*/ 53 h 53"/>
                <a:gd name="T8" fmla="*/ 55 w 55"/>
                <a:gd name="T9" fmla="*/ 3 h 53"/>
                <a:gd name="T10" fmla="*/ 23 w 55"/>
                <a:gd name="T11" fmla="*/ 2 h 53"/>
                <a:gd name="T12" fmla="*/ 0 w 5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3">
                  <a:moveTo>
                    <a:pt x="0" y="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22" y="51"/>
                    <a:pt x="30" y="51"/>
                    <a:pt x="38" y="52"/>
                  </a:cubicBezTo>
                  <a:cubicBezTo>
                    <a:pt x="43" y="52"/>
                    <a:pt x="49" y="53"/>
                    <a:pt x="54" y="5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46" y="3"/>
                    <a:pt x="35" y="2"/>
                    <a:pt x="23" y="2"/>
                  </a:cubicBezTo>
                  <a:cubicBezTo>
                    <a:pt x="15" y="1"/>
                    <a:pt x="7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íśḷíḋé">
              <a:extLst>
                <a:ext uri="{FF2B5EF4-FFF2-40B4-BE49-F238E27FC236}">
                  <a16:creationId xmlns="" xmlns:a16="http://schemas.microsoft.com/office/drawing/2014/main" id="{98CDCE49-ECCE-453D-835A-9045E0E4520F}"/>
                </a:ext>
              </a:extLst>
            </p:cNvPr>
            <p:cNvSpPr/>
            <p:nvPr/>
          </p:nvSpPr>
          <p:spPr bwMode="auto">
            <a:xfrm>
              <a:off x="7065963" y="3760787"/>
              <a:ext cx="63500" cy="65088"/>
            </a:xfrm>
            <a:custGeom>
              <a:avLst/>
              <a:gdLst>
                <a:gd name="T0" fmla="*/ 3 w 29"/>
                <a:gd name="T1" fmla="*/ 0 h 30"/>
                <a:gd name="T2" fmla="*/ 0 w 29"/>
                <a:gd name="T3" fmla="*/ 20 h 30"/>
                <a:gd name="T4" fmla="*/ 21 w 29"/>
                <a:gd name="T5" fmla="*/ 27 h 30"/>
                <a:gd name="T6" fmla="*/ 28 w 29"/>
                <a:gd name="T7" fmla="*/ 30 h 30"/>
                <a:gd name="T8" fmla="*/ 29 w 29"/>
                <a:gd name="T9" fmla="*/ 2 h 30"/>
                <a:gd name="T10" fmla="*/ 17 w 29"/>
                <a:gd name="T11" fmla="*/ 1 h 30"/>
                <a:gd name="T12" fmla="*/ 3 w 2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0">
                  <a:moveTo>
                    <a:pt x="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6" y="22"/>
                    <a:pt x="14" y="24"/>
                    <a:pt x="21" y="27"/>
                  </a:cubicBezTo>
                  <a:cubicBezTo>
                    <a:pt x="24" y="28"/>
                    <a:pt x="26" y="29"/>
                    <a:pt x="28" y="3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5" y="2"/>
                    <a:pt x="21" y="2"/>
                    <a:pt x="17" y="1"/>
                  </a:cubicBezTo>
                  <a:cubicBezTo>
                    <a:pt x="12" y="1"/>
                    <a:pt x="8" y="1"/>
                    <a:pt x="3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íṡļidé">
              <a:extLst>
                <a:ext uri="{FF2B5EF4-FFF2-40B4-BE49-F238E27FC236}">
                  <a16:creationId xmlns="" xmlns:a16="http://schemas.microsoft.com/office/drawing/2014/main" id="{855AF51A-05DF-49CA-AB81-8D9B11F4AF45}"/>
                </a:ext>
              </a:extLst>
            </p:cNvPr>
            <p:cNvSpPr/>
            <p:nvPr/>
          </p:nvSpPr>
          <p:spPr bwMode="auto">
            <a:xfrm>
              <a:off x="7075488" y="3633787"/>
              <a:ext cx="58738" cy="122238"/>
            </a:xfrm>
            <a:custGeom>
              <a:avLst/>
              <a:gdLst>
                <a:gd name="T0" fmla="*/ 27 w 27"/>
                <a:gd name="T1" fmla="*/ 0 h 56"/>
                <a:gd name="T2" fmla="*/ 23 w 27"/>
                <a:gd name="T3" fmla="*/ 0 h 56"/>
                <a:gd name="T4" fmla="*/ 4 w 27"/>
                <a:gd name="T5" fmla="*/ 33 h 56"/>
                <a:gd name="T6" fmla="*/ 0 w 27"/>
                <a:gd name="T7" fmla="*/ 55 h 56"/>
                <a:gd name="T8" fmla="*/ 13 w 27"/>
                <a:gd name="T9" fmla="*/ 55 h 56"/>
                <a:gd name="T10" fmla="*/ 25 w 27"/>
                <a:gd name="T11" fmla="*/ 56 h 56"/>
                <a:gd name="T12" fmla="*/ 27 w 2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6"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5"/>
                    <a:pt x="9" y="55"/>
                    <a:pt x="13" y="55"/>
                  </a:cubicBezTo>
                  <a:cubicBezTo>
                    <a:pt x="17" y="56"/>
                    <a:pt x="21" y="56"/>
                    <a:pt x="25" y="56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íś1ïḍe">
              <a:extLst>
                <a:ext uri="{FF2B5EF4-FFF2-40B4-BE49-F238E27FC236}">
                  <a16:creationId xmlns="" xmlns:a16="http://schemas.microsoft.com/office/drawing/2014/main" id="{A80153C8-FC55-45B4-9A4E-2D914E4818E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iŝ1ïḋé">
              <a:extLst>
                <a:ext uri="{FF2B5EF4-FFF2-40B4-BE49-F238E27FC236}">
                  <a16:creationId xmlns="" xmlns:a16="http://schemas.microsoft.com/office/drawing/2014/main" id="{361BCFC5-9ECA-4370-B45A-AC6C0FAA140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6" name="ïšļiḑê">
              <a:extLst>
                <a:ext uri="{FF2B5EF4-FFF2-40B4-BE49-F238E27FC236}">
                  <a16:creationId xmlns="" xmlns:a16="http://schemas.microsoft.com/office/drawing/2014/main" id="{AB00C64A-3902-4762-97A1-6618BD7918A0}"/>
                </a:ext>
              </a:extLst>
            </p:cNvPr>
            <p:cNvSpPr/>
            <p:nvPr/>
          </p:nvSpPr>
          <p:spPr bwMode="auto">
            <a:xfrm>
              <a:off x="7118351" y="1881187"/>
              <a:ext cx="1820863" cy="1611313"/>
            </a:xfrm>
            <a:custGeom>
              <a:avLst/>
              <a:gdLst>
                <a:gd name="T0" fmla="*/ 58 w 1147"/>
                <a:gd name="T1" fmla="*/ 1015 h 1015"/>
                <a:gd name="T2" fmla="*/ 217 w 1147"/>
                <a:gd name="T3" fmla="*/ 738 h 1015"/>
                <a:gd name="T4" fmla="*/ 488 w 1147"/>
                <a:gd name="T5" fmla="*/ 958 h 1015"/>
                <a:gd name="T6" fmla="*/ 727 w 1147"/>
                <a:gd name="T7" fmla="*/ 316 h 1015"/>
                <a:gd name="T8" fmla="*/ 921 w 1147"/>
                <a:gd name="T9" fmla="*/ 497 h 1015"/>
                <a:gd name="T10" fmla="*/ 1147 w 1147"/>
                <a:gd name="T11" fmla="*/ 28 h 1015"/>
                <a:gd name="T12" fmla="*/ 1088 w 1147"/>
                <a:gd name="T13" fmla="*/ 0 h 1015"/>
                <a:gd name="T14" fmla="*/ 900 w 1147"/>
                <a:gd name="T15" fmla="*/ 388 h 1015"/>
                <a:gd name="T16" fmla="*/ 700 w 1147"/>
                <a:gd name="T17" fmla="*/ 201 h 1015"/>
                <a:gd name="T18" fmla="*/ 458 w 1147"/>
                <a:gd name="T19" fmla="*/ 848 h 1015"/>
                <a:gd name="T20" fmla="*/ 199 w 1147"/>
                <a:gd name="T21" fmla="*/ 638 h 1015"/>
                <a:gd name="T22" fmla="*/ 0 w 1147"/>
                <a:gd name="T23" fmla="*/ 981 h 1015"/>
                <a:gd name="T24" fmla="*/ 58 w 1147"/>
                <a:gd name="T25" fmla="*/ 1015 h 1015"/>
                <a:gd name="T26" fmla="*/ 58 w 1147"/>
                <a:gd name="T27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7" h="1015">
                  <a:moveTo>
                    <a:pt x="58" y="1015"/>
                  </a:moveTo>
                  <a:lnTo>
                    <a:pt x="217" y="738"/>
                  </a:lnTo>
                  <a:lnTo>
                    <a:pt x="488" y="958"/>
                  </a:lnTo>
                  <a:lnTo>
                    <a:pt x="727" y="316"/>
                  </a:lnTo>
                  <a:lnTo>
                    <a:pt x="921" y="497"/>
                  </a:lnTo>
                  <a:lnTo>
                    <a:pt x="1147" y="28"/>
                  </a:lnTo>
                  <a:lnTo>
                    <a:pt x="1088" y="0"/>
                  </a:lnTo>
                  <a:lnTo>
                    <a:pt x="900" y="388"/>
                  </a:lnTo>
                  <a:lnTo>
                    <a:pt x="700" y="201"/>
                  </a:lnTo>
                  <a:lnTo>
                    <a:pt x="458" y="848"/>
                  </a:lnTo>
                  <a:lnTo>
                    <a:pt x="199" y="638"/>
                  </a:lnTo>
                  <a:lnTo>
                    <a:pt x="0" y="981"/>
                  </a:lnTo>
                  <a:lnTo>
                    <a:pt x="58" y="1015"/>
                  </a:lnTo>
                  <a:lnTo>
                    <a:pt x="58" y="1015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íŝļîḋè">
              <a:extLst>
                <a:ext uri="{FF2B5EF4-FFF2-40B4-BE49-F238E27FC236}">
                  <a16:creationId xmlns="" xmlns:a16="http://schemas.microsoft.com/office/drawing/2014/main" id="{E83E0D24-930C-4046-9E90-F101A69143E6}"/>
                </a:ext>
              </a:extLst>
            </p:cNvPr>
            <p:cNvSpPr/>
            <p:nvPr/>
          </p:nvSpPr>
          <p:spPr bwMode="auto">
            <a:xfrm>
              <a:off x="8729663" y="1700212"/>
              <a:ext cx="284163" cy="311150"/>
            </a:xfrm>
            <a:custGeom>
              <a:avLst/>
              <a:gdLst>
                <a:gd name="T0" fmla="*/ 179 w 179"/>
                <a:gd name="T1" fmla="*/ 196 h 196"/>
                <a:gd name="T2" fmla="*/ 163 w 179"/>
                <a:gd name="T3" fmla="*/ 0 h 196"/>
                <a:gd name="T4" fmla="*/ 0 w 179"/>
                <a:gd name="T5" fmla="*/ 111 h 196"/>
                <a:gd name="T6" fmla="*/ 179 w 179"/>
                <a:gd name="T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96">
                  <a:moveTo>
                    <a:pt x="179" y="196"/>
                  </a:moveTo>
                  <a:lnTo>
                    <a:pt x="163" y="0"/>
                  </a:lnTo>
                  <a:lnTo>
                    <a:pt x="0" y="111"/>
                  </a:lnTo>
                  <a:lnTo>
                    <a:pt x="179" y="196"/>
                  </a:ln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478" name="文本框 231">
            <a:extLst>
              <a:ext uri="{FF2B5EF4-FFF2-40B4-BE49-F238E27FC236}">
                <a16:creationId xmlns="" xmlns:a16="http://schemas.microsoft.com/office/drawing/2014/main" id="{A92D69E1-DB0A-4FF1-A83E-6128A193AC4C}"/>
              </a:ext>
            </a:extLst>
          </p:cNvPr>
          <p:cNvSpPr txBox="1"/>
          <p:nvPr/>
        </p:nvSpPr>
        <p:spPr>
          <a:xfrm>
            <a:off x="1080517" y="2897549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fieldThe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uThThe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fielde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fieldser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Century Gothic" panose="020B0502020202020204" pitchFamily="34" charset="0"/>
                <a:ea typeface="微软雅黑"/>
              </a:rPr>
              <a:t> print the presentation and make it into a it into a film to be used in a wider field</a:t>
            </a:r>
          </a:p>
        </p:txBody>
      </p:sp>
      <p:grpSp>
        <p:nvGrpSpPr>
          <p:cNvPr id="479" name="组合 478">
            <a:extLst>
              <a:ext uri="{FF2B5EF4-FFF2-40B4-BE49-F238E27FC236}">
                <a16:creationId xmlns="" xmlns:a16="http://schemas.microsoft.com/office/drawing/2014/main" id="{E1A9728A-A086-476C-8CC6-4570943FAD19}"/>
              </a:ext>
            </a:extLst>
          </p:cNvPr>
          <p:cNvGrpSpPr/>
          <p:nvPr/>
        </p:nvGrpSpPr>
        <p:grpSpPr>
          <a:xfrm>
            <a:off x="1304564" y="4853435"/>
            <a:ext cx="464664" cy="464664"/>
            <a:chOff x="5940899" y="1916372"/>
            <a:chExt cx="646544" cy="646544"/>
          </a:xfrm>
        </p:grpSpPr>
        <p:sp>
          <p:nvSpPr>
            <p:cNvPr id="480" name="椭圆 479">
              <a:extLst>
                <a:ext uri="{FF2B5EF4-FFF2-40B4-BE49-F238E27FC236}">
                  <a16:creationId xmlns="" xmlns:a16="http://schemas.microsoft.com/office/drawing/2014/main" id="{D6038AA3-AA81-4A9D-988A-3B2A8BB11BA7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1" name="椭圆 429">
              <a:extLst>
                <a:ext uri="{FF2B5EF4-FFF2-40B4-BE49-F238E27FC236}">
                  <a16:creationId xmlns="" xmlns:a16="http://schemas.microsoft.com/office/drawing/2014/main" id="{C57B12C0-3F8A-4C72-A62D-FC4A12112B68}"/>
                </a:ext>
              </a:extLst>
            </p:cNvPr>
            <p:cNvSpPr/>
            <p:nvPr/>
          </p:nvSpPr>
          <p:spPr>
            <a:xfrm>
              <a:off x="6115265" y="2090955"/>
              <a:ext cx="297812" cy="297377"/>
            </a:xfrm>
            <a:custGeom>
              <a:avLst/>
              <a:gdLst>
                <a:gd name="connsiteX0" fmla="*/ 351512 w 608453"/>
                <a:gd name="connsiteY0" fmla="*/ 527474 h 607566"/>
                <a:gd name="connsiteX1" fmla="*/ 365947 w 608453"/>
                <a:gd name="connsiteY1" fmla="*/ 533451 h 607566"/>
                <a:gd name="connsiteX2" fmla="*/ 371935 w 608453"/>
                <a:gd name="connsiteY2" fmla="*/ 548009 h 607566"/>
                <a:gd name="connsiteX3" fmla="*/ 365947 w 608453"/>
                <a:gd name="connsiteY3" fmla="*/ 562567 h 607566"/>
                <a:gd name="connsiteX4" fmla="*/ 351512 w 608453"/>
                <a:gd name="connsiteY4" fmla="*/ 568543 h 607566"/>
                <a:gd name="connsiteX5" fmla="*/ 336925 w 608453"/>
                <a:gd name="connsiteY5" fmla="*/ 562567 h 607566"/>
                <a:gd name="connsiteX6" fmla="*/ 330936 w 608453"/>
                <a:gd name="connsiteY6" fmla="*/ 548009 h 607566"/>
                <a:gd name="connsiteX7" fmla="*/ 336925 w 608453"/>
                <a:gd name="connsiteY7" fmla="*/ 533451 h 607566"/>
                <a:gd name="connsiteX8" fmla="*/ 351512 w 608453"/>
                <a:gd name="connsiteY8" fmla="*/ 527474 h 607566"/>
                <a:gd name="connsiteX9" fmla="*/ 96651 w 608453"/>
                <a:gd name="connsiteY9" fmla="*/ 340302 h 607566"/>
                <a:gd name="connsiteX10" fmla="*/ 59316 w 608453"/>
                <a:gd name="connsiteY10" fmla="*/ 414406 h 607566"/>
                <a:gd name="connsiteX11" fmla="*/ 59008 w 608453"/>
                <a:gd name="connsiteY11" fmla="*/ 548652 h 607566"/>
                <a:gd name="connsiteX12" fmla="*/ 193448 w 608453"/>
                <a:gd name="connsiteY12" fmla="*/ 548345 h 607566"/>
                <a:gd name="connsiteX13" fmla="*/ 267659 w 608453"/>
                <a:gd name="connsiteY13" fmla="*/ 511063 h 607566"/>
                <a:gd name="connsiteX14" fmla="*/ 176086 w 608453"/>
                <a:gd name="connsiteY14" fmla="*/ 431743 h 607566"/>
                <a:gd name="connsiteX15" fmla="*/ 96651 w 608453"/>
                <a:gd name="connsiteY15" fmla="*/ 340302 h 607566"/>
                <a:gd name="connsiteX16" fmla="*/ 304192 w 608453"/>
                <a:gd name="connsiteY16" fmla="*/ 257606 h 607566"/>
                <a:gd name="connsiteX17" fmla="*/ 257941 w 608453"/>
                <a:gd name="connsiteY17" fmla="*/ 303782 h 607566"/>
                <a:gd name="connsiteX18" fmla="*/ 304192 w 608453"/>
                <a:gd name="connsiteY18" fmla="*/ 349958 h 607566"/>
                <a:gd name="connsiteX19" fmla="*/ 350442 w 608453"/>
                <a:gd name="connsiteY19" fmla="*/ 303782 h 607566"/>
                <a:gd name="connsiteX20" fmla="*/ 304192 w 608453"/>
                <a:gd name="connsiteY20" fmla="*/ 257606 h 607566"/>
                <a:gd name="connsiteX21" fmla="*/ 545278 w 608453"/>
                <a:gd name="connsiteY21" fmla="*/ 234698 h 607566"/>
                <a:gd name="connsiteX22" fmla="*/ 559861 w 608453"/>
                <a:gd name="connsiteY22" fmla="*/ 240687 h 607566"/>
                <a:gd name="connsiteX23" fmla="*/ 565848 w 608453"/>
                <a:gd name="connsiteY23" fmla="*/ 255121 h 607566"/>
                <a:gd name="connsiteX24" fmla="*/ 559861 w 608453"/>
                <a:gd name="connsiteY24" fmla="*/ 269709 h 607566"/>
                <a:gd name="connsiteX25" fmla="*/ 545278 w 608453"/>
                <a:gd name="connsiteY25" fmla="*/ 275697 h 607566"/>
                <a:gd name="connsiteX26" fmla="*/ 530848 w 608453"/>
                <a:gd name="connsiteY26" fmla="*/ 269709 h 607566"/>
                <a:gd name="connsiteX27" fmla="*/ 524708 w 608453"/>
                <a:gd name="connsiteY27" fmla="*/ 255121 h 607566"/>
                <a:gd name="connsiteX28" fmla="*/ 530848 w 608453"/>
                <a:gd name="connsiteY28" fmla="*/ 240687 h 607566"/>
                <a:gd name="connsiteX29" fmla="*/ 545278 w 608453"/>
                <a:gd name="connsiteY29" fmla="*/ 234698 h 607566"/>
                <a:gd name="connsiteX30" fmla="*/ 304192 w 608453"/>
                <a:gd name="connsiteY30" fmla="*/ 216492 h 607566"/>
                <a:gd name="connsiteX31" fmla="*/ 391622 w 608453"/>
                <a:gd name="connsiteY31" fmla="*/ 303782 h 607566"/>
                <a:gd name="connsiteX32" fmla="*/ 304192 w 608453"/>
                <a:gd name="connsiteY32" fmla="*/ 391071 h 607566"/>
                <a:gd name="connsiteX33" fmla="*/ 216761 w 608453"/>
                <a:gd name="connsiteY33" fmla="*/ 303782 h 607566"/>
                <a:gd name="connsiteX34" fmla="*/ 304192 w 608453"/>
                <a:gd name="connsiteY34" fmla="*/ 216492 h 607566"/>
                <a:gd name="connsiteX35" fmla="*/ 304227 w 608453"/>
                <a:gd name="connsiteY35" fmla="*/ 120599 h 607566"/>
                <a:gd name="connsiteX36" fmla="*/ 205125 w 608453"/>
                <a:gd name="connsiteY36" fmla="*/ 204829 h 607566"/>
                <a:gd name="connsiteX37" fmla="*/ 120774 w 608453"/>
                <a:gd name="connsiteY37" fmla="*/ 303787 h 607566"/>
                <a:gd name="connsiteX38" fmla="*/ 205125 w 608453"/>
                <a:gd name="connsiteY38" fmla="*/ 402746 h 607566"/>
                <a:gd name="connsiteX39" fmla="*/ 304227 w 608453"/>
                <a:gd name="connsiteY39" fmla="*/ 486822 h 607566"/>
                <a:gd name="connsiteX40" fmla="*/ 403328 w 608453"/>
                <a:gd name="connsiteY40" fmla="*/ 402746 h 607566"/>
                <a:gd name="connsiteX41" fmla="*/ 487526 w 608453"/>
                <a:gd name="connsiteY41" fmla="*/ 303787 h 607566"/>
                <a:gd name="connsiteX42" fmla="*/ 403328 w 608453"/>
                <a:gd name="connsiteY42" fmla="*/ 204829 h 607566"/>
                <a:gd name="connsiteX43" fmla="*/ 304227 w 608453"/>
                <a:gd name="connsiteY43" fmla="*/ 120599 h 607566"/>
                <a:gd name="connsiteX44" fmla="*/ 112054 w 608453"/>
                <a:gd name="connsiteY44" fmla="*/ 41068 h 607566"/>
                <a:gd name="connsiteX45" fmla="*/ 59008 w 608453"/>
                <a:gd name="connsiteY45" fmla="*/ 58923 h 607566"/>
                <a:gd name="connsiteX46" fmla="*/ 59316 w 608453"/>
                <a:gd name="connsiteY46" fmla="*/ 193169 h 607566"/>
                <a:gd name="connsiteX47" fmla="*/ 96651 w 608453"/>
                <a:gd name="connsiteY47" fmla="*/ 267272 h 607566"/>
                <a:gd name="connsiteX48" fmla="*/ 176086 w 608453"/>
                <a:gd name="connsiteY48" fmla="*/ 175832 h 607566"/>
                <a:gd name="connsiteX49" fmla="*/ 267659 w 608453"/>
                <a:gd name="connsiteY49" fmla="*/ 96512 h 607566"/>
                <a:gd name="connsiteX50" fmla="*/ 193448 w 608453"/>
                <a:gd name="connsiteY50" fmla="*/ 59230 h 607566"/>
                <a:gd name="connsiteX51" fmla="*/ 112054 w 608453"/>
                <a:gd name="connsiteY51" fmla="*/ 41068 h 607566"/>
                <a:gd name="connsiteX52" fmla="*/ 103297 w 608453"/>
                <a:gd name="connsiteY52" fmla="*/ 200 h 607566"/>
                <a:gd name="connsiteX53" fmla="*/ 208352 w 608453"/>
                <a:gd name="connsiteY53" fmla="*/ 21027 h 607566"/>
                <a:gd name="connsiteX54" fmla="*/ 304227 w 608453"/>
                <a:gd name="connsiteY54" fmla="*/ 71044 h 607566"/>
                <a:gd name="connsiteX55" fmla="*/ 400101 w 608453"/>
                <a:gd name="connsiteY55" fmla="*/ 21027 h 607566"/>
                <a:gd name="connsiteX56" fmla="*/ 505080 w 608453"/>
                <a:gd name="connsiteY56" fmla="*/ 200 h 607566"/>
                <a:gd name="connsiteX57" fmla="*/ 578484 w 608453"/>
                <a:gd name="connsiteY57" fmla="*/ 29773 h 607566"/>
                <a:gd name="connsiteX58" fmla="*/ 586166 w 608453"/>
                <a:gd name="connsiteY58" fmla="*/ 211273 h 607566"/>
                <a:gd name="connsiteX59" fmla="*/ 559432 w 608453"/>
                <a:gd name="connsiteY59" fmla="*/ 222626 h 607566"/>
                <a:gd name="connsiteX60" fmla="*/ 548062 w 608453"/>
                <a:gd name="connsiteY60" fmla="*/ 195930 h 607566"/>
                <a:gd name="connsiteX61" fmla="*/ 549445 w 608453"/>
                <a:gd name="connsiteY61" fmla="*/ 58923 h 607566"/>
                <a:gd name="connsiteX62" fmla="*/ 415005 w 608453"/>
                <a:gd name="connsiteY62" fmla="*/ 59230 h 607566"/>
                <a:gd name="connsiteX63" fmla="*/ 340794 w 608453"/>
                <a:gd name="connsiteY63" fmla="*/ 96512 h 607566"/>
                <a:gd name="connsiteX64" fmla="*/ 432367 w 608453"/>
                <a:gd name="connsiteY64" fmla="*/ 175832 h 607566"/>
                <a:gd name="connsiteX65" fmla="*/ 587395 w 608453"/>
                <a:gd name="connsiteY65" fmla="*/ 399524 h 607566"/>
                <a:gd name="connsiteX66" fmla="*/ 578484 w 608453"/>
                <a:gd name="connsiteY66" fmla="*/ 577649 h 607566"/>
                <a:gd name="connsiteX67" fmla="*/ 496898 w 608453"/>
                <a:gd name="connsiteY67" fmla="*/ 607566 h 607566"/>
                <a:gd name="connsiteX68" fmla="*/ 396875 w 608453"/>
                <a:gd name="connsiteY68" fmla="*/ 585320 h 607566"/>
                <a:gd name="connsiteX69" fmla="*/ 385505 w 608453"/>
                <a:gd name="connsiteY69" fmla="*/ 558624 h 607566"/>
                <a:gd name="connsiteX70" fmla="*/ 412086 w 608453"/>
                <a:gd name="connsiteY70" fmla="*/ 547271 h 607566"/>
                <a:gd name="connsiteX71" fmla="*/ 549445 w 608453"/>
                <a:gd name="connsiteY71" fmla="*/ 548652 h 607566"/>
                <a:gd name="connsiteX72" fmla="*/ 549138 w 608453"/>
                <a:gd name="connsiteY72" fmla="*/ 414406 h 607566"/>
                <a:gd name="connsiteX73" fmla="*/ 511802 w 608453"/>
                <a:gd name="connsiteY73" fmla="*/ 340302 h 607566"/>
                <a:gd name="connsiteX74" fmla="*/ 432367 w 608453"/>
                <a:gd name="connsiteY74" fmla="*/ 431743 h 607566"/>
                <a:gd name="connsiteX75" fmla="*/ 208352 w 608453"/>
                <a:gd name="connsiteY75" fmla="*/ 586547 h 607566"/>
                <a:gd name="connsiteX76" fmla="*/ 111555 w 608453"/>
                <a:gd name="connsiteY76" fmla="*/ 607566 h 607566"/>
                <a:gd name="connsiteX77" fmla="*/ 29816 w 608453"/>
                <a:gd name="connsiteY77" fmla="*/ 577649 h 607566"/>
                <a:gd name="connsiteX78" fmla="*/ 21058 w 608453"/>
                <a:gd name="connsiteY78" fmla="*/ 399524 h 607566"/>
                <a:gd name="connsiteX79" fmla="*/ 71146 w 608453"/>
                <a:gd name="connsiteY79" fmla="*/ 303787 h 607566"/>
                <a:gd name="connsiteX80" fmla="*/ 21058 w 608453"/>
                <a:gd name="connsiteY80" fmla="*/ 208051 h 607566"/>
                <a:gd name="connsiteX81" fmla="*/ 29816 w 608453"/>
                <a:gd name="connsiteY81" fmla="*/ 29773 h 607566"/>
                <a:gd name="connsiteX82" fmla="*/ 103297 w 608453"/>
                <a:gd name="connsiteY82" fmla="*/ 200 h 60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08453" h="607566">
                  <a:moveTo>
                    <a:pt x="351512" y="527474"/>
                  </a:moveTo>
                  <a:cubicBezTo>
                    <a:pt x="356887" y="527474"/>
                    <a:pt x="362108" y="529620"/>
                    <a:pt x="365947" y="533451"/>
                  </a:cubicBezTo>
                  <a:cubicBezTo>
                    <a:pt x="369785" y="537282"/>
                    <a:pt x="371935" y="542645"/>
                    <a:pt x="371935" y="548009"/>
                  </a:cubicBezTo>
                  <a:cubicBezTo>
                    <a:pt x="371935" y="553372"/>
                    <a:pt x="369785" y="558736"/>
                    <a:pt x="365947" y="562567"/>
                  </a:cubicBezTo>
                  <a:cubicBezTo>
                    <a:pt x="362108" y="566398"/>
                    <a:pt x="356887" y="568543"/>
                    <a:pt x="351512" y="568543"/>
                  </a:cubicBezTo>
                  <a:cubicBezTo>
                    <a:pt x="345984" y="568543"/>
                    <a:pt x="340764" y="566398"/>
                    <a:pt x="336925" y="562567"/>
                  </a:cubicBezTo>
                  <a:cubicBezTo>
                    <a:pt x="333086" y="558736"/>
                    <a:pt x="330936" y="553372"/>
                    <a:pt x="330936" y="548009"/>
                  </a:cubicBezTo>
                  <a:cubicBezTo>
                    <a:pt x="330936" y="542645"/>
                    <a:pt x="333086" y="537282"/>
                    <a:pt x="336925" y="533451"/>
                  </a:cubicBezTo>
                  <a:cubicBezTo>
                    <a:pt x="340764" y="529620"/>
                    <a:pt x="345984" y="527474"/>
                    <a:pt x="351512" y="527474"/>
                  </a:cubicBezTo>
                  <a:close/>
                  <a:moveTo>
                    <a:pt x="96651" y="340302"/>
                  </a:moveTo>
                  <a:cubicBezTo>
                    <a:pt x="81287" y="365464"/>
                    <a:pt x="68688" y="390318"/>
                    <a:pt x="59316" y="414406"/>
                  </a:cubicBezTo>
                  <a:cubicBezTo>
                    <a:pt x="35193" y="475929"/>
                    <a:pt x="35040" y="524871"/>
                    <a:pt x="59008" y="548652"/>
                  </a:cubicBezTo>
                  <a:cubicBezTo>
                    <a:pt x="82823" y="572586"/>
                    <a:pt x="131836" y="572432"/>
                    <a:pt x="193448" y="548345"/>
                  </a:cubicBezTo>
                  <a:cubicBezTo>
                    <a:pt x="217571" y="538986"/>
                    <a:pt x="242461" y="526405"/>
                    <a:pt x="267659" y="511063"/>
                  </a:cubicBezTo>
                  <a:cubicBezTo>
                    <a:pt x="236162" y="487742"/>
                    <a:pt x="205433" y="461200"/>
                    <a:pt x="176086" y="431743"/>
                  </a:cubicBezTo>
                  <a:cubicBezTo>
                    <a:pt x="146586" y="402439"/>
                    <a:pt x="119852" y="371601"/>
                    <a:pt x="96651" y="340302"/>
                  </a:cubicBezTo>
                  <a:close/>
                  <a:moveTo>
                    <a:pt x="304192" y="257606"/>
                  </a:moveTo>
                  <a:cubicBezTo>
                    <a:pt x="278685" y="257606"/>
                    <a:pt x="257941" y="278316"/>
                    <a:pt x="257941" y="303782"/>
                  </a:cubicBezTo>
                  <a:cubicBezTo>
                    <a:pt x="257941" y="329248"/>
                    <a:pt x="278685" y="349958"/>
                    <a:pt x="304192" y="349958"/>
                  </a:cubicBezTo>
                  <a:cubicBezTo>
                    <a:pt x="329699" y="349958"/>
                    <a:pt x="350442" y="329248"/>
                    <a:pt x="350442" y="303782"/>
                  </a:cubicBezTo>
                  <a:cubicBezTo>
                    <a:pt x="350442" y="278316"/>
                    <a:pt x="329699" y="257606"/>
                    <a:pt x="304192" y="257606"/>
                  </a:cubicBezTo>
                  <a:close/>
                  <a:moveTo>
                    <a:pt x="545278" y="234698"/>
                  </a:moveTo>
                  <a:cubicBezTo>
                    <a:pt x="550651" y="234698"/>
                    <a:pt x="556024" y="236848"/>
                    <a:pt x="559861" y="240687"/>
                  </a:cubicBezTo>
                  <a:cubicBezTo>
                    <a:pt x="563699" y="244526"/>
                    <a:pt x="565848" y="249747"/>
                    <a:pt x="565848" y="255121"/>
                  </a:cubicBezTo>
                  <a:cubicBezTo>
                    <a:pt x="565848" y="260649"/>
                    <a:pt x="563699" y="265870"/>
                    <a:pt x="559861" y="269709"/>
                  </a:cubicBezTo>
                  <a:cubicBezTo>
                    <a:pt x="556024" y="273547"/>
                    <a:pt x="550651" y="275697"/>
                    <a:pt x="545278" y="275697"/>
                  </a:cubicBezTo>
                  <a:cubicBezTo>
                    <a:pt x="539905" y="275697"/>
                    <a:pt x="534686" y="273547"/>
                    <a:pt x="530848" y="269709"/>
                  </a:cubicBezTo>
                  <a:cubicBezTo>
                    <a:pt x="527011" y="265870"/>
                    <a:pt x="524708" y="260649"/>
                    <a:pt x="524708" y="255121"/>
                  </a:cubicBezTo>
                  <a:cubicBezTo>
                    <a:pt x="524708" y="249747"/>
                    <a:pt x="527011" y="244526"/>
                    <a:pt x="530848" y="240687"/>
                  </a:cubicBezTo>
                  <a:cubicBezTo>
                    <a:pt x="534533" y="236848"/>
                    <a:pt x="539905" y="234698"/>
                    <a:pt x="545278" y="234698"/>
                  </a:cubicBezTo>
                  <a:close/>
                  <a:moveTo>
                    <a:pt x="304192" y="216492"/>
                  </a:moveTo>
                  <a:cubicBezTo>
                    <a:pt x="352440" y="216492"/>
                    <a:pt x="391622" y="255611"/>
                    <a:pt x="391622" y="303782"/>
                  </a:cubicBezTo>
                  <a:cubicBezTo>
                    <a:pt x="391622" y="351952"/>
                    <a:pt x="352440" y="391071"/>
                    <a:pt x="304192" y="391071"/>
                  </a:cubicBezTo>
                  <a:cubicBezTo>
                    <a:pt x="255944" y="391071"/>
                    <a:pt x="216761" y="351952"/>
                    <a:pt x="216761" y="303782"/>
                  </a:cubicBezTo>
                  <a:cubicBezTo>
                    <a:pt x="216761" y="255611"/>
                    <a:pt x="255944" y="216492"/>
                    <a:pt x="304192" y="216492"/>
                  </a:cubicBezTo>
                  <a:close/>
                  <a:moveTo>
                    <a:pt x="304227" y="120599"/>
                  </a:moveTo>
                  <a:cubicBezTo>
                    <a:pt x="270578" y="144533"/>
                    <a:pt x="237084" y="172917"/>
                    <a:pt x="205125" y="204829"/>
                  </a:cubicBezTo>
                  <a:cubicBezTo>
                    <a:pt x="173167" y="236741"/>
                    <a:pt x="144743" y="270188"/>
                    <a:pt x="120774" y="303787"/>
                  </a:cubicBezTo>
                  <a:cubicBezTo>
                    <a:pt x="144743" y="337387"/>
                    <a:pt x="173167" y="370833"/>
                    <a:pt x="205125" y="402746"/>
                  </a:cubicBezTo>
                  <a:cubicBezTo>
                    <a:pt x="236776" y="434504"/>
                    <a:pt x="270117" y="462734"/>
                    <a:pt x="304227" y="486822"/>
                  </a:cubicBezTo>
                  <a:cubicBezTo>
                    <a:pt x="337875" y="463041"/>
                    <a:pt x="371370" y="434658"/>
                    <a:pt x="403328" y="402746"/>
                  </a:cubicBezTo>
                  <a:cubicBezTo>
                    <a:pt x="435133" y="370987"/>
                    <a:pt x="463403" y="337847"/>
                    <a:pt x="487526" y="303787"/>
                  </a:cubicBezTo>
                  <a:cubicBezTo>
                    <a:pt x="463711" y="270188"/>
                    <a:pt x="435286" y="236588"/>
                    <a:pt x="403328" y="204829"/>
                  </a:cubicBezTo>
                  <a:cubicBezTo>
                    <a:pt x="371370" y="172917"/>
                    <a:pt x="337875" y="144533"/>
                    <a:pt x="304227" y="120599"/>
                  </a:cubicBezTo>
                  <a:close/>
                  <a:moveTo>
                    <a:pt x="112054" y="41068"/>
                  </a:moveTo>
                  <a:cubicBezTo>
                    <a:pt x="89123" y="41011"/>
                    <a:pt x="70916" y="46956"/>
                    <a:pt x="59008" y="58923"/>
                  </a:cubicBezTo>
                  <a:cubicBezTo>
                    <a:pt x="35040" y="82704"/>
                    <a:pt x="35193" y="131646"/>
                    <a:pt x="59316" y="193169"/>
                  </a:cubicBezTo>
                  <a:cubicBezTo>
                    <a:pt x="68688" y="217256"/>
                    <a:pt x="81287" y="242111"/>
                    <a:pt x="96651" y="267272"/>
                  </a:cubicBezTo>
                  <a:cubicBezTo>
                    <a:pt x="119852" y="235974"/>
                    <a:pt x="146586" y="205136"/>
                    <a:pt x="176086" y="175832"/>
                  </a:cubicBezTo>
                  <a:cubicBezTo>
                    <a:pt x="205433" y="146375"/>
                    <a:pt x="236315" y="119679"/>
                    <a:pt x="267659" y="96512"/>
                  </a:cubicBezTo>
                  <a:cubicBezTo>
                    <a:pt x="242461" y="81170"/>
                    <a:pt x="217417" y="68589"/>
                    <a:pt x="193448" y="59230"/>
                  </a:cubicBezTo>
                  <a:cubicBezTo>
                    <a:pt x="162642" y="47186"/>
                    <a:pt x="134986" y="41126"/>
                    <a:pt x="112054" y="41068"/>
                  </a:cubicBezTo>
                  <a:close/>
                  <a:moveTo>
                    <a:pt x="103297" y="200"/>
                  </a:moveTo>
                  <a:cubicBezTo>
                    <a:pt x="133527" y="-1296"/>
                    <a:pt x="169019" y="5608"/>
                    <a:pt x="208352" y="21027"/>
                  </a:cubicBezTo>
                  <a:cubicBezTo>
                    <a:pt x="239542" y="33148"/>
                    <a:pt x="271807" y="50178"/>
                    <a:pt x="304227" y="71044"/>
                  </a:cubicBezTo>
                  <a:cubicBezTo>
                    <a:pt x="336646" y="50178"/>
                    <a:pt x="368911" y="33148"/>
                    <a:pt x="400101" y="21027"/>
                  </a:cubicBezTo>
                  <a:cubicBezTo>
                    <a:pt x="439358" y="5608"/>
                    <a:pt x="474850" y="-1296"/>
                    <a:pt x="505080" y="200"/>
                  </a:cubicBezTo>
                  <a:cubicBezTo>
                    <a:pt x="535309" y="1696"/>
                    <a:pt x="560277" y="11592"/>
                    <a:pt x="578484" y="29773"/>
                  </a:cubicBezTo>
                  <a:cubicBezTo>
                    <a:pt x="615666" y="66748"/>
                    <a:pt x="618278" y="131186"/>
                    <a:pt x="586166" y="211273"/>
                  </a:cubicBezTo>
                  <a:cubicBezTo>
                    <a:pt x="582018" y="221859"/>
                    <a:pt x="570033" y="226922"/>
                    <a:pt x="559432" y="222626"/>
                  </a:cubicBezTo>
                  <a:cubicBezTo>
                    <a:pt x="548830" y="218484"/>
                    <a:pt x="543760" y="206517"/>
                    <a:pt x="548062" y="195930"/>
                  </a:cubicBezTo>
                  <a:cubicBezTo>
                    <a:pt x="573260" y="133180"/>
                    <a:pt x="573721" y="83164"/>
                    <a:pt x="549445" y="58923"/>
                  </a:cubicBezTo>
                  <a:cubicBezTo>
                    <a:pt x="525630" y="34989"/>
                    <a:pt x="476617" y="35142"/>
                    <a:pt x="415005" y="59230"/>
                  </a:cubicBezTo>
                  <a:cubicBezTo>
                    <a:pt x="390883" y="68589"/>
                    <a:pt x="365992" y="81170"/>
                    <a:pt x="340794" y="96512"/>
                  </a:cubicBezTo>
                  <a:cubicBezTo>
                    <a:pt x="372138" y="119679"/>
                    <a:pt x="403021" y="146375"/>
                    <a:pt x="432367" y="175832"/>
                  </a:cubicBezTo>
                  <a:cubicBezTo>
                    <a:pt x="503812" y="247021"/>
                    <a:pt x="558817" y="326494"/>
                    <a:pt x="587395" y="399524"/>
                  </a:cubicBezTo>
                  <a:cubicBezTo>
                    <a:pt x="618278" y="477923"/>
                    <a:pt x="615052" y="541287"/>
                    <a:pt x="578484" y="577649"/>
                  </a:cubicBezTo>
                  <a:cubicBezTo>
                    <a:pt x="558664" y="597594"/>
                    <a:pt x="530854" y="607566"/>
                    <a:pt x="496898" y="607566"/>
                  </a:cubicBezTo>
                  <a:cubicBezTo>
                    <a:pt x="467706" y="607566"/>
                    <a:pt x="433903" y="600202"/>
                    <a:pt x="396875" y="585320"/>
                  </a:cubicBezTo>
                  <a:cubicBezTo>
                    <a:pt x="386273" y="581177"/>
                    <a:pt x="381203" y="569210"/>
                    <a:pt x="385505" y="558624"/>
                  </a:cubicBezTo>
                  <a:cubicBezTo>
                    <a:pt x="389654" y="548191"/>
                    <a:pt x="401638" y="542975"/>
                    <a:pt x="412086" y="547271"/>
                  </a:cubicBezTo>
                  <a:cubicBezTo>
                    <a:pt x="475080" y="572432"/>
                    <a:pt x="525169" y="572892"/>
                    <a:pt x="549445" y="548652"/>
                  </a:cubicBezTo>
                  <a:cubicBezTo>
                    <a:pt x="573414" y="524871"/>
                    <a:pt x="573260" y="475929"/>
                    <a:pt x="549138" y="414406"/>
                  </a:cubicBezTo>
                  <a:cubicBezTo>
                    <a:pt x="539765" y="390318"/>
                    <a:pt x="527166" y="365464"/>
                    <a:pt x="511802" y="340302"/>
                  </a:cubicBezTo>
                  <a:cubicBezTo>
                    <a:pt x="488448" y="371754"/>
                    <a:pt x="461867" y="402439"/>
                    <a:pt x="432367" y="431743"/>
                  </a:cubicBezTo>
                  <a:cubicBezTo>
                    <a:pt x="361075" y="503085"/>
                    <a:pt x="281487" y="558010"/>
                    <a:pt x="208352" y="586547"/>
                  </a:cubicBezTo>
                  <a:cubicBezTo>
                    <a:pt x="172552" y="600509"/>
                    <a:pt x="139980" y="607566"/>
                    <a:pt x="111555" y="607566"/>
                  </a:cubicBezTo>
                  <a:cubicBezTo>
                    <a:pt x="77599" y="607566"/>
                    <a:pt x="49790" y="597594"/>
                    <a:pt x="29816" y="577649"/>
                  </a:cubicBezTo>
                  <a:cubicBezTo>
                    <a:pt x="-6598" y="541287"/>
                    <a:pt x="-9825" y="477923"/>
                    <a:pt x="21058" y="399524"/>
                  </a:cubicBezTo>
                  <a:cubicBezTo>
                    <a:pt x="33196" y="368379"/>
                    <a:pt x="50251" y="336160"/>
                    <a:pt x="71146" y="303787"/>
                  </a:cubicBezTo>
                  <a:cubicBezTo>
                    <a:pt x="50251" y="271415"/>
                    <a:pt x="33196" y="239196"/>
                    <a:pt x="21058" y="208051"/>
                  </a:cubicBezTo>
                  <a:cubicBezTo>
                    <a:pt x="-9825" y="129498"/>
                    <a:pt x="-6598" y="66287"/>
                    <a:pt x="29816" y="29773"/>
                  </a:cubicBezTo>
                  <a:cubicBezTo>
                    <a:pt x="48100" y="11592"/>
                    <a:pt x="73067" y="1696"/>
                    <a:pt x="103297" y="20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82" name="组合 481">
            <a:extLst>
              <a:ext uri="{FF2B5EF4-FFF2-40B4-BE49-F238E27FC236}">
                <a16:creationId xmlns="" xmlns:a16="http://schemas.microsoft.com/office/drawing/2014/main" id="{7863C0F3-E03F-445D-91D5-9F26B49AA41E}"/>
              </a:ext>
            </a:extLst>
          </p:cNvPr>
          <p:cNvGrpSpPr/>
          <p:nvPr/>
        </p:nvGrpSpPr>
        <p:grpSpPr>
          <a:xfrm>
            <a:off x="1304564" y="5832952"/>
            <a:ext cx="464664" cy="464664"/>
            <a:chOff x="5940899" y="1916372"/>
            <a:chExt cx="646544" cy="646544"/>
          </a:xfrm>
        </p:grpSpPr>
        <p:sp>
          <p:nvSpPr>
            <p:cNvPr id="483" name="椭圆 482">
              <a:extLst>
                <a:ext uri="{FF2B5EF4-FFF2-40B4-BE49-F238E27FC236}">
                  <a16:creationId xmlns="" xmlns:a16="http://schemas.microsoft.com/office/drawing/2014/main" id="{A661D9E9-A9C5-46EA-A719-0C858A13AB98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4" name="椭圆 433">
              <a:extLst>
                <a:ext uri="{FF2B5EF4-FFF2-40B4-BE49-F238E27FC236}">
                  <a16:creationId xmlns="" xmlns:a16="http://schemas.microsoft.com/office/drawing/2014/main" id="{23A9EB0A-480A-427D-BE9B-FAAD970D3209}"/>
                </a:ext>
              </a:extLst>
            </p:cNvPr>
            <p:cNvSpPr/>
            <p:nvPr/>
          </p:nvSpPr>
          <p:spPr>
            <a:xfrm>
              <a:off x="6118263" y="2090738"/>
              <a:ext cx="291814" cy="297812"/>
            </a:xfrm>
            <a:custGeom>
              <a:avLst/>
              <a:gdLst>
                <a:gd name="connsiteX0" fmla="*/ 359573 w 594302"/>
                <a:gd name="connsiteY0" fmla="*/ 276018 h 606516"/>
                <a:gd name="connsiteX1" fmla="*/ 291512 w 594302"/>
                <a:gd name="connsiteY1" fmla="*/ 304169 h 606516"/>
                <a:gd name="connsiteX2" fmla="*/ 291512 w 594302"/>
                <a:gd name="connsiteY2" fmla="*/ 440091 h 606516"/>
                <a:gd name="connsiteX3" fmla="*/ 427633 w 594302"/>
                <a:gd name="connsiteY3" fmla="*/ 440091 h 606516"/>
                <a:gd name="connsiteX4" fmla="*/ 427633 w 594302"/>
                <a:gd name="connsiteY4" fmla="*/ 304169 h 606516"/>
                <a:gd name="connsiteX5" fmla="*/ 359573 w 594302"/>
                <a:gd name="connsiteY5" fmla="*/ 276018 h 606516"/>
                <a:gd name="connsiteX6" fmla="*/ 359573 w 594302"/>
                <a:gd name="connsiteY6" fmla="*/ 238356 h 606516"/>
                <a:gd name="connsiteX7" fmla="*/ 454366 w 594302"/>
                <a:gd name="connsiteY7" fmla="*/ 277476 h 606516"/>
                <a:gd name="connsiteX8" fmla="*/ 476080 w 594302"/>
                <a:gd name="connsiteY8" fmla="*/ 438353 h 606516"/>
                <a:gd name="connsiteX9" fmla="*/ 583932 w 594302"/>
                <a:gd name="connsiteY9" fmla="*/ 546047 h 606516"/>
                <a:gd name="connsiteX10" fmla="*/ 583932 w 594302"/>
                <a:gd name="connsiteY10" fmla="*/ 596161 h 606516"/>
                <a:gd name="connsiteX11" fmla="*/ 533847 w 594302"/>
                <a:gd name="connsiteY11" fmla="*/ 596161 h 606516"/>
                <a:gd name="connsiteX12" fmla="*/ 425892 w 594302"/>
                <a:gd name="connsiteY12" fmla="*/ 488364 h 606516"/>
                <a:gd name="connsiteX13" fmla="*/ 264779 w 594302"/>
                <a:gd name="connsiteY13" fmla="*/ 466785 h 606516"/>
                <a:gd name="connsiteX14" fmla="*/ 264779 w 594302"/>
                <a:gd name="connsiteY14" fmla="*/ 277476 h 606516"/>
                <a:gd name="connsiteX15" fmla="*/ 359573 w 594302"/>
                <a:gd name="connsiteY15" fmla="*/ 238356 h 606516"/>
                <a:gd name="connsiteX16" fmla="*/ 139917 w 594302"/>
                <a:gd name="connsiteY16" fmla="*/ 43060 h 606516"/>
                <a:gd name="connsiteX17" fmla="*/ 114822 w 594302"/>
                <a:gd name="connsiteY17" fmla="*/ 68017 h 606516"/>
                <a:gd name="connsiteX18" fmla="*/ 114822 w 594302"/>
                <a:gd name="connsiteY18" fmla="*/ 145137 h 606516"/>
                <a:gd name="connsiteX19" fmla="*/ 139917 w 594302"/>
                <a:gd name="connsiteY19" fmla="*/ 170094 h 606516"/>
                <a:gd name="connsiteX20" fmla="*/ 461952 w 594302"/>
                <a:gd name="connsiteY20" fmla="*/ 170094 h 606516"/>
                <a:gd name="connsiteX21" fmla="*/ 461952 w 594302"/>
                <a:gd name="connsiteY21" fmla="*/ 128056 h 606516"/>
                <a:gd name="connsiteX22" fmla="*/ 322957 w 594302"/>
                <a:gd name="connsiteY22" fmla="*/ 128056 h 606516"/>
                <a:gd name="connsiteX23" fmla="*/ 301344 w 594302"/>
                <a:gd name="connsiteY23" fmla="*/ 106577 h 606516"/>
                <a:gd name="connsiteX24" fmla="*/ 322957 w 594302"/>
                <a:gd name="connsiteY24" fmla="*/ 85098 h 606516"/>
                <a:gd name="connsiteX25" fmla="*/ 461952 w 594302"/>
                <a:gd name="connsiteY25" fmla="*/ 85098 h 606516"/>
                <a:gd name="connsiteX26" fmla="*/ 461952 w 594302"/>
                <a:gd name="connsiteY26" fmla="*/ 43060 h 606516"/>
                <a:gd name="connsiteX27" fmla="*/ 139917 w 594302"/>
                <a:gd name="connsiteY27" fmla="*/ 0 h 606516"/>
                <a:gd name="connsiteX28" fmla="*/ 511117 w 594302"/>
                <a:gd name="connsiteY28" fmla="*/ 0 h 606516"/>
                <a:gd name="connsiteX29" fmla="*/ 532627 w 594302"/>
                <a:gd name="connsiteY29" fmla="*/ 21479 h 606516"/>
                <a:gd name="connsiteX30" fmla="*/ 511117 w 594302"/>
                <a:gd name="connsiteY30" fmla="*/ 43060 h 606516"/>
                <a:gd name="connsiteX31" fmla="*/ 505074 w 594302"/>
                <a:gd name="connsiteY31" fmla="*/ 43060 h 606516"/>
                <a:gd name="connsiteX32" fmla="*/ 505074 w 594302"/>
                <a:gd name="connsiteY32" fmla="*/ 170094 h 606516"/>
                <a:gd name="connsiteX33" fmla="*/ 511117 w 594302"/>
                <a:gd name="connsiteY33" fmla="*/ 170094 h 606516"/>
                <a:gd name="connsiteX34" fmla="*/ 532627 w 594302"/>
                <a:gd name="connsiteY34" fmla="*/ 191675 h 606516"/>
                <a:gd name="connsiteX35" fmla="*/ 511117 w 594302"/>
                <a:gd name="connsiteY35" fmla="*/ 213155 h 606516"/>
                <a:gd name="connsiteX36" fmla="*/ 456011 w 594302"/>
                <a:gd name="connsiteY36" fmla="*/ 213155 h 606516"/>
                <a:gd name="connsiteX37" fmla="*/ 460825 w 594302"/>
                <a:gd name="connsiteY37" fmla="*/ 238111 h 606516"/>
                <a:gd name="connsiteX38" fmla="*/ 460825 w 594302"/>
                <a:gd name="connsiteY38" fmla="*/ 256829 h 606516"/>
                <a:gd name="connsiteX39" fmla="*/ 416576 w 594302"/>
                <a:gd name="connsiteY39" fmla="*/ 230645 h 606516"/>
                <a:gd name="connsiteX40" fmla="*/ 392710 w 594302"/>
                <a:gd name="connsiteY40" fmla="*/ 213155 h 606516"/>
                <a:gd name="connsiteX41" fmla="*/ 139917 w 594302"/>
                <a:gd name="connsiteY41" fmla="*/ 213155 h 606516"/>
                <a:gd name="connsiteX42" fmla="*/ 70675 w 594302"/>
                <a:gd name="connsiteY42" fmla="*/ 213155 h 606516"/>
                <a:gd name="connsiteX43" fmla="*/ 70675 w 594302"/>
                <a:gd name="connsiteY43" fmla="*/ 255192 h 606516"/>
                <a:gd name="connsiteX44" fmla="*/ 209670 w 594302"/>
                <a:gd name="connsiteY44" fmla="*/ 255192 h 606516"/>
                <a:gd name="connsiteX45" fmla="*/ 231181 w 594302"/>
                <a:gd name="connsiteY45" fmla="*/ 276671 h 606516"/>
                <a:gd name="connsiteX46" fmla="*/ 209670 w 594302"/>
                <a:gd name="connsiteY46" fmla="*/ 298253 h 606516"/>
                <a:gd name="connsiteX47" fmla="*/ 70675 w 594302"/>
                <a:gd name="connsiteY47" fmla="*/ 298253 h 606516"/>
                <a:gd name="connsiteX48" fmla="*/ 70675 w 594302"/>
                <a:gd name="connsiteY48" fmla="*/ 340291 h 606516"/>
                <a:gd name="connsiteX49" fmla="*/ 211207 w 594302"/>
                <a:gd name="connsiteY49" fmla="*/ 340291 h 606516"/>
                <a:gd name="connsiteX50" fmla="*/ 207519 w 594302"/>
                <a:gd name="connsiteY50" fmla="*/ 374146 h 606516"/>
                <a:gd name="connsiteX51" fmla="*/ 207827 w 594302"/>
                <a:gd name="connsiteY51" fmla="*/ 383249 h 606516"/>
                <a:gd name="connsiteX52" fmla="*/ 139917 w 594302"/>
                <a:gd name="connsiteY52" fmla="*/ 383249 h 606516"/>
                <a:gd name="connsiteX53" fmla="*/ 114822 w 594302"/>
                <a:gd name="connsiteY53" fmla="*/ 408308 h 606516"/>
                <a:gd name="connsiteX54" fmla="*/ 114822 w 594302"/>
                <a:gd name="connsiteY54" fmla="*/ 485428 h 606516"/>
                <a:gd name="connsiteX55" fmla="*/ 139917 w 594302"/>
                <a:gd name="connsiteY55" fmla="*/ 510385 h 606516"/>
                <a:gd name="connsiteX56" fmla="*/ 290180 w 594302"/>
                <a:gd name="connsiteY56" fmla="*/ 510385 h 606516"/>
                <a:gd name="connsiteX57" fmla="*/ 361367 w 594302"/>
                <a:gd name="connsiteY57" fmla="*/ 527670 h 606516"/>
                <a:gd name="connsiteX58" fmla="*/ 413093 w 594302"/>
                <a:gd name="connsiteY58" fmla="*/ 518772 h 606516"/>
                <a:gd name="connsiteX59" fmla="*/ 447817 w 594302"/>
                <a:gd name="connsiteY59" fmla="*/ 553445 h 606516"/>
                <a:gd name="connsiteX60" fmla="*/ 139917 w 594302"/>
                <a:gd name="connsiteY60" fmla="*/ 553445 h 606516"/>
                <a:gd name="connsiteX61" fmla="*/ 71802 w 594302"/>
                <a:gd name="connsiteY61" fmla="*/ 485428 h 606516"/>
                <a:gd name="connsiteX62" fmla="*/ 71802 w 594302"/>
                <a:gd name="connsiteY62" fmla="*/ 408205 h 606516"/>
                <a:gd name="connsiteX63" fmla="*/ 76514 w 594302"/>
                <a:gd name="connsiteY63" fmla="*/ 383249 h 606516"/>
                <a:gd name="connsiteX64" fmla="*/ 21510 w 594302"/>
                <a:gd name="connsiteY64" fmla="*/ 383249 h 606516"/>
                <a:gd name="connsiteX65" fmla="*/ 0 w 594302"/>
                <a:gd name="connsiteY65" fmla="*/ 361770 h 606516"/>
                <a:gd name="connsiteX66" fmla="*/ 21510 w 594302"/>
                <a:gd name="connsiteY66" fmla="*/ 340291 h 606516"/>
                <a:gd name="connsiteX67" fmla="*/ 27553 w 594302"/>
                <a:gd name="connsiteY67" fmla="*/ 340291 h 606516"/>
                <a:gd name="connsiteX68" fmla="*/ 27553 w 594302"/>
                <a:gd name="connsiteY68" fmla="*/ 213155 h 606516"/>
                <a:gd name="connsiteX69" fmla="*/ 21510 w 594302"/>
                <a:gd name="connsiteY69" fmla="*/ 213155 h 606516"/>
                <a:gd name="connsiteX70" fmla="*/ 0 w 594302"/>
                <a:gd name="connsiteY70" fmla="*/ 191675 h 606516"/>
                <a:gd name="connsiteX71" fmla="*/ 21510 w 594302"/>
                <a:gd name="connsiteY71" fmla="*/ 170094 h 606516"/>
                <a:gd name="connsiteX72" fmla="*/ 76514 w 594302"/>
                <a:gd name="connsiteY72" fmla="*/ 170094 h 606516"/>
                <a:gd name="connsiteX73" fmla="*/ 71802 w 594302"/>
                <a:gd name="connsiteY73" fmla="*/ 145137 h 606516"/>
                <a:gd name="connsiteX74" fmla="*/ 71802 w 594302"/>
                <a:gd name="connsiteY74" fmla="*/ 68017 h 606516"/>
                <a:gd name="connsiteX75" fmla="*/ 139917 w 594302"/>
                <a:gd name="connsiteY75" fmla="*/ 0 h 60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94302" h="606516">
                  <a:moveTo>
                    <a:pt x="359573" y="276018"/>
                  </a:moveTo>
                  <a:cubicBezTo>
                    <a:pt x="334914" y="276018"/>
                    <a:pt x="310256" y="285402"/>
                    <a:pt x="291512" y="304169"/>
                  </a:cubicBezTo>
                  <a:cubicBezTo>
                    <a:pt x="253922" y="341601"/>
                    <a:pt x="253922" y="402659"/>
                    <a:pt x="291512" y="440091"/>
                  </a:cubicBezTo>
                  <a:cubicBezTo>
                    <a:pt x="328999" y="477523"/>
                    <a:pt x="390146" y="477523"/>
                    <a:pt x="427633" y="440091"/>
                  </a:cubicBezTo>
                  <a:cubicBezTo>
                    <a:pt x="465223" y="402659"/>
                    <a:pt x="465223" y="341601"/>
                    <a:pt x="427633" y="304169"/>
                  </a:cubicBezTo>
                  <a:cubicBezTo>
                    <a:pt x="408890" y="285402"/>
                    <a:pt x="384231" y="276018"/>
                    <a:pt x="359573" y="276018"/>
                  </a:cubicBezTo>
                  <a:close/>
                  <a:moveTo>
                    <a:pt x="359573" y="238356"/>
                  </a:moveTo>
                  <a:cubicBezTo>
                    <a:pt x="393910" y="238356"/>
                    <a:pt x="428248" y="251396"/>
                    <a:pt x="454366" y="277476"/>
                  </a:cubicBezTo>
                  <a:cubicBezTo>
                    <a:pt x="497896" y="321044"/>
                    <a:pt x="505168" y="387216"/>
                    <a:pt x="476080" y="438353"/>
                  </a:cubicBezTo>
                  <a:lnTo>
                    <a:pt x="583932" y="546047"/>
                  </a:lnTo>
                  <a:cubicBezTo>
                    <a:pt x="597759" y="559956"/>
                    <a:pt x="597759" y="582354"/>
                    <a:pt x="583932" y="596161"/>
                  </a:cubicBezTo>
                  <a:cubicBezTo>
                    <a:pt x="570105" y="609968"/>
                    <a:pt x="547674" y="609968"/>
                    <a:pt x="533847" y="596161"/>
                  </a:cubicBezTo>
                  <a:lnTo>
                    <a:pt x="425892" y="488364"/>
                  </a:lnTo>
                  <a:cubicBezTo>
                    <a:pt x="374783" y="517513"/>
                    <a:pt x="308412" y="510251"/>
                    <a:pt x="264779" y="466785"/>
                  </a:cubicBezTo>
                  <a:cubicBezTo>
                    <a:pt x="212543" y="414523"/>
                    <a:pt x="212543" y="329635"/>
                    <a:pt x="264779" y="277476"/>
                  </a:cubicBezTo>
                  <a:cubicBezTo>
                    <a:pt x="290898" y="251396"/>
                    <a:pt x="325235" y="238356"/>
                    <a:pt x="359573" y="238356"/>
                  </a:cubicBezTo>
                  <a:close/>
                  <a:moveTo>
                    <a:pt x="139917" y="43060"/>
                  </a:moveTo>
                  <a:cubicBezTo>
                    <a:pt x="126089" y="43060"/>
                    <a:pt x="114822" y="54209"/>
                    <a:pt x="114822" y="68017"/>
                  </a:cubicBezTo>
                  <a:lnTo>
                    <a:pt x="114822" y="145137"/>
                  </a:lnTo>
                  <a:cubicBezTo>
                    <a:pt x="114822" y="158945"/>
                    <a:pt x="126089" y="170094"/>
                    <a:pt x="139917" y="170094"/>
                  </a:cubicBezTo>
                  <a:lnTo>
                    <a:pt x="461952" y="170094"/>
                  </a:lnTo>
                  <a:lnTo>
                    <a:pt x="461952" y="128056"/>
                  </a:lnTo>
                  <a:lnTo>
                    <a:pt x="322957" y="128056"/>
                  </a:lnTo>
                  <a:cubicBezTo>
                    <a:pt x="311075" y="128056"/>
                    <a:pt x="301344" y="118442"/>
                    <a:pt x="301344" y="106577"/>
                  </a:cubicBezTo>
                  <a:cubicBezTo>
                    <a:pt x="301344" y="94713"/>
                    <a:pt x="311075" y="85098"/>
                    <a:pt x="322957" y="85098"/>
                  </a:cubicBezTo>
                  <a:lnTo>
                    <a:pt x="461952" y="85098"/>
                  </a:lnTo>
                  <a:lnTo>
                    <a:pt x="461952" y="43060"/>
                  </a:lnTo>
                  <a:close/>
                  <a:moveTo>
                    <a:pt x="139917" y="0"/>
                  </a:moveTo>
                  <a:lnTo>
                    <a:pt x="511117" y="0"/>
                  </a:lnTo>
                  <a:cubicBezTo>
                    <a:pt x="522999" y="0"/>
                    <a:pt x="532627" y="9614"/>
                    <a:pt x="532627" y="21479"/>
                  </a:cubicBezTo>
                  <a:cubicBezTo>
                    <a:pt x="532627" y="33344"/>
                    <a:pt x="522999" y="43060"/>
                    <a:pt x="511117" y="43060"/>
                  </a:cubicBezTo>
                  <a:lnTo>
                    <a:pt x="505074" y="43060"/>
                  </a:lnTo>
                  <a:lnTo>
                    <a:pt x="505074" y="170094"/>
                  </a:lnTo>
                  <a:lnTo>
                    <a:pt x="511117" y="170094"/>
                  </a:lnTo>
                  <a:cubicBezTo>
                    <a:pt x="522999" y="170094"/>
                    <a:pt x="532627" y="179811"/>
                    <a:pt x="532627" y="191675"/>
                  </a:cubicBezTo>
                  <a:cubicBezTo>
                    <a:pt x="532627" y="203540"/>
                    <a:pt x="522999" y="213155"/>
                    <a:pt x="511117" y="213155"/>
                  </a:cubicBezTo>
                  <a:lnTo>
                    <a:pt x="456011" y="213155"/>
                  </a:lnTo>
                  <a:cubicBezTo>
                    <a:pt x="459084" y="220928"/>
                    <a:pt x="460825" y="229315"/>
                    <a:pt x="460825" y="238111"/>
                  </a:cubicBezTo>
                  <a:lnTo>
                    <a:pt x="460825" y="256829"/>
                  </a:lnTo>
                  <a:cubicBezTo>
                    <a:pt x="447509" y="245578"/>
                    <a:pt x="432555" y="236782"/>
                    <a:pt x="416576" y="230645"/>
                  </a:cubicBezTo>
                  <a:cubicBezTo>
                    <a:pt x="413401" y="220519"/>
                    <a:pt x="403875" y="213155"/>
                    <a:pt x="392710" y="213155"/>
                  </a:cubicBezTo>
                  <a:lnTo>
                    <a:pt x="139917" y="213155"/>
                  </a:lnTo>
                  <a:lnTo>
                    <a:pt x="70675" y="213155"/>
                  </a:lnTo>
                  <a:lnTo>
                    <a:pt x="70675" y="255192"/>
                  </a:lnTo>
                  <a:lnTo>
                    <a:pt x="209670" y="255192"/>
                  </a:lnTo>
                  <a:cubicBezTo>
                    <a:pt x="221553" y="255192"/>
                    <a:pt x="231181" y="264807"/>
                    <a:pt x="231181" y="276671"/>
                  </a:cubicBezTo>
                  <a:cubicBezTo>
                    <a:pt x="231181" y="288638"/>
                    <a:pt x="221553" y="298253"/>
                    <a:pt x="209670" y="298253"/>
                  </a:cubicBezTo>
                  <a:lnTo>
                    <a:pt x="70675" y="298253"/>
                  </a:lnTo>
                  <a:lnTo>
                    <a:pt x="70675" y="340291"/>
                  </a:lnTo>
                  <a:lnTo>
                    <a:pt x="211207" y="340291"/>
                  </a:lnTo>
                  <a:cubicBezTo>
                    <a:pt x="208749" y="351235"/>
                    <a:pt x="207519" y="362588"/>
                    <a:pt x="207519" y="374146"/>
                  </a:cubicBezTo>
                  <a:cubicBezTo>
                    <a:pt x="207519" y="377214"/>
                    <a:pt x="207622" y="380283"/>
                    <a:pt x="207827" y="383249"/>
                  </a:cubicBezTo>
                  <a:lnTo>
                    <a:pt x="139917" y="383249"/>
                  </a:lnTo>
                  <a:cubicBezTo>
                    <a:pt x="126089" y="383249"/>
                    <a:pt x="114822" y="394500"/>
                    <a:pt x="114822" y="408308"/>
                  </a:cubicBezTo>
                  <a:lnTo>
                    <a:pt x="114822" y="485428"/>
                  </a:lnTo>
                  <a:cubicBezTo>
                    <a:pt x="114822" y="499134"/>
                    <a:pt x="126089" y="510385"/>
                    <a:pt x="139917" y="510385"/>
                  </a:cubicBezTo>
                  <a:lnTo>
                    <a:pt x="290180" y="510385"/>
                  </a:lnTo>
                  <a:cubicBezTo>
                    <a:pt x="311894" y="521738"/>
                    <a:pt x="336170" y="527670"/>
                    <a:pt x="361367" y="527670"/>
                  </a:cubicBezTo>
                  <a:cubicBezTo>
                    <a:pt x="379087" y="527670"/>
                    <a:pt x="396500" y="524704"/>
                    <a:pt x="413093" y="518772"/>
                  </a:cubicBezTo>
                  <a:lnTo>
                    <a:pt x="447817" y="553445"/>
                  </a:lnTo>
                  <a:lnTo>
                    <a:pt x="139917" y="553445"/>
                  </a:lnTo>
                  <a:cubicBezTo>
                    <a:pt x="102326" y="553445"/>
                    <a:pt x="71802" y="522863"/>
                    <a:pt x="71802" y="485428"/>
                  </a:cubicBezTo>
                  <a:lnTo>
                    <a:pt x="71802" y="408205"/>
                  </a:lnTo>
                  <a:cubicBezTo>
                    <a:pt x="71802" y="399409"/>
                    <a:pt x="73441" y="391022"/>
                    <a:pt x="76514" y="383249"/>
                  </a:cubicBezTo>
                  <a:lnTo>
                    <a:pt x="21510" y="383249"/>
                  </a:lnTo>
                  <a:cubicBezTo>
                    <a:pt x="9628" y="383249"/>
                    <a:pt x="0" y="373634"/>
                    <a:pt x="0" y="361770"/>
                  </a:cubicBezTo>
                  <a:cubicBezTo>
                    <a:pt x="0" y="349905"/>
                    <a:pt x="9628" y="340291"/>
                    <a:pt x="21510" y="340291"/>
                  </a:cubicBezTo>
                  <a:lnTo>
                    <a:pt x="27553" y="340291"/>
                  </a:lnTo>
                  <a:lnTo>
                    <a:pt x="27553" y="213155"/>
                  </a:lnTo>
                  <a:lnTo>
                    <a:pt x="21510" y="213155"/>
                  </a:lnTo>
                  <a:cubicBezTo>
                    <a:pt x="9628" y="213155"/>
                    <a:pt x="0" y="203540"/>
                    <a:pt x="0" y="191675"/>
                  </a:cubicBezTo>
                  <a:cubicBezTo>
                    <a:pt x="0" y="179708"/>
                    <a:pt x="9628" y="170094"/>
                    <a:pt x="21510" y="170094"/>
                  </a:cubicBezTo>
                  <a:lnTo>
                    <a:pt x="76514" y="170094"/>
                  </a:lnTo>
                  <a:cubicBezTo>
                    <a:pt x="73441" y="162423"/>
                    <a:pt x="71802" y="153934"/>
                    <a:pt x="71802" y="145137"/>
                  </a:cubicBezTo>
                  <a:lnTo>
                    <a:pt x="71802" y="68017"/>
                  </a:lnTo>
                  <a:cubicBezTo>
                    <a:pt x="71802" y="30480"/>
                    <a:pt x="102326" y="0"/>
                    <a:pt x="13991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85" name="组合 484">
            <a:extLst>
              <a:ext uri="{FF2B5EF4-FFF2-40B4-BE49-F238E27FC236}">
                <a16:creationId xmlns="" xmlns:a16="http://schemas.microsoft.com/office/drawing/2014/main" id="{584BC56C-C76F-41AF-83BC-E15039D567D9}"/>
              </a:ext>
            </a:extLst>
          </p:cNvPr>
          <p:cNvGrpSpPr/>
          <p:nvPr/>
        </p:nvGrpSpPr>
        <p:grpSpPr>
          <a:xfrm>
            <a:off x="1922251" y="4817384"/>
            <a:ext cx="3433130" cy="795909"/>
            <a:chOff x="3389687" y="2343753"/>
            <a:chExt cx="3433130" cy="795909"/>
          </a:xfrm>
        </p:grpSpPr>
        <p:sp>
          <p:nvSpPr>
            <p:cNvPr id="486" name="文本框 239">
              <a:extLst>
                <a:ext uri="{FF2B5EF4-FFF2-40B4-BE49-F238E27FC236}">
                  <a16:creationId xmlns="" xmlns:a16="http://schemas.microsoft.com/office/drawing/2014/main" id="{65A336B5-CA6A-4B23-81BC-C50056BB8D1F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487" name="文本框 240">
              <a:extLst>
                <a:ext uri="{FF2B5EF4-FFF2-40B4-BE49-F238E27FC236}">
                  <a16:creationId xmlns="" xmlns:a16="http://schemas.microsoft.com/office/drawing/2014/main" id="{B86CC105-E696-46EE-A2F9-89C847988E5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88" name="组合 487">
            <a:extLst>
              <a:ext uri="{FF2B5EF4-FFF2-40B4-BE49-F238E27FC236}">
                <a16:creationId xmlns="" xmlns:a16="http://schemas.microsoft.com/office/drawing/2014/main" id="{6F9071CB-FEE5-416A-9811-378C6979103D}"/>
              </a:ext>
            </a:extLst>
          </p:cNvPr>
          <p:cNvGrpSpPr/>
          <p:nvPr/>
        </p:nvGrpSpPr>
        <p:grpSpPr>
          <a:xfrm>
            <a:off x="1922251" y="5796901"/>
            <a:ext cx="3433130" cy="795909"/>
            <a:chOff x="3389687" y="2343753"/>
            <a:chExt cx="3433130" cy="795909"/>
          </a:xfrm>
        </p:grpSpPr>
        <p:sp>
          <p:nvSpPr>
            <p:cNvPr id="489" name="文本框 242">
              <a:extLst>
                <a:ext uri="{FF2B5EF4-FFF2-40B4-BE49-F238E27FC236}">
                  <a16:creationId xmlns="" xmlns:a16="http://schemas.microsoft.com/office/drawing/2014/main" id="{A1E70910-3252-4211-977E-10F752175CB9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/>
                  <a:ea typeface="微软雅黑"/>
                </a:rPr>
                <a:t>标题文字添加</a:t>
              </a:r>
            </a:p>
          </p:txBody>
        </p:sp>
        <p:sp>
          <p:nvSpPr>
            <p:cNvPr id="490" name="文本框 243">
              <a:extLst>
                <a:ext uri="{FF2B5EF4-FFF2-40B4-BE49-F238E27FC236}">
                  <a16:creationId xmlns="" xmlns:a16="http://schemas.microsoft.com/office/drawing/2014/main" id="{67361ED4-96C4-4EEC-A0DE-3A5A42C0648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91" name="组合 490">
            <a:extLst>
              <a:ext uri="{FF2B5EF4-FFF2-40B4-BE49-F238E27FC236}">
                <a16:creationId xmlns="" xmlns:a16="http://schemas.microsoft.com/office/drawing/2014/main" id="{3DB9BA0F-0F6B-4548-9F08-D5E8C168B685}"/>
              </a:ext>
            </a:extLst>
          </p:cNvPr>
          <p:cNvGrpSpPr/>
          <p:nvPr/>
        </p:nvGrpSpPr>
        <p:grpSpPr>
          <a:xfrm>
            <a:off x="3277775" y="1384739"/>
            <a:ext cx="5012652" cy="759961"/>
            <a:chOff x="3389687" y="2200691"/>
            <a:chExt cx="5012652" cy="759961"/>
          </a:xfrm>
        </p:grpSpPr>
        <p:sp>
          <p:nvSpPr>
            <p:cNvPr id="492" name="文本框 245">
              <a:extLst>
                <a:ext uri="{FF2B5EF4-FFF2-40B4-BE49-F238E27FC236}">
                  <a16:creationId xmlns="" xmlns:a16="http://schemas.microsoft.com/office/drawing/2014/main" id="{81A55C5E-F690-49D3-B75B-F7E74992792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环境分析</a:t>
              </a:r>
            </a:p>
          </p:txBody>
        </p:sp>
        <p:sp>
          <p:nvSpPr>
            <p:cNvPr id="493" name="文本框 246">
              <a:extLst>
                <a:ext uri="{FF2B5EF4-FFF2-40B4-BE49-F238E27FC236}">
                  <a16:creationId xmlns="" xmlns:a16="http://schemas.microsoft.com/office/drawing/2014/main" id="{66E89B4C-1703-438B-B60D-2623D07DC6F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FFFFFF">
                      <a:lumMod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6b61712-2dad-4eae-b925-febfa6cf990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fe19ff09-92b8-4639-a358-d1d99890a4e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77a835d4-515b-4e09-b4a5-7200fdfb0f9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9b06868-e0c4-4cca-bc4f-1d8ed4941c4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3f26d7-f6b0-44c6-aab9-325bab46a2c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6e0c3189-57e8-494a-9d76-c11db7421e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c143bbdf-0557-482a-9fc7-6beb7fcc2b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4df7126-a733-45a7-aa5b-0d357408de9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089acb92-771b-4ef2-80b5-7b1b8f0be10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067d9ed-ad92-4341-8ce6-cae1aaebe19e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2961</Words>
  <Application>Microsoft Office PowerPoint</Application>
  <PresentationFormat>自定义</PresentationFormat>
  <Paragraphs>227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2018-05-01T01:40:45Z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