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5"/>
  </p:notesMasterIdLst>
  <p:sldIdLst>
    <p:sldId id="282" r:id="rId3"/>
    <p:sldId id="277" r:id="rId4"/>
    <p:sldId id="272" r:id="rId5"/>
    <p:sldId id="280" r:id="rId6"/>
    <p:sldId id="276" r:id="rId7"/>
    <p:sldId id="281" r:id="rId8"/>
    <p:sldId id="275" r:id="rId9"/>
    <p:sldId id="279" r:id="rId10"/>
    <p:sldId id="278" r:id="rId11"/>
    <p:sldId id="273" r:id="rId12"/>
    <p:sldId id="274" r:id="rId13"/>
    <p:sldId id="283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40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618" userDrawn="1">
          <p15:clr>
            <a:srgbClr val="A4A3A4"/>
          </p15:clr>
        </p15:guide>
        <p15:guide id="5" pos="7197" userDrawn="1">
          <p15:clr>
            <a:srgbClr val="A4A3A4"/>
          </p15:clr>
        </p15:guide>
        <p15:guide id="6" pos="9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D4E5"/>
    <a:srgbClr val="E38176"/>
    <a:srgbClr val="CD221A"/>
    <a:srgbClr val="9E021C"/>
    <a:srgbClr val="4701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64" autoAdjust="0"/>
    <p:restoredTop sz="96051" autoAdjust="0"/>
  </p:normalViewPr>
  <p:slideViewPr>
    <p:cSldViewPr snapToGrid="0" showGuides="1">
      <p:cViewPr varScale="1">
        <p:scale>
          <a:sx n="61" d="100"/>
          <a:sy n="61" d="100"/>
        </p:scale>
        <p:origin x="-66" y="-1464"/>
      </p:cViewPr>
      <p:guideLst>
        <p:guide orient="horz" pos="3407"/>
        <p:guide orient="horz" pos="618"/>
        <p:guide pos="3840"/>
        <p:guide pos="7197"/>
        <p:guide pos="9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9ECC76-ADB7-4EF3-8C34-A298A8500825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B5B52-239C-4DF7-B2FA-0EA5D267EF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512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B5B52-239C-4DF7-B2FA-0EA5D267EF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6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DB5B52-239C-4DF7-B2FA-0EA5D267EF3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267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654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365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888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37614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6779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00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662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1329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131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1153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87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833195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121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873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9986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458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6757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748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89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988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83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447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513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868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995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15330-602F-4228-B1B5-8AA392C11383}" type="datetimeFigureOut">
              <a:rPr lang="zh-CN" altLang="en-US" smtClean="0"/>
              <a:t>2018/4/28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99E05-CE53-408D-A02B-FAE970F1D5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936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60" r:id="rId9"/>
    <p:sldLayoutId id="2147483656" r:id="rId10"/>
    <p:sldLayoutId id="2147483657" r:id="rId11"/>
    <p:sldLayoutId id="2147483658" r:id="rId12"/>
    <p:sldLayoutId id="2147483659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301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20.png"/><Relationship Id="rId2" Type="http://schemas.openxmlformats.org/officeDocument/2006/relationships/image" Target="../media/image5.JP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19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12491"/>
            <a:ext cx="12193057" cy="6882980"/>
          </a:xfrm>
          <a:prstGeom prst="rect">
            <a:avLst/>
          </a:prstGeom>
        </p:spPr>
      </p:pic>
      <p:sp>
        <p:nvSpPr>
          <p:cNvPr id="7" name="TextBox 25"/>
          <p:cNvSpPr txBox="1"/>
          <p:nvPr/>
        </p:nvSpPr>
        <p:spPr>
          <a:xfrm>
            <a:off x="4888784" y="2514600"/>
            <a:ext cx="2155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Soloman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s Design</a:t>
            </a:r>
          </a:p>
        </p:txBody>
      </p:sp>
      <p:sp>
        <p:nvSpPr>
          <p:cNvPr id="3" name="矩形 2"/>
          <p:cNvSpPr/>
          <p:nvPr/>
        </p:nvSpPr>
        <p:spPr>
          <a:xfrm>
            <a:off x="5734542" y="2739577"/>
            <a:ext cx="22639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Enjoy the Pithiness</a:t>
            </a:r>
            <a:endParaRPr lang="zh-CN" altLang="en-US" sz="14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4422" y="759237"/>
            <a:ext cx="460624" cy="72197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3679" y="1345965"/>
            <a:ext cx="1101086" cy="11948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227" y="1375360"/>
            <a:ext cx="1536232" cy="13213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783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6" cy="6858594"/>
          </a:xfrm>
          <a:prstGeom prst="rect">
            <a:avLst/>
          </a:prstGeom>
        </p:spPr>
      </p:pic>
      <p:sp>
        <p:nvSpPr>
          <p:cNvPr id="4" name="TextBox 25"/>
          <p:cNvSpPr txBox="1"/>
          <p:nvPr/>
        </p:nvSpPr>
        <p:spPr>
          <a:xfrm>
            <a:off x="7990726" y="4140589"/>
            <a:ext cx="35765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Soloman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</a:rPr>
              <a:t>’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 Design · Enjoy </a:t>
            </a:r>
            <a:r>
              <a:rPr lang="en-US" alt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</a:t>
            </a:r>
            <a:r>
              <a:rPr lang="en-US" altLang="zh-CN" sz="1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Pithiness</a:t>
            </a:r>
            <a:endParaRPr lang="en-US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608" y="2362186"/>
            <a:ext cx="3356782" cy="17526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1663" y="1921163"/>
            <a:ext cx="497454" cy="77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39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6" cy="6858594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784226" y="1034386"/>
            <a:ext cx="8435974" cy="4141528"/>
            <a:chOff x="1328284" y="708479"/>
            <a:chExt cx="9608457" cy="4717143"/>
          </a:xfrm>
        </p:grpSpPr>
        <p:sp>
          <p:nvSpPr>
            <p:cNvPr id="4" name="矩形 3"/>
            <p:cNvSpPr/>
            <p:nvPr/>
          </p:nvSpPr>
          <p:spPr>
            <a:xfrm>
              <a:off x="1328284" y="708479"/>
              <a:ext cx="9608457" cy="4717143"/>
            </a:xfrm>
            <a:prstGeom prst="rect">
              <a:avLst/>
            </a:prstGeom>
            <a:noFill/>
            <a:ln w="76200" cap="sq">
              <a:solidFill>
                <a:srgbClr val="C2D4E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436631" y="808236"/>
              <a:ext cx="9391764" cy="4517628"/>
            </a:xfrm>
            <a:prstGeom prst="rect">
              <a:avLst/>
            </a:prstGeom>
            <a:noFill/>
            <a:ln w="19050" cap="sq">
              <a:solidFill>
                <a:srgbClr val="C2D4E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2159074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2881517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3603960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326403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048846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771289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493732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216175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938618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8661061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9383504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0105947" y="808236"/>
              <a:ext cx="0" cy="4517628"/>
            </a:xfrm>
            <a:prstGeom prst="line">
              <a:avLst/>
            </a:prstGeom>
            <a:ln>
              <a:solidFill>
                <a:srgbClr val="C2D4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4242" y="943489"/>
            <a:ext cx="353938" cy="554753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9386380" y="692944"/>
            <a:ext cx="553998" cy="404533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幽州金陵 </a:t>
            </a:r>
            <a: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· 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南北合璧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6" name="文本框 19"/>
          <p:cNvSpPr txBox="1"/>
          <p:nvPr/>
        </p:nvSpPr>
        <p:spPr>
          <a:xfrm flipH="1">
            <a:off x="8609785" y="1145442"/>
            <a:ext cx="442816" cy="34778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這套模板以北京和南京的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0" name="文本框 19"/>
          <p:cNvSpPr txBox="1"/>
          <p:nvPr/>
        </p:nvSpPr>
        <p:spPr>
          <a:xfrm flipH="1">
            <a:off x="7971572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明清皇家園林建築為素材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4" name="文本框 19"/>
          <p:cNvSpPr txBox="1"/>
          <p:nvPr/>
        </p:nvSpPr>
        <p:spPr>
          <a:xfrm flipH="1">
            <a:off x="2227646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文案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是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我悲春傷秋游記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5" name="文本框 19"/>
          <p:cNvSpPr txBox="1"/>
          <p:nvPr/>
        </p:nvSpPr>
        <p:spPr>
          <a:xfrm flipH="1">
            <a:off x="951218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不才筆拙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，大家不必細看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6" name="文本框 19"/>
          <p:cNvSpPr txBox="1"/>
          <p:nvPr/>
        </p:nvSpPr>
        <p:spPr>
          <a:xfrm flipH="1">
            <a:off x="7333358" y="1145442"/>
            <a:ext cx="442816" cy="40934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設計上用傳統方格作元素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7" name="文本框 19"/>
          <p:cNvSpPr txBox="1"/>
          <p:nvPr/>
        </p:nvSpPr>
        <p:spPr>
          <a:xfrm flipH="1">
            <a:off x="6695144" y="1145442"/>
            <a:ext cx="442816" cy="34778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方格花紋有見於窗櫺上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8" name="文本框 19"/>
          <p:cNvSpPr txBox="1"/>
          <p:nvPr/>
        </p:nvSpPr>
        <p:spPr>
          <a:xfrm flipH="1">
            <a:off x="6056930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如此便與主題整體相協調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9" name="文本框 19"/>
          <p:cNvSpPr txBox="1"/>
          <p:nvPr/>
        </p:nvSpPr>
        <p:spPr>
          <a:xfrm flipH="1">
            <a:off x="5418716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方格較之墨蹟元素更簡練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0" name="文本框 19"/>
          <p:cNvSpPr txBox="1"/>
          <p:nvPr/>
        </p:nvSpPr>
        <p:spPr>
          <a:xfrm flipH="1">
            <a:off x="4780502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中國風模板鮮見圖表設計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1" name="文本框 19"/>
          <p:cNvSpPr txBox="1"/>
          <p:nvPr/>
        </p:nvSpPr>
        <p:spPr>
          <a:xfrm flipH="1">
            <a:off x="4142288" y="1145442"/>
            <a:ext cx="442816" cy="224676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這次是個嘗試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2" name="文本框 19"/>
          <p:cNvSpPr txBox="1"/>
          <p:nvPr/>
        </p:nvSpPr>
        <p:spPr>
          <a:xfrm flipH="1">
            <a:off x="3504074" y="1145442"/>
            <a:ext cx="442816" cy="378565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數據圖表的問題以後再嘗試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3" name="文本框 19"/>
          <p:cNvSpPr txBox="1"/>
          <p:nvPr/>
        </p:nvSpPr>
        <p:spPr>
          <a:xfrm flipH="1">
            <a:off x="2865860" y="1145442"/>
            <a:ext cx="442816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解決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。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4" name="文本框 19"/>
          <p:cNvSpPr txBox="1"/>
          <p:nvPr/>
        </p:nvSpPr>
        <p:spPr>
          <a:xfrm flipH="1">
            <a:off x="1589432" y="1145442"/>
            <a:ext cx="442816" cy="409342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是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為排版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示例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的文字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湊數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endParaRPr lang="en-US" altLang="zh-CN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5325" y="783773"/>
            <a:ext cx="1303620" cy="1646773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4239" y="2291737"/>
            <a:ext cx="1277160" cy="111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44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800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" y="-3346"/>
            <a:ext cx="12182237" cy="6864691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8138" y="6143959"/>
            <a:ext cx="600831" cy="495655"/>
          </a:xfrm>
          <a:prstGeom prst="rect">
            <a:avLst/>
          </a:prstGeom>
        </p:spPr>
      </p:pic>
      <p:sp>
        <p:nvSpPr>
          <p:cNvPr id="12" name="椭圆 11"/>
          <p:cNvSpPr/>
          <p:nvPr/>
        </p:nvSpPr>
        <p:spPr bwMode="auto">
          <a:xfrm rot="20418158">
            <a:off x="2358157" y="1574430"/>
            <a:ext cx="431800" cy="43180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椭圆 12"/>
          <p:cNvSpPr/>
          <p:nvPr/>
        </p:nvSpPr>
        <p:spPr bwMode="auto">
          <a:xfrm rot="713264">
            <a:off x="3818657" y="1472830"/>
            <a:ext cx="431800" cy="43180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 bwMode="auto">
          <a:xfrm rot="20609148">
            <a:off x="4885457" y="1933205"/>
            <a:ext cx="431800" cy="43338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椭圆 14"/>
          <p:cNvSpPr/>
          <p:nvPr/>
        </p:nvSpPr>
        <p:spPr bwMode="auto">
          <a:xfrm rot="495585">
            <a:off x="5818907" y="2668218"/>
            <a:ext cx="431800" cy="43180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椭圆 15"/>
          <p:cNvSpPr/>
          <p:nvPr/>
        </p:nvSpPr>
        <p:spPr bwMode="auto">
          <a:xfrm rot="20573519">
            <a:off x="6098307" y="3730255"/>
            <a:ext cx="433388" cy="43338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 bwMode="auto">
          <a:xfrm>
            <a:off x="7679457" y="3920755"/>
            <a:ext cx="431800" cy="43180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椭圆 17"/>
          <p:cNvSpPr/>
          <p:nvPr/>
        </p:nvSpPr>
        <p:spPr bwMode="auto">
          <a:xfrm rot="665535">
            <a:off x="8141420" y="2758705"/>
            <a:ext cx="431800" cy="431800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19" name="直接连接符 18"/>
          <p:cNvCxnSpPr>
            <a:stCxn id="12" idx="6"/>
            <a:endCxn id="13" idx="2"/>
          </p:cNvCxnSpPr>
          <p:nvPr/>
        </p:nvCxnSpPr>
        <p:spPr bwMode="auto">
          <a:xfrm flipV="1">
            <a:off x="2777257" y="1644280"/>
            <a:ext cx="1046163" cy="73025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13" idx="6"/>
            <a:endCxn id="14" idx="1"/>
          </p:cNvCxnSpPr>
          <p:nvPr/>
        </p:nvCxnSpPr>
        <p:spPr bwMode="auto">
          <a:xfrm>
            <a:off x="4247282" y="1733180"/>
            <a:ext cx="665163" cy="312738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4" idx="5"/>
            <a:endCxn id="15" idx="1"/>
          </p:cNvCxnSpPr>
          <p:nvPr/>
        </p:nvCxnSpPr>
        <p:spPr bwMode="auto">
          <a:xfrm>
            <a:off x="5291278" y="2253409"/>
            <a:ext cx="614380" cy="457697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15" idx="5"/>
            <a:endCxn id="16" idx="0"/>
          </p:cNvCxnSpPr>
          <p:nvPr/>
        </p:nvCxnSpPr>
        <p:spPr bwMode="auto">
          <a:xfrm>
            <a:off x="6163956" y="3057130"/>
            <a:ext cx="87299" cy="682713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6" idx="5"/>
            <a:endCxn id="17" idx="2"/>
          </p:cNvCxnSpPr>
          <p:nvPr/>
        </p:nvCxnSpPr>
        <p:spPr bwMode="auto">
          <a:xfrm>
            <a:off x="6506295" y="4047755"/>
            <a:ext cx="1173162" cy="88900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7"/>
            <a:endCxn id="18" idx="4"/>
          </p:cNvCxnSpPr>
          <p:nvPr/>
        </p:nvCxnSpPr>
        <p:spPr bwMode="auto">
          <a:xfrm flipV="1">
            <a:off x="8047757" y="3185743"/>
            <a:ext cx="268288" cy="798512"/>
          </a:xfrm>
          <a:prstGeom prst="line">
            <a:avLst/>
          </a:prstGeom>
          <a:ln w="2857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5"/>
          <p:cNvSpPr txBox="1">
            <a:spLocks noChangeArrowheads="1"/>
          </p:cNvSpPr>
          <p:nvPr/>
        </p:nvSpPr>
        <p:spPr bwMode="auto">
          <a:xfrm rot="3300000">
            <a:off x="2390920" y="1528278"/>
            <a:ext cx="41083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zh-CN" altLang="en-US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 rot="19500000">
            <a:off x="3850852" y="1427119"/>
            <a:ext cx="3674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8" name="TextBox 12"/>
          <p:cNvSpPr txBox="1">
            <a:spLocks noChangeArrowheads="1"/>
          </p:cNvSpPr>
          <p:nvPr/>
        </p:nvSpPr>
        <p:spPr bwMode="auto">
          <a:xfrm rot="19500000">
            <a:off x="4929348" y="1861689"/>
            <a:ext cx="3674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 rot="19500000">
            <a:off x="5851049" y="2584957"/>
            <a:ext cx="43543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30" name="TextBox 14"/>
          <p:cNvSpPr txBox="1">
            <a:spLocks noChangeArrowheads="1"/>
          </p:cNvSpPr>
          <p:nvPr/>
        </p:nvSpPr>
        <p:spPr bwMode="auto">
          <a:xfrm rot="19419189" flipH="1">
            <a:off x="6141055" y="3695615"/>
            <a:ext cx="2454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31" name="TextBox 15"/>
          <p:cNvSpPr txBox="1">
            <a:spLocks noChangeArrowheads="1"/>
          </p:cNvSpPr>
          <p:nvPr/>
        </p:nvSpPr>
        <p:spPr bwMode="auto">
          <a:xfrm>
            <a:off x="7726420" y="3849645"/>
            <a:ext cx="3975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sp>
        <p:nvSpPr>
          <p:cNvPr id="32" name="TextBox 16"/>
          <p:cNvSpPr txBox="1">
            <a:spLocks noChangeArrowheads="1"/>
          </p:cNvSpPr>
          <p:nvPr/>
        </p:nvSpPr>
        <p:spPr bwMode="auto">
          <a:xfrm rot="19801844">
            <a:off x="8175528" y="2686000"/>
            <a:ext cx="36740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US" altLang="zh-CN" sz="2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康煕字典體(Demo)" pitchFamily="2" charset="-120"/>
              <a:ea typeface="康煕字典體(Demo)" pitchFamily="2" charset="-12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6994" y="1543995"/>
            <a:ext cx="452613" cy="70941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 rot="3678441">
            <a:off x="2559549" y="2115711"/>
            <a:ext cx="1076465" cy="721568"/>
            <a:chOff x="2029869" y="2902085"/>
            <a:chExt cx="1076465" cy="72156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29869" y="2902085"/>
              <a:ext cx="530054" cy="72156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9374" y="2902085"/>
              <a:ext cx="566960" cy="721568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 rot="19657680">
            <a:off x="4207794" y="993649"/>
            <a:ext cx="1002874" cy="592227"/>
            <a:chOff x="6792375" y="501339"/>
            <a:chExt cx="1118752" cy="66065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92375" y="501339"/>
              <a:ext cx="611055" cy="622315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364135">
              <a:off x="7353915" y="503043"/>
              <a:ext cx="557212" cy="658952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 rot="19700617">
            <a:off x="5246684" y="1328604"/>
            <a:ext cx="1300396" cy="576078"/>
            <a:chOff x="6762361" y="577157"/>
            <a:chExt cx="1611824" cy="714041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62361" y="577157"/>
              <a:ext cx="752787" cy="714041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7426" y="577158"/>
              <a:ext cx="816759" cy="645750"/>
            </a:xfrm>
            <a:prstGeom prst="rect">
              <a:avLst/>
            </a:prstGeom>
          </p:spPr>
        </p:pic>
      </p:grpSp>
      <p:grpSp>
        <p:nvGrpSpPr>
          <p:cNvPr id="43" name="组合 42"/>
          <p:cNvGrpSpPr/>
          <p:nvPr/>
        </p:nvGrpSpPr>
        <p:grpSpPr>
          <a:xfrm rot="19596160">
            <a:off x="6149541" y="2089746"/>
            <a:ext cx="1084682" cy="619426"/>
            <a:chOff x="6939538" y="393748"/>
            <a:chExt cx="1347686" cy="769619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353132">
              <a:off x="6939538" y="393748"/>
              <a:ext cx="575834" cy="769619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52580" y="465116"/>
              <a:ext cx="734644" cy="690825"/>
            </a:xfrm>
            <a:prstGeom prst="rect">
              <a:avLst/>
            </a:prstGeom>
          </p:spPr>
        </p:pic>
      </p:grpSp>
      <p:grpSp>
        <p:nvGrpSpPr>
          <p:cNvPr id="46" name="组合 45"/>
          <p:cNvGrpSpPr/>
          <p:nvPr/>
        </p:nvGrpSpPr>
        <p:grpSpPr>
          <a:xfrm rot="19419710">
            <a:off x="6472638" y="3231107"/>
            <a:ext cx="1003382" cy="542317"/>
            <a:chOff x="8187742" y="439676"/>
            <a:chExt cx="1466757" cy="792766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87742" y="439676"/>
              <a:ext cx="774233" cy="792766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97852" y="558187"/>
              <a:ext cx="656647" cy="664720"/>
            </a:xfrm>
            <a:prstGeom prst="rect">
              <a:avLst/>
            </a:prstGeom>
          </p:spPr>
        </p:pic>
      </p:grpSp>
      <p:grpSp>
        <p:nvGrpSpPr>
          <p:cNvPr id="49" name="组合 48"/>
          <p:cNvGrpSpPr/>
          <p:nvPr/>
        </p:nvGrpSpPr>
        <p:grpSpPr>
          <a:xfrm>
            <a:off x="8171053" y="3765243"/>
            <a:ext cx="930785" cy="661322"/>
            <a:chOff x="7806815" y="550449"/>
            <a:chExt cx="930785" cy="661322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359778">
              <a:off x="7806815" y="581755"/>
              <a:ext cx="497694" cy="630016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52121" y="550449"/>
              <a:ext cx="385479" cy="644935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 rot="19939292">
            <a:off x="8466094" y="2163965"/>
            <a:ext cx="1053904" cy="571574"/>
            <a:chOff x="8274248" y="524034"/>
            <a:chExt cx="1316594" cy="714041"/>
          </a:xfrm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4248" y="524034"/>
              <a:ext cx="565250" cy="714041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19939" y="524034"/>
              <a:ext cx="770903" cy="671351"/>
            </a:xfrm>
            <a:prstGeom prst="rect">
              <a:avLst/>
            </a:prstGeom>
          </p:spPr>
        </p:pic>
      </p:grpSp>
      <p:grpSp>
        <p:nvGrpSpPr>
          <p:cNvPr id="55" name="组合 54"/>
          <p:cNvGrpSpPr/>
          <p:nvPr/>
        </p:nvGrpSpPr>
        <p:grpSpPr>
          <a:xfrm>
            <a:off x="287350" y="125859"/>
            <a:ext cx="1131049" cy="727867"/>
            <a:chOff x="300050" y="156602"/>
            <a:chExt cx="1131049" cy="727867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1374631">
              <a:off x="725805" y="156602"/>
              <a:ext cx="705294" cy="705522"/>
            </a:xfrm>
            <a:prstGeom prst="rect">
              <a:avLst/>
            </a:prstGeom>
          </p:spPr>
        </p:pic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0050" y="170428"/>
              <a:ext cx="468484" cy="7140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475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8" y="-6394"/>
            <a:ext cx="12193055" cy="687078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8545" y="304905"/>
            <a:ext cx="460624" cy="7219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36502" y="5175289"/>
            <a:ext cx="1091605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壹</a:t>
            </a: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888685" y="5649381"/>
            <a:ext cx="897001" cy="10516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412695" y="6046257"/>
            <a:ext cx="904626" cy="599876"/>
            <a:chOff x="5739828" y="2944141"/>
            <a:chExt cx="1462356" cy="9697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39828" y="2944141"/>
              <a:ext cx="712344" cy="969718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52171" y="2953912"/>
              <a:ext cx="750013" cy="954537"/>
            </a:xfrm>
            <a:prstGeom prst="rect">
              <a:avLst/>
            </a:prstGeom>
          </p:spPr>
        </p:pic>
      </p:grpSp>
      <p:sp>
        <p:nvSpPr>
          <p:cNvPr id="17" name="文本框 16"/>
          <p:cNvSpPr txBox="1"/>
          <p:nvPr/>
        </p:nvSpPr>
        <p:spPr>
          <a:xfrm>
            <a:off x="9994156" y="6337094"/>
            <a:ext cx="2197844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zh-CN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過度頁示例</a:t>
            </a:r>
            <a:r>
              <a:rPr lang="en-US" altLang="zh-CN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148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" y="-3346"/>
            <a:ext cx="12182237" cy="6864691"/>
          </a:xfrm>
          <a:prstGeom prst="rect">
            <a:avLst/>
          </a:prstGeom>
        </p:spPr>
      </p:pic>
      <p:sp>
        <p:nvSpPr>
          <p:cNvPr id="28" name="任意多边形 27"/>
          <p:cNvSpPr/>
          <p:nvPr/>
        </p:nvSpPr>
        <p:spPr>
          <a:xfrm rot="5400000" flipH="1">
            <a:off x="8350118" y="912013"/>
            <a:ext cx="802670" cy="800521"/>
          </a:xfrm>
          <a:custGeom>
            <a:avLst/>
            <a:gdLst>
              <a:gd name="connsiteX0" fmla="*/ 4611949 w 5157302"/>
              <a:gd name="connsiteY0" fmla="*/ 545353 h 5143500"/>
              <a:gd name="connsiteX1" fmla="*/ 4918681 w 5157302"/>
              <a:gd name="connsiteY1" fmla="*/ 545353 h 5143500"/>
              <a:gd name="connsiteX2" fmla="*/ 4918681 w 5157302"/>
              <a:gd name="connsiteY2" fmla="*/ 231640 h 5143500"/>
              <a:gd name="connsiteX3" fmla="*/ 4611949 w 5157302"/>
              <a:gd name="connsiteY3" fmla="*/ 231640 h 5143500"/>
              <a:gd name="connsiteX4" fmla="*/ 4611949 w 5157302"/>
              <a:gd name="connsiteY4" fmla="*/ 1607615 h 5143500"/>
              <a:gd name="connsiteX5" fmla="*/ 4918681 w 5157302"/>
              <a:gd name="connsiteY5" fmla="*/ 1607615 h 5143500"/>
              <a:gd name="connsiteX6" fmla="*/ 4918681 w 5157302"/>
              <a:gd name="connsiteY6" fmla="*/ 1293902 h 5143500"/>
              <a:gd name="connsiteX7" fmla="*/ 4611949 w 5157302"/>
              <a:gd name="connsiteY7" fmla="*/ 1293902 h 5143500"/>
              <a:gd name="connsiteX8" fmla="*/ 4076470 w 5157302"/>
              <a:gd name="connsiteY8" fmla="*/ 1070599 h 5143500"/>
              <a:gd name="connsiteX9" fmla="*/ 4383203 w 5157302"/>
              <a:gd name="connsiteY9" fmla="*/ 1070599 h 5143500"/>
              <a:gd name="connsiteX10" fmla="*/ 4383203 w 5157302"/>
              <a:gd name="connsiteY10" fmla="*/ 756886 h 5143500"/>
              <a:gd name="connsiteX11" fmla="*/ 4076470 w 5157302"/>
              <a:gd name="connsiteY11" fmla="*/ 756886 h 5143500"/>
              <a:gd name="connsiteX12" fmla="*/ 3545397 w 5157302"/>
              <a:gd name="connsiteY12" fmla="*/ 540403 h 5143500"/>
              <a:gd name="connsiteX13" fmla="*/ 3852129 w 5157302"/>
              <a:gd name="connsiteY13" fmla="*/ 540403 h 5143500"/>
              <a:gd name="connsiteX14" fmla="*/ 3852129 w 5157302"/>
              <a:gd name="connsiteY14" fmla="*/ 226690 h 5143500"/>
              <a:gd name="connsiteX15" fmla="*/ 3545397 w 5157302"/>
              <a:gd name="connsiteY15" fmla="*/ 226690 h 5143500"/>
              <a:gd name="connsiteX16" fmla="*/ 0 w 5157302"/>
              <a:gd name="connsiteY16" fmla="*/ 227400 h 5143500"/>
              <a:gd name="connsiteX17" fmla="*/ 0 w 5157302"/>
              <a:gd name="connsiteY17" fmla="*/ 0 h 5143500"/>
              <a:gd name="connsiteX18" fmla="*/ 3288732 w 5157302"/>
              <a:gd name="connsiteY18" fmla="*/ 0 h 5143500"/>
              <a:gd name="connsiteX19" fmla="*/ 4086621 w 5157302"/>
              <a:gd name="connsiteY19" fmla="*/ 0 h 5143500"/>
              <a:gd name="connsiteX20" fmla="*/ 4086621 w 5157302"/>
              <a:gd name="connsiteY20" fmla="*/ 545353 h 5143500"/>
              <a:gd name="connsiteX21" fmla="*/ 4352633 w 5157302"/>
              <a:gd name="connsiteY21" fmla="*/ 545353 h 5143500"/>
              <a:gd name="connsiteX22" fmla="*/ 4352633 w 5157302"/>
              <a:gd name="connsiteY22" fmla="*/ 0 h 5143500"/>
              <a:gd name="connsiteX23" fmla="*/ 5157302 w 5157302"/>
              <a:gd name="connsiteY23" fmla="*/ 0 h 5143500"/>
              <a:gd name="connsiteX24" fmla="*/ 5157302 w 5157302"/>
              <a:gd name="connsiteY24" fmla="*/ 780737 h 5143500"/>
              <a:gd name="connsiteX25" fmla="*/ 4611950 w 5157302"/>
              <a:gd name="connsiteY25" fmla="*/ 780737 h 5143500"/>
              <a:gd name="connsiteX26" fmla="*/ 4611950 w 5157302"/>
              <a:gd name="connsiteY26" fmla="*/ 1046750 h 5143500"/>
              <a:gd name="connsiteX27" fmla="*/ 5157302 w 5157302"/>
              <a:gd name="connsiteY27" fmla="*/ 1046750 h 5143500"/>
              <a:gd name="connsiteX28" fmla="*/ 5157302 w 5157302"/>
              <a:gd name="connsiteY28" fmla="*/ 1854768 h 5143500"/>
              <a:gd name="connsiteX29" fmla="*/ 5157302 w 5157302"/>
              <a:gd name="connsiteY29" fmla="*/ 5143500 h 5143500"/>
              <a:gd name="connsiteX30" fmla="*/ 4929902 w 5157302"/>
              <a:gd name="connsiteY30" fmla="*/ 5143500 h 5143500"/>
              <a:gd name="connsiteX31" fmla="*/ 4929902 w 5157302"/>
              <a:gd name="connsiteY31" fmla="*/ 1854768 h 5143500"/>
              <a:gd name="connsiteX32" fmla="*/ 4330131 w 5157302"/>
              <a:gd name="connsiteY32" fmla="*/ 1854768 h 5143500"/>
              <a:gd name="connsiteX33" fmla="*/ 4330131 w 5157302"/>
              <a:gd name="connsiteY33" fmla="*/ 1309179 h 5143500"/>
              <a:gd name="connsiteX34" fmla="*/ 3815230 w 5157302"/>
              <a:gd name="connsiteY34" fmla="*/ 1309179 h 5143500"/>
              <a:gd name="connsiteX35" fmla="*/ 3815230 w 5157302"/>
              <a:gd name="connsiteY35" fmla="*/ 797688 h 5143500"/>
              <a:gd name="connsiteX36" fmla="*/ 3288732 w 5157302"/>
              <a:gd name="connsiteY36" fmla="*/ 797688 h 5143500"/>
              <a:gd name="connsiteX37" fmla="*/ 3288732 w 5157302"/>
              <a:gd name="connsiteY37" fmla="*/ 2274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157302" h="5143500">
                <a:moveTo>
                  <a:pt x="4611949" y="545353"/>
                </a:moveTo>
                <a:lnTo>
                  <a:pt x="4918681" y="545353"/>
                </a:lnTo>
                <a:lnTo>
                  <a:pt x="4918681" y="231640"/>
                </a:lnTo>
                <a:lnTo>
                  <a:pt x="4611949" y="231640"/>
                </a:lnTo>
                <a:close/>
                <a:moveTo>
                  <a:pt x="4611949" y="1607615"/>
                </a:moveTo>
                <a:lnTo>
                  <a:pt x="4918681" y="1607615"/>
                </a:lnTo>
                <a:lnTo>
                  <a:pt x="4918681" y="1293902"/>
                </a:lnTo>
                <a:lnTo>
                  <a:pt x="4611949" y="1293902"/>
                </a:lnTo>
                <a:close/>
                <a:moveTo>
                  <a:pt x="4076470" y="1070599"/>
                </a:moveTo>
                <a:lnTo>
                  <a:pt x="4383203" y="1070599"/>
                </a:lnTo>
                <a:lnTo>
                  <a:pt x="4383203" y="756886"/>
                </a:lnTo>
                <a:lnTo>
                  <a:pt x="4076470" y="756886"/>
                </a:lnTo>
                <a:close/>
                <a:moveTo>
                  <a:pt x="3545397" y="540403"/>
                </a:moveTo>
                <a:lnTo>
                  <a:pt x="3852129" y="540403"/>
                </a:lnTo>
                <a:lnTo>
                  <a:pt x="3852129" y="226690"/>
                </a:lnTo>
                <a:lnTo>
                  <a:pt x="3545397" y="226690"/>
                </a:lnTo>
                <a:close/>
                <a:moveTo>
                  <a:pt x="0" y="227400"/>
                </a:moveTo>
                <a:lnTo>
                  <a:pt x="0" y="0"/>
                </a:lnTo>
                <a:lnTo>
                  <a:pt x="3288732" y="0"/>
                </a:lnTo>
                <a:lnTo>
                  <a:pt x="4086621" y="0"/>
                </a:lnTo>
                <a:lnTo>
                  <a:pt x="4086621" y="545353"/>
                </a:lnTo>
                <a:lnTo>
                  <a:pt x="4352633" y="545353"/>
                </a:lnTo>
                <a:lnTo>
                  <a:pt x="4352633" y="0"/>
                </a:lnTo>
                <a:lnTo>
                  <a:pt x="5157302" y="0"/>
                </a:lnTo>
                <a:lnTo>
                  <a:pt x="5157302" y="780737"/>
                </a:lnTo>
                <a:lnTo>
                  <a:pt x="4611950" y="780737"/>
                </a:lnTo>
                <a:lnTo>
                  <a:pt x="4611950" y="1046750"/>
                </a:lnTo>
                <a:lnTo>
                  <a:pt x="5157302" y="1046750"/>
                </a:lnTo>
                <a:lnTo>
                  <a:pt x="5157302" y="1854768"/>
                </a:lnTo>
                <a:lnTo>
                  <a:pt x="5157302" y="5143500"/>
                </a:lnTo>
                <a:lnTo>
                  <a:pt x="4929902" y="5143500"/>
                </a:lnTo>
                <a:lnTo>
                  <a:pt x="4929902" y="1854768"/>
                </a:lnTo>
                <a:lnTo>
                  <a:pt x="4330131" y="1854768"/>
                </a:lnTo>
                <a:lnTo>
                  <a:pt x="4330131" y="1309179"/>
                </a:lnTo>
                <a:lnTo>
                  <a:pt x="3815230" y="1309179"/>
                </a:lnTo>
                <a:lnTo>
                  <a:pt x="3815230" y="797688"/>
                </a:lnTo>
                <a:lnTo>
                  <a:pt x="3288732" y="797688"/>
                </a:lnTo>
                <a:lnTo>
                  <a:pt x="3288732" y="227400"/>
                </a:lnTo>
                <a:close/>
              </a:path>
            </a:pathLst>
          </a:custGeom>
          <a:solidFill>
            <a:srgbClr val="C2D4E5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6083" y="880426"/>
            <a:ext cx="353938" cy="554753"/>
          </a:xfrm>
          <a:prstGeom prst="rect">
            <a:avLst/>
          </a:prstGeom>
        </p:spPr>
      </p:pic>
      <p:sp>
        <p:nvSpPr>
          <p:cNvPr id="37" name="任意多边形 36"/>
          <p:cNvSpPr/>
          <p:nvPr/>
        </p:nvSpPr>
        <p:spPr>
          <a:xfrm rot="16200000" flipH="1">
            <a:off x="1317966" y="4108977"/>
            <a:ext cx="802670" cy="800521"/>
          </a:xfrm>
          <a:custGeom>
            <a:avLst/>
            <a:gdLst>
              <a:gd name="connsiteX0" fmla="*/ 4611949 w 5157302"/>
              <a:gd name="connsiteY0" fmla="*/ 545353 h 5143500"/>
              <a:gd name="connsiteX1" fmla="*/ 4918681 w 5157302"/>
              <a:gd name="connsiteY1" fmla="*/ 545353 h 5143500"/>
              <a:gd name="connsiteX2" fmla="*/ 4918681 w 5157302"/>
              <a:gd name="connsiteY2" fmla="*/ 231640 h 5143500"/>
              <a:gd name="connsiteX3" fmla="*/ 4611949 w 5157302"/>
              <a:gd name="connsiteY3" fmla="*/ 231640 h 5143500"/>
              <a:gd name="connsiteX4" fmla="*/ 4611949 w 5157302"/>
              <a:gd name="connsiteY4" fmla="*/ 1607615 h 5143500"/>
              <a:gd name="connsiteX5" fmla="*/ 4918681 w 5157302"/>
              <a:gd name="connsiteY5" fmla="*/ 1607615 h 5143500"/>
              <a:gd name="connsiteX6" fmla="*/ 4918681 w 5157302"/>
              <a:gd name="connsiteY6" fmla="*/ 1293902 h 5143500"/>
              <a:gd name="connsiteX7" fmla="*/ 4611949 w 5157302"/>
              <a:gd name="connsiteY7" fmla="*/ 1293902 h 5143500"/>
              <a:gd name="connsiteX8" fmla="*/ 4076470 w 5157302"/>
              <a:gd name="connsiteY8" fmla="*/ 1070599 h 5143500"/>
              <a:gd name="connsiteX9" fmla="*/ 4383203 w 5157302"/>
              <a:gd name="connsiteY9" fmla="*/ 1070599 h 5143500"/>
              <a:gd name="connsiteX10" fmla="*/ 4383203 w 5157302"/>
              <a:gd name="connsiteY10" fmla="*/ 756886 h 5143500"/>
              <a:gd name="connsiteX11" fmla="*/ 4076470 w 5157302"/>
              <a:gd name="connsiteY11" fmla="*/ 756886 h 5143500"/>
              <a:gd name="connsiteX12" fmla="*/ 3545397 w 5157302"/>
              <a:gd name="connsiteY12" fmla="*/ 540403 h 5143500"/>
              <a:gd name="connsiteX13" fmla="*/ 3852129 w 5157302"/>
              <a:gd name="connsiteY13" fmla="*/ 540403 h 5143500"/>
              <a:gd name="connsiteX14" fmla="*/ 3852129 w 5157302"/>
              <a:gd name="connsiteY14" fmla="*/ 226690 h 5143500"/>
              <a:gd name="connsiteX15" fmla="*/ 3545397 w 5157302"/>
              <a:gd name="connsiteY15" fmla="*/ 226690 h 5143500"/>
              <a:gd name="connsiteX16" fmla="*/ 0 w 5157302"/>
              <a:gd name="connsiteY16" fmla="*/ 227400 h 5143500"/>
              <a:gd name="connsiteX17" fmla="*/ 0 w 5157302"/>
              <a:gd name="connsiteY17" fmla="*/ 0 h 5143500"/>
              <a:gd name="connsiteX18" fmla="*/ 3288732 w 5157302"/>
              <a:gd name="connsiteY18" fmla="*/ 0 h 5143500"/>
              <a:gd name="connsiteX19" fmla="*/ 4086621 w 5157302"/>
              <a:gd name="connsiteY19" fmla="*/ 0 h 5143500"/>
              <a:gd name="connsiteX20" fmla="*/ 4086621 w 5157302"/>
              <a:gd name="connsiteY20" fmla="*/ 545353 h 5143500"/>
              <a:gd name="connsiteX21" fmla="*/ 4352633 w 5157302"/>
              <a:gd name="connsiteY21" fmla="*/ 545353 h 5143500"/>
              <a:gd name="connsiteX22" fmla="*/ 4352633 w 5157302"/>
              <a:gd name="connsiteY22" fmla="*/ 0 h 5143500"/>
              <a:gd name="connsiteX23" fmla="*/ 5157302 w 5157302"/>
              <a:gd name="connsiteY23" fmla="*/ 0 h 5143500"/>
              <a:gd name="connsiteX24" fmla="*/ 5157302 w 5157302"/>
              <a:gd name="connsiteY24" fmla="*/ 780737 h 5143500"/>
              <a:gd name="connsiteX25" fmla="*/ 4611950 w 5157302"/>
              <a:gd name="connsiteY25" fmla="*/ 780737 h 5143500"/>
              <a:gd name="connsiteX26" fmla="*/ 4611950 w 5157302"/>
              <a:gd name="connsiteY26" fmla="*/ 1046750 h 5143500"/>
              <a:gd name="connsiteX27" fmla="*/ 5157302 w 5157302"/>
              <a:gd name="connsiteY27" fmla="*/ 1046750 h 5143500"/>
              <a:gd name="connsiteX28" fmla="*/ 5157302 w 5157302"/>
              <a:gd name="connsiteY28" fmla="*/ 1854768 h 5143500"/>
              <a:gd name="connsiteX29" fmla="*/ 5157302 w 5157302"/>
              <a:gd name="connsiteY29" fmla="*/ 5143500 h 5143500"/>
              <a:gd name="connsiteX30" fmla="*/ 4929902 w 5157302"/>
              <a:gd name="connsiteY30" fmla="*/ 5143500 h 5143500"/>
              <a:gd name="connsiteX31" fmla="*/ 4929902 w 5157302"/>
              <a:gd name="connsiteY31" fmla="*/ 1854768 h 5143500"/>
              <a:gd name="connsiteX32" fmla="*/ 4330131 w 5157302"/>
              <a:gd name="connsiteY32" fmla="*/ 1854768 h 5143500"/>
              <a:gd name="connsiteX33" fmla="*/ 4330131 w 5157302"/>
              <a:gd name="connsiteY33" fmla="*/ 1309179 h 5143500"/>
              <a:gd name="connsiteX34" fmla="*/ 3815230 w 5157302"/>
              <a:gd name="connsiteY34" fmla="*/ 1309179 h 5143500"/>
              <a:gd name="connsiteX35" fmla="*/ 3815230 w 5157302"/>
              <a:gd name="connsiteY35" fmla="*/ 797688 h 5143500"/>
              <a:gd name="connsiteX36" fmla="*/ 3288732 w 5157302"/>
              <a:gd name="connsiteY36" fmla="*/ 797688 h 5143500"/>
              <a:gd name="connsiteX37" fmla="*/ 3288732 w 5157302"/>
              <a:gd name="connsiteY37" fmla="*/ 2274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5157302" h="5143500">
                <a:moveTo>
                  <a:pt x="4611949" y="545353"/>
                </a:moveTo>
                <a:lnTo>
                  <a:pt x="4918681" y="545353"/>
                </a:lnTo>
                <a:lnTo>
                  <a:pt x="4918681" y="231640"/>
                </a:lnTo>
                <a:lnTo>
                  <a:pt x="4611949" y="231640"/>
                </a:lnTo>
                <a:close/>
                <a:moveTo>
                  <a:pt x="4611949" y="1607615"/>
                </a:moveTo>
                <a:lnTo>
                  <a:pt x="4918681" y="1607615"/>
                </a:lnTo>
                <a:lnTo>
                  <a:pt x="4918681" y="1293902"/>
                </a:lnTo>
                <a:lnTo>
                  <a:pt x="4611949" y="1293902"/>
                </a:lnTo>
                <a:close/>
                <a:moveTo>
                  <a:pt x="4076470" y="1070599"/>
                </a:moveTo>
                <a:lnTo>
                  <a:pt x="4383203" y="1070599"/>
                </a:lnTo>
                <a:lnTo>
                  <a:pt x="4383203" y="756886"/>
                </a:lnTo>
                <a:lnTo>
                  <a:pt x="4076470" y="756886"/>
                </a:lnTo>
                <a:close/>
                <a:moveTo>
                  <a:pt x="3545397" y="540403"/>
                </a:moveTo>
                <a:lnTo>
                  <a:pt x="3852129" y="540403"/>
                </a:lnTo>
                <a:lnTo>
                  <a:pt x="3852129" y="226690"/>
                </a:lnTo>
                <a:lnTo>
                  <a:pt x="3545397" y="226690"/>
                </a:lnTo>
                <a:close/>
                <a:moveTo>
                  <a:pt x="0" y="227400"/>
                </a:moveTo>
                <a:lnTo>
                  <a:pt x="0" y="0"/>
                </a:lnTo>
                <a:lnTo>
                  <a:pt x="3288732" y="0"/>
                </a:lnTo>
                <a:lnTo>
                  <a:pt x="4086621" y="0"/>
                </a:lnTo>
                <a:lnTo>
                  <a:pt x="4086621" y="545353"/>
                </a:lnTo>
                <a:lnTo>
                  <a:pt x="4352633" y="545353"/>
                </a:lnTo>
                <a:lnTo>
                  <a:pt x="4352633" y="0"/>
                </a:lnTo>
                <a:lnTo>
                  <a:pt x="5157302" y="0"/>
                </a:lnTo>
                <a:lnTo>
                  <a:pt x="5157302" y="780737"/>
                </a:lnTo>
                <a:lnTo>
                  <a:pt x="4611950" y="780737"/>
                </a:lnTo>
                <a:lnTo>
                  <a:pt x="4611950" y="1046750"/>
                </a:lnTo>
                <a:lnTo>
                  <a:pt x="5157302" y="1046750"/>
                </a:lnTo>
                <a:lnTo>
                  <a:pt x="5157302" y="1854768"/>
                </a:lnTo>
                <a:lnTo>
                  <a:pt x="5157302" y="5143500"/>
                </a:lnTo>
                <a:lnTo>
                  <a:pt x="4929902" y="5143500"/>
                </a:lnTo>
                <a:lnTo>
                  <a:pt x="4929902" y="1854768"/>
                </a:lnTo>
                <a:lnTo>
                  <a:pt x="4330131" y="1854768"/>
                </a:lnTo>
                <a:lnTo>
                  <a:pt x="4330131" y="1309179"/>
                </a:lnTo>
                <a:lnTo>
                  <a:pt x="3815230" y="1309179"/>
                </a:lnTo>
                <a:lnTo>
                  <a:pt x="3815230" y="797688"/>
                </a:lnTo>
                <a:lnTo>
                  <a:pt x="3288732" y="797688"/>
                </a:lnTo>
                <a:lnTo>
                  <a:pt x="3288732" y="227400"/>
                </a:lnTo>
                <a:close/>
              </a:path>
            </a:pathLst>
          </a:custGeom>
          <a:solidFill>
            <a:srgbClr val="C2D4E5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34"/>
          <p:cNvSpPr txBox="1"/>
          <p:nvPr/>
        </p:nvSpPr>
        <p:spPr>
          <a:xfrm>
            <a:off x="9218488" y="498153"/>
            <a:ext cx="615553" cy="41620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閱景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興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感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吊古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懷今</a:t>
            </a:r>
            <a:r>
              <a:rPr lang="en-US" altLang="zh-CN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20773" y="1131980"/>
            <a:ext cx="699559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28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algn="l"/>
            <a:r>
              <a:rPr lang="zh-CN" altLang="en-US" dirty="0" smtClean="0"/>
              <a:t>見高牆黃瓦，簷牙高啄，興也勃然。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942190" y="4133466"/>
            <a:ext cx="506256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嗟夫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！興亡一歎，成敗轉頭空。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724722" y="2632723"/>
            <a:ext cx="5929828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覽殘垣斷壁，勝地不常，廢也倏忽。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6383" y="691787"/>
            <a:ext cx="1177358" cy="16027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2425" y="2051648"/>
            <a:ext cx="1301060" cy="165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54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0" y="-6691"/>
            <a:ext cx="12172817" cy="6864691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7646" y="1391773"/>
            <a:ext cx="353938" cy="554753"/>
          </a:xfrm>
          <a:prstGeom prst="rect">
            <a:avLst/>
          </a:prstGeom>
        </p:spPr>
      </p:pic>
      <p:sp>
        <p:nvSpPr>
          <p:cNvPr id="48" name="文本框 47"/>
          <p:cNvSpPr txBox="1"/>
          <p:nvPr/>
        </p:nvSpPr>
        <p:spPr>
          <a:xfrm>
            <a:off x="9244444" y="1319461"/>
            <a:ext cx="553998" cy="37765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靜聽松濤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風移影動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977804" y="1445046"/>
            <a:ext cx="8090756" cy="4139276"/>
            <a:chOff x="810725" y="1330591"/>
            <a:chExt cx="8090756" cy="4139276"/>
          </a:xfrm>
        </p:grpSpPr>
        <p:sp>
          <p:nvSpPr>
            <p:cNvPr id="52" name="矩形 51"/>
            <p:cNvSpPr/>
            <p:nvPr/>
          </p:nvSpPr>
          <p:spPr>
            <a:xfrm>
              <a:off x="810725" y="1330591"/>
              <a:ext cx="8090756" cy="4139276"/>
            </a:xfrm>
            <a:prstGeom prst="rect">
              <a:avLst/>
            </a:prstGeom>
            <a:noFill/>
            <a:ln w="19050" cap="sq">
              <a:solidFill>
                <a:srgbClr val="C2D4E5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3" name="组合 52"/>
            <p:cNvGrpSpPr/>
            <p:nvPr/>
          </p:nvGrpSpPr>
          <p:grpSpPr>
            <a:xfrm>
              <a:off x="854056" y="4971947"/>
              <a:ext cx="448487" cy="472520"/>
              <a:chOff x="854056" y="4971947"/>
              <a:chExt cx="448487" cy="472520"/>
            </a:xfrm>
          </p:grpSpPr>
          <p:sp>
            <p:nvSpPr>
              <p:cNvPr id="57" name="任意多边形 56"/>
              <p:cNvSpPr/>
              <p:nvPr/>
            </p:nvSpPr>
            <p:spPr>
              <a:xfrm flipV="1">
                <a:off x="995899" y="5294131"/>
                <a:ext cx="306644" cy="150336"/>
              </a:xfrm>
              <a:custGeom>
                <a:avLst/>
                <a:gdLst>
                  <a:gd name="connsiteX0" fmla="*/ 0 w 6349429"/>
                  <a:gd name="connsiteY0" fmla="*/ 0 h 3112898"/>
                  <a:gd name="connsiteX1" fmla="*/ 3463413 w 6349429"/>
                  <a:gd name="connsiteY1" fmla="*/ 0 h 3112898"/>
                  <a:gd name="connsiteX2" fmla="*/ 3465558 w 6349429"/>
                  <a:gd name="connsiteY2" fmla="*/ 2492281 h 3112898"/>
                  <a:gd name="connsiteX3" fmla="*/ 5180058 w 6349429"/>
                  <a:gd name="connsiteY3" fmla="*/ 2492281 h 3112898"/>
                  <a:gd name="connsiteX4" fmla="*/ 5784896 w 6349429"/>
                  <a:gd name="connsiteY4" fmla="*/ 2492281 h 3112898"/>
                  <a:gd name="connsiteX5" fmla="*/ 5784896 w 6349429"/>
                  <a:gd name="connsiteY5" fmla="*/ 1849344 h 3112898"/>
                  <a:gd name="connsiteX6" fmla="*/ 5784896 w 6349429"/>
                  <a:gd name="connsiteY6" fmla="*/ 1230572 h 3112898"/>
                  <a:gd name="connsiteX7" fmla="*/ 5784896 w 6349429"/>
                  <a:gd name="connsiteY7" fmla="*/ 1049243 h 3112898"/>
                  <a:gd name="connsiteX8" fmla="*/ 5784896 w 6349429"/>
                  <a:gd name="connsiteY8" fmla="*/ 601569 h 3112898"/>
                  <a:gd name="connsiteX9" fmla="*/ 4612919 w 6349429"/>
                  <a:gd name="connsiteY9" fmla="*/ 601569 h 3112898"/>
                  <a:gd name="connsiteX10" fmla="*/ 4612919 w 6349429"/>
                  <a:gd name="connsiteY10" fmla="*/ 1230572 h 3112898"/>
                  <a:gd name="connsiteX11" fmla="*/ 5180058 w 6349429"/>
                  <a:gd name="connsiteY11" fmla="*/ 1230572 h 3112898"/>
                  <a:gd name="connsiteX12" fmla="*/ 5180058 w 6349429"/>
                  <a:gd name="connsiteY12" fmla="*/ 1849344 h 3112898"/>
                  <a:gd name="connsiteX13" fmla="*/ 4033637 w 6349429"/>
                  <a:gd name="connsiteY13" fmla="*/ 1849344 h 3112898"/>
                  <a:gd name="connsiteX14" fmla="*/ 4033637 w 6349429"/>
                  <a:gd name="connsiteY14" fmla="*/ 0 h 3112898"/>
                  <a:gd name="connsiteX15" fmla="*/ 6349429 w 6349429"/>
                  <a:gd name="connsiteY15" fmla="*/ 0 h 3112898"/>
                  <a:gd name="connsiteX16" fmla="*/ 6349429 w 6349429"/>
                  <a:gd name="connsiteY16" fmla="*/ 3112898 h 3112898"/>
                  <a:gd name="connsiteX17" fmla="*/ 2892448 w 6349429"/>
                  <a:gd name="connsiteY17" fmla="*/ 3112898 h 3112898"/>
                  <a:gd name="connsiteX18" fmla="*/ 2890303 w 6349429"/>
                  <a:gd name="connsiteY18" fmla="*/ 1073679 h 3112898"/>
                  <a:gd name="connsiteX19" fmla="*/ 2890303 w 6349429"/>
                  <a:gd name="connsiteY19" fmla="*/ 620617 h 3112898"/>
                  <a:gd name="connsiteX20" fmla="*/ 1175803 w 6349429"/>
                  <a:gd name="connsiteY20" fmla="*/ 620617 h 3112898"/>
                  <a:gd name="connsiteX21" fmla="*/ 570965 w 6349429"/>
                  <a:gd name="connsiteY21" fmla="*/ 620617 h 3112898"/>
                  <a:gd name="connsiteX22" fmla="*/ 570965 w 6349429"/>
                  <a:gd name="connsiteY22" fmla="*/ 1263554 h 3112898"/>
                  <a:gd name="connsiteX23" fmla="*/ 570965 w 6349429"/>
                  <a:gd name="connsiteY23" fmla="*/ 1882326 h 3112898"/>
                  <a:gd name="connsiteX24" fmla="*/ 570965 w 6349429"/>
                  <a:gd name="connsiteY24" fmla="*/ 2063655 h 3112898"/>
                  <a:gd name="connsiteX25" fmla="*/ 570965 w 6349429"/>
                  <a:gd name="connsiteY25" fmla="*/ 2511329 h 3112898"/>
                  <a:gd name="connsiteX26" fmla="*/ 1742942 w 6349429"/>
                  <a:gd name="connsiteY26" fmla="*/ 2511329 h 3112898"/>
                  <a:gd name="connsiteX27" fmla="*/ 1742942 w 6349429"/>
                  <a:gd name="connsiteY27" fmla="*/ 1882326 h 3112898"/>
                  <a:gd name="connsiteX28" fmla="*/ 1175803 w 6349429"/>
                  <a:gd name="connsiteY28" fmla="*/ 1882326 h 3112898"/>
                  <a:gd name="connsiteX29" fmla="*/ 1175803 w 6349429"/>
                  <a:gd name="connsiteY29" fmla="*/ 1263554 h 3112898"/>
                  <a:gd name="connsiteX30" fmla="*/ 2322224 w 6349429"/>
                  <a:gd name="connsiteY30" fmla="*/ 1263554 h 3112898"/>
                  <a:gd name="connsiteX31" fmla="*/ 2322224 w 6349429"/>
                  <a:gd name="connsiteY31" fmla="*/ 3112898 h 3112898"/>
                  <a:gd name="connsiteX32" fmla="*/ 0 w 6349429"/>
                  <a:gd name="connsiteY32" fmla="*/ 3112898 h 3112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49429" h="3112898">
                    <a:moveTo>
                      <a:pt x="0" y="0"/>
                    </a:moveTo>
                    <a:lnTo>
                      <a:pt x="3463413" y="0"/>
                    </a:lnTo>
                    <a:lnTo>
                      <a:pt x="3465558" y="2492281"/>
                    </a:lnTo>
                    <a:lnTo>
                      <a:pt x="5180058" y="2492281"/>
                    </a:lnTo>
                    <a:lnTo>
                      <a:pt x="5784896" y="2492281"/>
                    </a:lnTo>
                    <a:lnTo>
                      <a:pt x="5784896" y="1849344"/>
                    </a:lnTo>
                    <a:lnTo>
                      <a:pt x="5784896" y="1230572"/>
                    </a:lnTo>
                    <a:lnTo>
                      <a:pt x="5784896" y="1049243"/>
                    </a:lnTo>
                    <a:lnTo>
                      <a:pt x="5784896" y="601569"/>
                    </a:lnTo>
                    <a:lnTo>
                      <a:pt x="4612919" y="601569"/>
                    </a:lnTo>
                    <a:lnTo>
                      <a:pt x="4612919" y="1230572"/>
                    </a:lnTo>
                    <a:lnTo>
                      <a:pt x="5180058" y="1230572"/>
                    </a:lnTo>
                    <a:lnTo>
                      <a:pt x="5180058" y="1849344"/>
                    </a:lnTo>
                    <a:lnTo>
                      <a:pt x="4033637" y="1849344"/>
                    </a:lnTo>
                    <a:lnTo>
                      <a:pt x="4033637" y="0"/>
                    </a:lnTo>
                    <a:lnTo>
                      <a:pt x="6349429" y="0"/>
                    </a:lnTo>
                    <a:lnTo>
                      <a:pt x="6349429" y="3112898"/>
                    </a:lnTo>
                    <a:lnTo>
                      <a:pt x="2892448" y="3112898"/>
                    </a:lnTo>
                    <a:lnTo>
                      <a:pt x="2890303" y="1073679"/>
                    </a:lnTo>
                    <a:lnTo>
                      <a:pt x="2890303" y="620617"/>
                    </a:lnTo>
                    <a:lnTo>
                      <a:pt x="1175803" y="620617"/>
                    </a:lnTo>
                    <a:lnTo>
                      <a:pt x="570965" y="620617"/>
                    </a:lnTo>
                    <a:lnTo>
                      <a:pt x="570965" y="1263554"/>
                    </a:lnTo>
                    <a:lnTo>
                      <a:pt x="570965" y="1882326"/>
                    </a:lnTo>
                    <a:lnTo>
                      <a:pt x="570965" y="2063655"/>
                    </a:lnTo>
                    <a:lnTo>
                      <a:pt x="570965" y="2511329"/>
                    </a:lnTo>
                    <a:lnTo>
                      <a:pt x="1742942" y="2511329"/>
                    </a:lnTo>
                    <a:lnTo>
                      <a:pt x="1742942" y="1882326"/>
                    </a:lnTo>
                    <a:lnTo>
                      <a:pt x="1175803" y="1882326"/>
                    </a:lnTo>
                    <a:lnTo>
                      <a:pt x="1175803" y="1263554"/>
                    </a:lnTo>
                    <a:lnTo>
                      <a:pt x="2322224" y="1263554"/>
                    </a:lnTo>
                    <a:lnTo>
                      <a:pt x="2322224" y="3112898"/>
                    </a:lnTo>
                    <a:lnTo>
                      <a:pt x="0" y="3112898"/>
                    </a:lnTo>
                    <a:close/>
                  </a:path>
                </a:pathLst>
              </a:custGeom>
              <a:solidFill>
                <a:srgbClr val="C2D4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任意多边形 57"/>
              <p:cNvSpPr/>
              <p:nvPr/>
            </p:nvSpPr>
            <p:spPr>
              <a:xfrm rot="16200000" flipV="1">
                <a:off x="775902" y="5050101"/>
                <a:ext cx="306644" cy="150336"/>
              </a:xfrm>
              <a:custGeom>
                <a:avLst/>
                <a:gdLst>
                  <a:gd name="connsiteX0" fmla="*/ 0 w 6349429"/>
                  <a:gd name="connsiteY0" fmla="*/ 0 h 3112898"/>
                  <a:gd name="connsiteX1" fmla="*/ 3463413 w 6349429"/>
                  <a:gd name="connsiteY1" fmla="*/ 0 h 3112898"/>
                  <a:gd name="connsiteX2" fmla="*/ 3465558 w 6349429"/>
                  <a:gd name="connsiteY2" fmla="*/ 2492281 h 3112898"/>
                  <a:gd name="connsiteX3" fmla="*/ 5180058 w 6349429"/>
                  <a:gd name="connsiteY3" fmla="*/ 2492281 h 3112898"/>
                  <a:gd name="connsiteX4" fmla="*/ 5784896 w 6349429"/>
                  <a:gd name="connsiteY4" fmla="*/ 2492281 h 3112898"/>
                  <a:gd name="connsiteX5" fmla="*/ 5784896 w 6349429"/>
                  <a:gd name="connsiteY5" fmla="*/ 1849344 h 3112898"/>
                  <a:gd name="connsiteX6" fmla="*/ 5784896 w 6349429"/>
                  <a:gd name="connsiteY6" fmla="*/ 1230572 h 3112898"/>
                  <a:gd name="connsiteX7" fmla="*/ 5784896 w 6349429"/>
                  <a:gd name="connsiteY7" fmla="*/ 1049243 h 3112898"/>
                  <a:gd name="connsiteX8" fmla="*/ 5784896 w 6349429"/>
                  <a:gd name="connsiteY8" fmla="*/ 601569 h 3112898"/>
                  <a:gd name="connsiteX9" fmla="*/ 4612919 w 6349429"/>
                  <a:gd name="connsiteY9" fmla="*/ 601569 h 3112898"/>
                  <a:gd name="connsiteX10" fmla="*/ 4612919 w 6349429"/>
                  <a:gd name="connsiteY10" fmla="*/ 1230572 h 3112898"/>
                  <a:gd name="connsiteX11" fmla="*/ 5180058 w 6349429"/>
                  <a:gd name="connsiteY11" fmla="*/ 1230572 h 3112898"/>
                  <a:gd name="connsiteX12" fmla="*/ 5180058 w 6349429"/>
                  <a:gd name="connsiteY12" fmla="*/ 1849344 h 3112898"/>
                  <a:gd name="connsiteX13" fmla="*/ 4033637 w 6349429"/>
                  <a:gd name="connsiteY13" fmla="*/ 1849344 h 3112898"/>
                  <a:gd name="connsiteX14" fmla="*/ 4033637 w 6349429"/>
                  <a:gd name="connsiteY14" fmla="*/ 0 h 3112898"/>
                  <a:gd name="connsiteX15" fmla="*/ 6349429 w 6349429"/>
                  <a:gd name="connsiteY15" fmla="*/ 0 h 3112898"/>
                  <a:gd name="connsiteX16" fmla="*/ 6349429 w 6349429"/>
                  <a:gd name="connsiteY16" fmla="*/ 3112898 h 3112898"/>
                  <a:gd name="connsiteX17" fmla="*/ 2892448 w 6349429"/>
                  <a:gd name="connsiteY17" fmla="*/ 3112898 h 3112898"/>
                  <a:gd name="connsiteX18" fmla="*/ 2890303 w 6349429"/>
                  <a:gd name="connsiteY18" fmla="*/ 1073679 h 3112898"/>
                  <a:gd name="connsiteX19" fmla="*/ 2890303 w 6349429"/>
                  <a:gd name="connsiteY19" fmla="*/ 620617 h 3112898"/>
                  <a:gd name="connsiteX20" fmla="*/ 1175803 w 6349429"/>
                  <a:gd name="connsiteY20" fmla="*/ 620617 h 3112898"/>
                  <a:gd name="connsiteX21" fmla="*/ 570965 w 6349429"/>
                  <a:gd name="connsiteY21" fmla="*/ 620617 h 3112898"/>
                  <a:gd name="connsiteX22" fmla="*/ 570965 w 6349429"/>
                  <a:gd name="connsiteY22" fmla="*/ 1263554 h 3112898"/>
                  <a:gd name="connsiteX23" fmla="*/ 570965 w 6349429"/>
                  <a:gd name="connsiteY23" fmla="*/ 1882326 h 3112898"/>
                  <a:gd name="connsiteX24" fmla="*/ 570965 w 6349429"/>
                  <a:gd name="connsiteY24" fmla="*/ 2063655 h 3112898"/>
                  <a:gd name="connsiteX25" fmla="*/ 570965 w 6349429"/>
                  <a:gd name="connsiteY25" fmla="*/ 2511329 h 3112898"/>
                  <a:gd name="connsiteX26" fmla="*/ 1742942 w 6349429"/>
                  <a:gd name="connsiteY26" fmla="*/ 2511329 h 3112898"/>
                  <a:gd name="connsiteX27" fmla="*/ 1742942 w 6349429"/>
                  <a:gd name="connsiteY27" fmla="*/ 1882326 h 3112898"/>
                  <a:gd name="connsiteX28" fmla="*/ 1175803 w 6349429"/>
                  <a:gd name="connsiteY28" fmla="*/ 1882326 h 3112898"/>
                  <a:gd name="connsiteX29" fmla="*/ 1175803 w 6349429"/>
                  <a:gd name="connsiteY29" fmla="*/ 1263554 h 3112898"/>
                  <a:gd name="connsiteX30" fmla="*/ 2322224 w 6349429"/>
                  <a:gd name="connsiteY30" fmla="*/ 1263554 h 3112898"/>
                  <a:gd name="connsiteX31" fmla="*/ 2322224 w 6349429"/>
                  <a:gd name="connsiteY31" fmla="*/ 3112898 h 3112898"/>
                  <a:gd name="connsiteX32" fmla="*/ 0 w 6349429"/>
                  <a:gd name="connsiteY32" fmla="*/ 3112898 h 3112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49429" h="3112898">
                    <a:moveTo>
                      <a:pt x="0" y="0"/>
                    </a:moveTo>
                    <a:lnTo>
                      <a:pt x="3463413" y="0"/>
                    </a:lnTo>
                    <a:lnTo>
                      <a:pt x="3465558" y="2492281"/>
                    </a:lnTo>
                    <a:lnTo>
                      <a:pt x="5180058" y="2492281"/>
                    </a:lnTo>
                    <a:lnTo>
                      <a:pt x="5784896" y="2492281"/>
                    </a:lnTo>
                    <a:lnTo>
                      <a:pt x="5784896" y="1849344"/>
                    </a:lnTo>
                    <a:lnTo>
                      <a:pt x="5784896" y="1230572"/>
                    </a:lnTo>
                    <a:lnTo>
                      <a:pt x="5784896" y="1049243"/>
                    </a:lnTo>
                    <a:lnTo>
                      <a:pt x="5784896" y="601569"/>
                    </a:lnTo>
                    <a:lnTo>
                      <a:pt x="4612919" y="601569"/>
                    </a:lnTo>
                    <a:lnTo>
                      <a:pt x="4612919" y="1230572"/>
                    </a:lnTo>
                    <a:lnTo>
                      <a:pt x="5180058" y="1230572"/>
                    </a:lnTo>
                    <a:lnTo>
                      <a:pt x="5180058" y="1849344"/>
                    </a:lnTo>
                    <a:lnTo>
                      <a:pt x="4033637" y="1849344"/>
                    </a:lnTo>
                    <a:lnTo>
                      <a:pt x="4033637" y="0"/>
                    </a:lnTo>
                    <a:lnTo>
                      <a:pt x="6349429" y="0"/>
                    </a:lnTo>
                    <a:lnTo>
                      <a:pt x="6349429" y="3112898"/>
                    </a:lnTo>
                    <a:lnTo>
                      <a:pt x="2892448" y="3112898"/>
                    </a:lnTo>
                    <a:lnTo>
                      <a:pt x="2890303" y="1073679"/>
                    </a:lnTo>
                    <a:lnTo>
                      <a:pt x="2890303" y="620617"/>
                    </a:lnTo>
                    <a:lnTo>
                      <a:pt x="1175803" y="620617"/>
                    </a:lnTo>
                    <a:lnTo>
                      <a:pt x="570965" y="620617"/>
                    </a:lnTo>
                    <a:lnTo>
                      <a:pt x="570965" y="1263554"/>
                    </a:lnTo>
                    <a:lnTo>
                      <a:pt x="570965" y="1882326"/>
                    </a:lnTo>
                    <a:lnTo>
                      <a:pt x="570965" y="2063655"/>
                    </a:lnTo>
                    <a:lnTo>
                      <a:pt x="570965" y="2511329"/>
                    </a:lnTo>
                    <a:lnTo>
                      <a:pt x="1742942" y="2511329"/>
                    </a:lnTo>
                    <a:lnTo>
                      <a:pt x="1742942" y="1882326"/>
                    </a:lnTo>
                    <a:lnTo>
                      <a:pt x="1175803" y="1882326"/>
                    </a:lnTo>
                    <a:lnTo>
                      <a:pt x="1175803" y="1263554"/>
                    </a:lnTo>
                    <a:lnTo>
                      <a:pt x="2322224" y="1263554"/>
                    </a:lnTo>
                    <a:lnTo>
                      <a:pt x="2322224" y="3112898"/>
                    </a:lnTo>
                    <a:lnTo>
                      <a:pt x="0" y="3112898"/>
                    </a:lnTo>
                    <a:close/>
                  </a:path>
                </a:pathLst>
              </a:custGeom>
              <a:solidFill>
                <a:srgbClr val="C2D4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10800000">
              <a:off x="8397801" y="1369390"/>
              <a:ext cx="467537" cy="482045"/>
              <a:chOff x="854056" y="4962422"/>
              <a:chExt cx="467537" cy="482045"/>
            </a:xfrm>
          </p:grpSpPr>
          <p:sp>
            <p:nvSpPr>
              <p:cNvPr id="55" name="任意多边形 54"/>
              <p:cNvSpPr/>
              <p:nvPr/>
            </p:nvSpPr>
            <p:spPr>
              <a:xfrm flipV="1">
                <a:off x="1014949" y="5294131"/>
                <a:ext cx="306644" cy="150336"/>
              </a:xfrm>
              <a:custGeom>
                <a:avLst/>
                <a:gdLst>
                  <a:gd name="connsiteX0" fmla="*/ 0 w 6349429"/>
                  <a:gd name="connsiteY0" fmla="*/ 0 h 3112898"/>
                  <a:gd name="connsiteX1" fmla="*/ 3463413 w 6349429"/>
                  <a:gd name="connsiteY1" fmla="*/ 0 h 3112898"/>
                  <a:gd name="connsiteX2" fmla="*/ 3465558 w 6349429"/>
                  <a:gd name="connsiteY2" fmla="*/ 2492281 h 3112898"/>
                  <a:gd name="connsiteX3" fmla="*/ 5180058 w 6349429"/>
                  <a:gd name="connsiteY3" fmla="*/ 2492281 h 3112898"/>
                  <a:gd name="connsiteX4" fmla="*/ 5784896 w 6349429"/>
                  <a:gd name="connsiteY4" fmla="*/ 2492281 h 3112898"/>
                  <a:gd name="connsiteX5" fmla="*/ 5784896 w 6349429"/>
                  <a:gd name="connsiteY5" fmla="*/ 1849344 h 3112898"/>
                  <a:gd name="connsiteX6" fmla="*/ 5784896 w 6349429"/>
                  <a:gd name="connsiteY6" fmla="*/ 1230572 h 3112898"/>
                  <a:gd name="connsiteX7" fmla="*/ 5784896 w 6349429"/>
                  <a:gd name="connsiteY7" fmla="*/ 1049243 h 3112898"/>
                  <a:gd name="connsiteX8" fmla="*/ 5784896 w 6349429"/>
                  <a:gd name="connsiteY8" fmla="*/ 601569 h 3112898"/>
                  <a:gd name="connsiteX9" fmla="*/ 4612919 w 6349429"/>
                  <a:gd name="connsiteY9" fmla="*/ 601569 h 3112898"/>
                  <a:gd name="connsiteX10" fmla="*/ 4612919 w 6349429"/>
                  <a:gd name="connsiteY10" fmla="*/ 1230572 h 3112898"/>
                  <a:gd name="connsiteX11" fmla="*/ 5180058 w 6349429"/>
                  <a:gd name="connsiteY11" fmla="*/ 1230572 h 3112898"/>
                  <a:gd name="connsiteX12" fmla="*/ 5180058 w 6349429"/>
                  <a:gd name="connsiteY12" fmla="*/ 1849344 h 3112898"/>
                  <a:gd name="connsiteX13" fmla="*/ 4033637 w 6349429"/>
                  <a:gd name="connsiteY13" fmla="*/ 1849344 h 3112898"/>
                  <a:gd name="connsiteX14" fmla="*/ 4033637 w 6349429"/>
                  <a:gd name="connsiteY14" fmla="*/ 0 h 3112898"/>
                  <a:gd name="connsiteX15" fmla="*/ 6349429 w 6349429"/>
                  <a:gd name="connsiteY15" fmla="*/ 0 h 3112898"/>
                  <a:gd name="connsiteX16" fmla="*/ 6349429 w 6349429"/>
                  <a:gd name="connsiteY16" fmla="*/ 3112898 h 3112898"/>
                  <a:gd name="connsiteX17" fmla="*/ 2892448 w 6349429"/>
                  <a:gd name="connsiteY17" fmla="*/ 3112898 h 3112898"/>
                  <a:gd name="connsiteX18" fmla="*/ 2890303 w 6349429"/>
                  <a:gd name="connsiteY18" fmla="*/ 1073679 h 3112898"/>
                  <a:gd name="connsiteX19" fmla="*/ 2890303 w 6349429"/>
                  <a:gd name="connsiteY19" fmla="*/ 620617 h 3112898"/>
                  <a:gd name="connsiteX20" fmla="*/ 1175803 w 6349429"/>
                  <a:gd name="connsiteY20" fmla="*/ 620617 h 3112898"/>
                  <a:gd name="connsiteX21" fmla="*/ 570965 w 6349429"/>
                  <a:gd name="connsiteY21" fmla="*/ 620617 h 3112898"/>
                  <a:gd name="connsiteX22" fmla="*/ 570965 w 6349429"/>
                  <a:gd name="connsiteY22" fmla="*/ 1263554 h 3112898"/>
                  <a:gd name="connsiteX23" fmla="*/ 570965 w 6349429"/>
                  <a:gd name="connsiteY23" fmla="*/ 1882326 h 3112898"/>
                  <a:gd name="connsiteX24" fmla="*/ 570965 w 6349429"/>
                  <a:gd name="connsiteY24" fmla="*/ 2063655 h 3112898"/>
                  <a:gd name="connsiteX25" fmla="*/ 570965 w 6349429"/>
                  <a:gd name="connsiteY25" fmla="*/ 2511329 h 3112898"/>
                  <a:gd name="connsiteX26" fmla="*/ 1742942 w 6349429"/>
                  <a:gd name="connsiteY26" fmla="*/ 2511329 h 3112898"/>
                  <a:gd name="connsiteX27" fmla="*/ 1742942 w 6349429"/>
                  <a:gd name="connsiteY27" fmla="*/ 1882326 h 3112898"/>
                  <a:gd name="connsiteX28" fmla="*/ 1175803 w 6349429"/>
                  <a:gd name="connsiteY28" fmla="*/ 1882326 h 3112898"/>
                  <a:gd name="connsiteX29" fmla="*/ 1175803 w 6349429"/>
                  <a:gd name="connsiteY29" fmla="*/ 1263554 h 3112898"/>
                  <a:gd name="connsiteX30" fmla="*/ 2322224 w 6349429"/>
                  <a:gd name="connsiteY30" fmla="*/ 1263554 h 3112898"/>
                  <a:gd name="connsiteX31" fmla="*/ 2322224 w 6349429"/>
                  <a:gd name="connsiteY31" fmla="*/ 3112898 h 3112898"/>
                  <a:gd name="connsiteX32" fmla="*/ 0 w 6349429"/>
                  <a:gd name="connsiteY32" fmla="*/ 3112898 h 3112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49429" h="3112898">
                    <a:moveTo>
                      <a:pt x="0" y="0"/>
                    </a:moveTo>
                    <a:lnTo>
                      <a:pt x="3463413" y="0"/>
                    </a:lnTo>
                    <a:lnTo>
                      <a:pt x="3465558" y="2492281"/>
                    </a:lnTo>
                    <a:lnTo>
                      <a:pt x="5180058" y="2492281"/>
                    </a:lnTo>
                    <a:lnTo>
                      <a:pt x="5784896" y="2492281"/>
                    </a:lnTo>
                    <a:lnTo>
                      <a:pt x="5784896" y="1849344"/>
                    </a:lnTo>
                    <a:lnTo>
                      <a:pt x="5784896" y="1230572"/>
                    </a:lnTo>
                    <a:lnTo>
                      <a:pt x="5784896" y="1049243"/>
                    </a:lnTo>
                    <a:lnTo>
                      <a:pt x="5784896" y="601569"/>
                    </a:lnTo>
                    <a:lnTo>
                      <a:pt x="4612919" y="601569"/>
                    </a:lnTo>
                    <a:lnTo>
                      <a:pt x="4612919" y="1230572"/>
                    </a:lnTo>
                    <a:lnTo>
                      <a:pt x="5180058" y="1230572"/>
                    </a:lnTo>
                    <a:lnTo>
                      <a:pt x="5180058" y="1849344"/>
                    </a:lnTo>
                    <a:lnTo>
                      <a:pt x="4033637" y="1849344"/>
                    </a:lnTo>
                    <a:lnTo>
                      <a:pt x="4033637" y="0"/>
                    </a:lnTo>
                    <a:lnTo>
                      <a:pt x="6349429" y="0"/>
                    </a:lnTo>
                    <a:lnTo>
                      <a:pt x="6349429" y="3112898"/>
                    </a:lnTo>
                    <a:lnTo>
                      <a:pt x="2892448" y="3112898"/>
                    </a:lnTo>
                    <a:lnTo>
                      <a:pt x="2890303" y="1073679"/>
                    </a:lnTo>
                    <a:lnTo>
                      <a:pt x="2890303" y="620617"/>
                    </a:lnTo>
                    <a:lnTo>
                      <a:pt x="1175803" y="620617"/>
                    </a:lnTo>
                    <a:lnTo>
                      <a:pt x="570965" y="620617"/>
                    </a:lnTo>
                    <a:lnTo>
                      <a:pt x="570965" y="1263554"/>
                    </a:lnTo>
                    <a:lnTo>
                      <a:pt x="570965" y="1882326"/>
                    </a:lnTo>
                    <a:lnTo>
                      <a:pt x="570965" y="2063655"/>
                    </a:lnTo>
                    <a:lnTo>
                      <a:pt x="570965" y="2511329"/>
                    </a:lnTo>
                    <a:lnTo>
                      <a:pt x="1742942" y="2511329"/>
                    </a:lnTo>
                    <a:lnTo>
                      <a:pt x="1742942" y="1882326"/>
                    </a:lnTo>
                    <a:lnTo>
                      <a:pt x="1175803" y="1882326"/>
                    </a:lnTo>
                    <a:lnTo>
                      <a:pt x="1175803" y="1263554"/>
                    </a:lnTo>
                    <a:lnTo>
                      <a:pt x="2322224" y="1263554"/>
                    </a:lnTo>
                    <a:lnTo>
                      <a:pt x="2322224" y="3112898"/>
                    </a:lnTo>
                    <a:lnTo>
                      <a:pt x="0" y="3112898"/>
                    </a:lnTo>
                    <a:close/>
                  </a:path>
                </a:pathLst>
              </a:custGeom>
              <a:solidFill>
                <a:srgbClr val="C2D4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任意多边形 55"/>
              <p:cNvSpPr/>
              <p:nvPr/>
            </p:nvSpPr>
            <p:spPr>
              <a:xfrm rot="16200000" flipV="1">
                <a:off x="775902" y="5040576"/>
                <a:ext cx="306644" cy="150336"/>
              </a:xfrm>
              <a:custGeom>
                <a:avLst/>
                <a:gdLst>
                  <a:gd name="connsiteX0" fmla="*/ 0 w 6349429"/>
                  <a:gd name="connsiteY0" fmla="*/ 0 h 3112898"/>
                  <a:gd name="connsiteX1" fmla="*/ 3463413 w 6349429"/>
                  <a:gd name="connsiteY1" fmla="*/ 0 h 3112898"/>
                  <a:gd name="connsiteX2" fmla="*/ 3465558 w 6349429"/>
                  <a:gd name="connsiteY2" fmla="*/ 2492281 h 3112898"/>
                  <a:gd name="connsiteX3" fmla="*/ 5180058 w 6349429"/>
                  <a:gd name="connsiteY3" fmla="*/ 2492281 h 3112898"/>
                  <a:gd name="connsiteX4" fmla="*/ 5784896 w 6349429"/>
                  <a:gd name="connsiteY4" fmla="*/ 2492281 h 3112898"/>
                  <a:gd name="connsiteX5" fmla="*/ 5784896 w 6349429"/>
                  <a:gd name="connsiteY5" fmla="*/ 1849344 h 3112898"/>
                  <a:gd name="connsiteX6" fmla="*/ 5784896 w 6349429"/>
                  <a:gd name="connsiteY6" fmla="*/ 1230572 h 3112898"/>
                  <a:gd name="connsiteX7" fmla="*/ 5784896 w 6349429"/>
                  <a:gd name="connsiteY7" fmla="*/ 1049243 h 3112898"/>
                  <a:gd name="connsiteX8" fmla="*/ 5784896 w 6349429"/>
                  <a:gd name="connsiteY8" fmla="*/ 601569 h 3112898"/>
                  <a:gd name="connsiteX9" fmla="*/ 4612919 w 6349429"/>
                  <a:gd name="connsiteY9" fmla="*/ 601569 h 3112898"/>
                  <a:gd name="connsiteX10" fmla="*/ 4612919 w 6349429"/>
                  <a:gd name="connsiteY10" fmla="*/ 1230572 h 3112898"/>
                  <a:gd name="connsiteX11" fmla="*/ 5180058 w 6349429"/>
                  <a:gd name="connsiteY11" fmla="*/ 1230572 h 3112898"/>
                  <a:gd name="connsiteX12" fmla="*/ 5180058 w 6349429"/>
                  <a:gd name="connsiteY12" fmla="*/ 1849344 h 3112898"/>
                  <a:gd name="connsiteX13" fmla="*/ 4033637 w 6349429"/>
                  <a:gd name="connsiteY13" fmla="*/ 1849344 h 3112898"/>
                  <a:gd name="connsiteX14" fmla="*/ 4033637 w 6349429"/>
                  <a:gd name="connsiteY14" fmla="*/ 0 h 3112898"/>
                  <a:gd name="connsiteX15" fmla="*/ 6349429 w 6349429"/>
                  <a:gd name="connsiteY15" fmla="*/ 0 h 3112898"/>
                  <a:gd name="connsiteX16" fmla="*/ 6349429 w 6349429"/>
                  <a:gd name="connsiteY16" fmla="*/ 3112898 h 3112898"/>
                  <a:gd name="connsiteX17" fmla="*/ 2892448 w 6349429"/>
                  <a:gd name="connsiteY17" fmla="*/ 3112898 h 3112898"/>
                  <a:gd name="connsiteX18" fmla="*/ 2890303 w 6349429"/>
                  <a:gd name="connsiteY18" fmla="*/ 1073679 h 3112898"/>
                  <a:gd name="connsiteX19" fmla="*/ 2890303 w 6349429"/>
                  <a:gd name="connsiteY19" fmla="*/ 620617 h 3112898"/>
                  <a:gd name="connsiteX20" fmla="*/ 1175803 w 6349429"/>
                  <a:gd name="connsiteY20" fmla="*/ 620617 h 3112898"/>
                  <a:gd name="connsiteX21" fmla="*/ 570965 w 6349429"/>
                  <a:gd name="connsiteY21" fmla="*/ 620617 h 3112898"/>
                  <a:gd name="connsiteX22" fmla="*/ 570965 w 6349429"/>
                  <a:gd name="connsiteY22" fmla="*/ 1263554 h 3112898"/>
                  <a:gd name="connsiteX23" fmla="*/ 570965 w 6349429"/>
                  <a:gd name="connsiteY23" fmla="*/ 1882326 h 3112898"/>
                  <a:gd name="connsiteX24" fmla="*/ 570965 w 6349429"/>
                  <a:gd name="connsiteY24" fmla="*/ 2063655 h 3112898"/>
                  <a:gd name="connsiteX25" fmla="*/ 570965 w 6349429"/>
                  <a:gd name="connsiteY25" fmla="*/ 2511329 h 3112898"/>
                  <a:gd name="connsiteX26" fmla="*/ 1742942 w 6349429"/>
                  <a:gd name="connsiteY26" fmla="*/ 2511329 h 3112898"/>
                  <a:gd name="connsiteX27" fmla="*/ 1742942 w 6349429"/>
                  <a:gd name="connsiteY27" fmla="*/ 1882326 h 3112898"/>
                  <a:gd name="connsiteX28" fmla="*/ 1175803 w 6349429"/>
                  <a:gd name="connsiteY28" fmla="*/ 1882326 h 3112898"/>
                  <a:gd name="connsiteX29" fmla="*/ 1175803 w 6349429"/>
                  <a:gd name="connsiteY29" fmla="*/ 1263554 h 3112898"/>
                  <a:gd name="connsiteX30" fmla="*/ 2322224 w 6349429"/>
                  <a:gd name="connsiteY30" fmla="*/ 1263554 h 3112898"/>
                  <a:gd name="connsiteX31" fmla="*/ 2322224 w 6349429"/>
                  <a:gd name="connsiteY31" fmla="*/ 3112898 h 3112898"/>
                  <a:gd name="connsiteX32" fmla="*/ 0 w 6349429"/>
                  <a:gd name="connsiteY32" fmla="*/ 3112898 h 3112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349429" h="3112898">
                    <a:moveTo>
                      <a:pt x="0" y="0"/>
                    </a:moveTo>
                    <a:lnTo>
                      <a:pt x="3463413" y="0"/>
                    </a:lnTo>
                    <a:lnTo>
                      <a:pt x="3465558" y="2492281"/>
                    </a:lnTo>
                    <a:lnTo>
                      <a:pt x="5180058" y="2492281"/>
                    </a:lnTo>
                    <a:lnTo>
                      <a:pt x="5784896" y="2492281"/>
                    </a:lnTo>
                    <a:lnTo>
                      <a:pt x="5784896" y="1849344"/>
                    </a:lnTo>
                    <a:lnTo>
                      <a:pt x="5784896" y="1230572"/>
                    </a:lnTo>
                    <a:lnTo>
                      <a:pt x="5784896" y="1049243"/>
                    </a:lnTo>
                    <a:lnTo>
                      <a:pt x="5784896" y="601569"/>
                    </a:lnTo>
                    <a:lnTo>
                      <a:pt x="4612919" y="601569"/>
                    </a:lnTo>
                    <a:lnTo>
                      <a:pt x="4612919" y="1230572"/>
                    </a:lnTo>
                    <a:lnTo>
                      <a:pt x="5180058" y="1230572"/>
                    </a:lnTo>
                    <a:lnTo>
                      <a:pt x="5180058" y="1849344"/>
                    </a:lnTo>
                    <a:lnTo>
                      <a:pt x="4033637" y="1849344"/>
                    </a:lnTo>
                    <a:lnTo>
                      <a:pt x="4033637" y="0"/>
                    </a:lnTo>
                    <a:lnTo>
                      <a:pt x="6349429" y="0"/>
                    </a:lnTo>
                    <a:lnTo>
                      <a:pt x="6349429" y="3112898"/>
                    </a:lnTo>
                    <a:lnTo>
                      <a:pt x="2892448" y="3112898"/>
                    </a:lnTo>
                    <a:lnTo>
                      <a:pt x="2890303" y="1073679"/>
                    </a:lnTo>
                    <a:lnTo>
                      <a:pt x="2890303" y="620617"/>
                    </a:lnTo>
                    <a:lnTo>
                      <a:pt x="1175803" y="620617"/>
                    </a:lnTo>
                    <a:lnTo>
                      <a:pt x="570965" y="620617"/>
                    </a:lnTo>
                    <a:lnTo>
                      <a:pt x="570965" y="1263554"/>
                    </a:lnTo>
                    <a:lnTo>
                      <a:pt x="570965" y="1882326"/>
                    </a:lnTo>
                    <a:lnTo>
                      <a:pt x="570965" y="2063655"/>
                    </a:lnTo>
                    <a:lnTo>
                      <a:pt x="570965" y="2511329"/>
                    </a:lnTo>
                    <a:lnTo>
                      <a:pt x="1742942" y="2511329"/>
                    </a:lnTo>
                    <a:lnTo>
                      <a:pt x="1742942" y="1882326"/>
                    </a:lnTo>
                    <a:lnTo>
                      <a:pt x="1175803" y="1882326"/>
                    </a:lnTo>
                    <a:lnTo>
                      <a:pt x="1175803" y="1263554"/>
                    </a:lnTo>
                    <a:lnTo>
                      <a:pt x="2322224" y="1263554"/>
                    </a:lnTo>
                    <a:lnTo>
                      <a:pt x="2322224" y="3112898"/>
                    </a:lnTo>
                    <a:lnTo>
                      <a:pt x="0" y="3112898"/>
                    </a:lnTo>
                    <a:close/>
                  </a:path>
                </a:pathLst>
              </a:custGeom>
              <a:solidFill>
                <a:srgbClr val="C2D4E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9" name="文本框 58"/>
          <p:cNvSpPr txBox="1"/>
          <p:nvPr/>
        </p:nvSpPr>
        <p:spPr>
          <a:xfrm>
            <a:off x="1427125" y="2770457"/>
            <a:ext cx="5661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有朝一日同風起，青雲直上九萬里。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19235" y="3735692"/>
            <a:ext cx="667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夫九萬里，則風斯在下矣，而後乃今培風。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598">
            <a:off x="9788917" y="1392419"/>
            <a:ext cx="1285029" cy="121888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12132" y="2426598"/>
            <a:ext cx="1363761" cy="107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1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" y="-9442"/>
            <a:ext cx="12194439" cy="6876884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3485611" y="1278638"/>
            <a:ext cx="3101910" cy="4236746"/>
            <a:chOff x="3096842" y="1304038"/>
            <a:chExt cx="3101910" cy="4236746"/>
          </a:xfrm>
        </p:grpSpPr>
        <p:grpSp>
          <p:nvGrpSpPr>
            <p:cNvPr id="26" name="组合 25"/>
            <p:cNvGrpSpPr/>
            <p:nvPr/>
          </p:nvGrpSpPr>
          <p:grpSpPr>
            <a:xfrm>
              <a:off x="3096842" y="1304038"/>
              <a:ext cx="617111" cy="4236746"/>
              <a:chOff x="2327564" y="1493122"/>
              <a:chExt cx="617111" cy="3851207"/>
            </a:xfrm>
          </p:grpSpPr>
          <p:cxnSp>
            <p:nvCxnSpPr>
              <p:cNvPr id="27" name="直接连接符 26"/>
              <p:cNvCxnSpPr/>
              <p:nvPr/>
            </p:nvCxnSpPr>
            <p:spPr>
              <a:xfrm flipH="1">
                <a:off x="2327564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H="1">
                <a:off x="2944675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3925108" y="1304038"/>
              <a:ext cx="617111" cy="4236746"/>
              <a:chOff x="2327564" y="1493122"/>
              <a:chExt cx="617111" cy="3851207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H="1">
                <a:off x="2327564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2944675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4753374" y="1304038"/>
              <a:ext cx="617111" cy="4236746"/>
              <a:chOff x="2327564" y="1493122"/>
              <a:chExt cx="617111" cy="3851207"/>
            </a:xfrm>
          </p:grpSpPr>
          <p:cxnSp>
            <p:nvCxnSpPr>
              <p:cNvPr id="33" name="直接连接符 32"/>
              <p:cNvCxnSpPr/>
              <p:nvPr/>
            </p:nvCxnSpPr>
            <p:spPr>
              <a:xfrm flipH="1">
                <a:off x="2327564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2944675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5581641" y="1304038"/>
              <a:ext cx="617111" cy="4236746"/>
              <a:chOff x="2327564" y="1493122"/>
              <a:chExt cx="617111" cy="3851207"/>
            </a:xfrm>
          </p:grpSpPr>
          <p:cxnSp>
            <p:nvCxnSpPr>
              <p:cNvPr id="36" name="直接连接符 35"/>
              <p:cNvCxnSpPr/>
              <p:nvPr/>
            </p:nvCxnSpPr>
            <p:spPr>
              <a:xfrm flipH="1">
                <a:off x="2327564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>
                <a:off x="2944675" y="1493122"/>
                <a:ext cx="0" cy="3851207"/>
              </a:xfrm>
              <a:prstGeom prst="line">
                <a:avLst/>
              </a:prstGeom>
              <a:ln w="1270">
                <a:solidFill>
                  <a:srgbClr val="C2D4E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文本框 43"/>
          <p:cNvSpPr txBox="1"/>
          <p:nvPr/>
        </p:nvSpPr>
        <p:spPr>
          <a:xfrm>
            <a:off x="6049065" y="1700872"/>
            <a:ext cx="461665" cy="3384902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窮且益堅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不墜青雲之志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19868" y="1700872"/>
            <a:ext cx="461665" cy="3384902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楊意不逢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撫淩雲而自惜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391597" y="1700884"/>
            <a:ext cx="461665" cy="3384902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见微知著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觀暮雲通天下</a:t>
            </a:r>
            <a:endParaRPr lang="en-US" altLang="zh-CN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563823" y="1700874"/>
            <a:ext cx="461665" cy="3384902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/>
          <a:p>
            <a:pPr algn="ctr"/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去留無意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漫觀雲卷雲舒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5302" y="1251918"/>
            <a:ext cx="353938" cy="554753"/>
          </a:xfrm>
          <a:prstGeom prst="rect">
            <a:avLst/>
          </a:prstGeom>
        </p:spPr>
      </p:pic>
      <p:sp>
        <p:nvSpPr>
          <p:cNvPr id="59" name="文本框 58"/>
          <p:cNvSpPr txBox="1"/>
          <p:nvPr/>
        </p:nvSpPr>
        <p:spPr>
          <a:xfrm>
            <a:off x="6741665" y="964230"/>
            <a:ext cx="553998" cy="38818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坐看雲起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行見雨施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3625" y="5019729"/>
            <a:ext cx="600831" cy="49565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3243" y="1213860"/>
            <a:ext cx="1366110" cy="1391280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402164">
            <a:off x="7683338" y="2656397"/>
            <a:ext cx="1189470" cy="140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50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" y="-3346"/>
            <a:ext cx="12182237" cy="6864691"/>
          </a:xfrm>
          <a:prstGeom prst="rect">
            <a:avLst/>
          </a:prstGeom>
        </p:spPr>
      </p:pic>
      <p:sp>
        <p:nvSpPr>
          <p:cNvPr id="160" name="任意多边形 159"/>
          <p:cNvSpPr/>
          <p:nvPr/>
        </p:nvSpPr>
        <p:spPr>
          <a:xfrm rot="16200000" flipH="1">
            <a:off x="6882858" y="2858339"/>
            <a:ext cx="4380522" cy="153058"/>
          </a:xfrm>
          <a:custGeom>
            <a:avLst/>
            <a:gdLst>
              <a:gd name="connsiteX0" fmla="*/ 0 w 4380522"/>
              <a:gd name="connsiteY0" fmla="*/ 0 h 153058"/>
              <a:gd name="connsiteX1" fmla="*/ 0 w 4380522"/>
              <a:gd name="connsiteY1" fmla="*/ 21691 h 153058"/>
              <a:gd name="connsiteX2" fmla="*/ 94062 w 4380522"/>
              <a:gd name="connsiteY2" fmla="*/ 21691 h 153058"/>
              <a:gd name="connsiteX3" fmla="*/ 100018 w 4380522"/>
              <a:gd name="connsiteY3" fmla="*/ 21691 h 153058"/>
              <a:gd name="connsiteX4" fmla="*/ 109454 w 4380522"/>
              <a:gd name="connsiteY4" fmla="*/ 21691 h 153058"/>
              <a:gd name="connsiteX5" fmla="*/ 109454 w 4380522"/>
              <a:gd name="connsiteY5" fmla="*/ 113982 h 153058"/>
              <a:gd name="connsiteX6" fmla="*/ 109454 w 4380522"/>
              <a:gd name="connsiteY6" fmla="*/ 121009 h 153058"/>
              <a:gd name="connsiteX7" fmla="*/ 109454 w 4380522"/>
              <a:gd name="connsiteY7" fmla="*/ 129019 h 153058"/>
              <a:gd name="connsiteX8" fmla="*/ 38393 w 4380522"/>
              <a:gd name="connsiteY8" fmla="*/ 129019 h 153058"/>
              <a:gd name="connsiteX9" fmla="*/ 30962 w 4380522"/>
              <a:gd name="connsiteY9" fmla="*/ 129019 h 153058"/>
              <a:gd name="connsiteX10" fmla="*/ 21350 w 4380522"/>
              <a:gd name="connsiteY10" fmla="*/ 129019 h 153058"/>
              <a:gd name="connsiteX11" fmla="*/ 21350 w 4380522"/>
              <a:gd name="connsiteY11" fmla="*/ 74471 h 153058"/>
              <a:gd name="connsiteX12" fmla="*/ 21350 w 4380522"/>
              <a:gd name="connsiteY12" fmla="*/ 70343 h 153058"/>
              <a:gd name="connsiteX13" fmla="*/ 21350 w 4380522"/>
              <a:gd name="connsiteY13" fmla="*/ 59374 h 153058"/>
              <a:gd name="connsiteX14" fmla="*/ 57205 w 4380522"/>
              <a:gd name="connsiteY14" fmla="*/ 59374 h 153058"/>
              <a:gd name="connsiteX15" fmla="*/ 63023 w 4380522"/>
              <a:gd name="connsiteY15" fmla="*/ 59374 h 153058"/>
              <a:gd name="connsiteX16" fmla="*/ 72301 w 4380522"/>
              <a:gd name="connsiteY16" fmla="*/ 59374 h 153058"/>
              <a:gd name="connsiteX17" fmla="*/ 72301 w 4380522"/>
              <a:gd name="connsiteY17" fmla="*/ 92870 h 153058"/>
              <a:gd name="connsiteX18" fmla="*/ 57205 w 4380522"/>
              <a:gd name="connsiteY18" fmla="*/ 92870 h 153058"/>
              <a:gd name="connsiteX19" fmla="*/ 57205 w 4380522"/>
              <a:gd name="connsiteY19" fmla="*/ 74471 h 153058"/>
              <a:gd name="connsiteX20" fmla="*/ 38393 w 4380522"/>
              <a:gd name="connsiteY20" fmla="*/ 74471 h 153058"/>
              <a:gd name="connsiteX21" fmla="*/ 38393 w 4380522"/>
              <a:gd name="connsiteY21" fmla="*/ 113982 h 153058"/>
              <a:gd name="connsiteX22" fmla="*/ 94062 w 4380522"/>
              <a:gd name="connsiteY22" fmla="*/ 113982 h 153058"/>
              <a:gd name="connsiteX23" fmla="*/ 94062 w 4380522"/>
              <a:gd name="connsiteY23" fmla="*/ 37361 h 153058"/>
              <a:gd name="connsiteX24" fmla="*/ 356 w 4380522"/>
              <a:gd name="connsiteY24" fmla="*/ 37361 h 153058"/>
              <a:gd name="connsiteX25" fmla="*/ 356 w 4380522"/>
              <a:gd name="connsiteY25" fmla="*/ 151498 h 153058"/>
              <a:gd name="connsiteX26" fmla="*/ 129451 w 4380522"/>
              <a:gd name="connsiteY26" fmla="*/ 151498 h 153058"/>
              <a:gd name="connsiteX27" fmla="*/ 129700 w 4380522"/>
              <a:gd name="connsiteY27" fmla="*/ 151498 h 153058"/>
              <a:gd name="connsiteX28" fmla="*/ 276487 w 4380522"/>
              <a:gd name="connsiteY28" fmla="*/ 151498 h 153058"/>
              <a:gd name="connsiteX29" fmla="*/ 276487 w 4380522"/>
              <a:gd name="connsiteY29" fmla="*/ 22131 h 153058"/>
              <a:gd name="connsiteX30" fmla="*/ 387024 w 4380522"/>
              <a:gd name="connsiteY30" fmla="*/ 22131 h 153058"/>
              <a:gd name="connsiteX31" fmla="*/ 392979 w 4380522"/>
              <a:gd name="connsiteY31" fmla="*/ 22131 h 153058"/>
              <a:gd name="connsiteX32" fmla="*/ 402415 w 4380522"/>
              <a:gd name="connsiteY32" fmla="*/ 22131 h 153058"/>
              <a:gd name="connsiteX33" fmla="*/ 402415 w 4380522"/>
              <a:gd name="connsiteY33" fmla="*/ 114421 h 153058"/>
              <a:gd name="connsiteX34" fmla="*/ 402415 w 4380522"/>
              <a:gd name="connsiteY34" fmla="*/ 121449 h 153058"/>
              <a:gd name="connsiteX35" fmla="*/ 402415 w 4380522"/>
              <a:gd name="connsiteY35" fmla="*/ 129459 h 153058"/>
              <a:gd name="connsiteX36" fmla="*/ 331354 w 4380522"/>
              <a:gd name="connsiteY36" fmla="*/ 129459 h 153058"/>
              <a:gd name="connsiteX37" fmla="*/ 323924 w 4380522"/>
              <a:gd name="connsiteY37" fmla="*/ 129459 h 153058"/>
              <a:gd name="connsiteX38" fmla="*/ 314312 w 4380522"/>
              <a:gd name="connsiteY38" fmla="*/ 129459 h 153058"/>
              <a:gd name="connsiteX39" fmla="*/ 314312 w 4380522"/>
              <a:gd name="connsiteY39" fmla="*/ 74910 h 153058"/>
              <a:gd name="connsiteX40" fmla="*/ 314312 w 4380522"/>
              <a:gd name="connsiteY40" fmla="*/ 70782 h 153058"/>
              <a:gd name="connsiteX41" fmla="*/ 314312 w 4380522"/>
              <a:gd name="connsiteY41" fmla="*/ 59814 h 153058"/>
              <a:gd name="connsiteX42" fmla="*/ 350166 w 4380522"/>
              <a:gd name="connsiteY42" fmla="*/ 59814 h 153058"/>
              <a:gd name="connsiteX43" fmla="*/ 355985 w 4380522"/>
              <a:gd name="connsiteY43" fmla="*/ 59814 h 153058"/>
              <a:gd name="connsiteX44" fmla="*/ 365263 w 4380522"/>
              <a:gd name="connsiteY44" fmla="*/ 59814 h 153058"/>
              <a:gd name="connsiteX45" fmla="*/ 365263 w 4380522"/>
              <a:gd name="connsiteY45" fmla="*/ 93309 h 153058"/>
              <a:gd name="connsiteX46" fmla="*/ 350166 w 4380522"/>
              <a:gd name="connsiteY46" fmla="*/ 93309 h 153058"/>
              <a:gd name="connsiteX47" fmla="*/ 350166 w 4380522"/>
              <a:gd name="connsiteY47" fmla="*/ 74910 h 153058"/>
              <a:gd name="connsiteX48" fmla="*/ 331354 w 4380522"/>
              <a:gd name="connsiteY48" fmla="*/ 74910 h 153058"/>
              <a:gd name="connsiteX49" fmla="*/ 331354 w 4380522"/>
              <a:gd name="connsiteY49" fmla="*/ 114421 h 153058"/>
              <a:gd name="connsiteX50" fmla="*/ 387024 w 4380522"/>
              <a:gd name="connsiteY50" fmla="*/ 114421 h 153058"/>
              <a:gd name="connsiteX51" fmla="*/ 387024 w 4380522"/>
              <a:gd name="connsiteY51" fmla="*/ 37801 h 153058"/>
              <a:gd name="connsiteX52" fmla="*/ 293318 w 4380522"/>
              <a:gd name="connsiteY52" fmla="*/ 37801 h 153058"/>
              <a:gd name="connsiteX53" fmla="*/ 293318 w 4380522"/>
              <a:gd name="connsiteY53" fmla="*/ 151938 h 153058"/>
              <a:gd name="connsiteX54" fmla="*/ 422413 w 4380522"/>
              <a:gd name="connsiteY54" fmla="*/ 151938 h 153058"/>
              <a:gd name="connsiteX55" fmla="*/ 422662 w 4380522"/>
              <a:gd name="connsiteY55" fmla="*/ 151938 h 153058"/>
              <a:gd name="connsiteX56" fmla="*/ 569448 w 4380522"/>
              <a:gd name="connsiteY56" fmla="*/ 151938 h 153058"/>
              <a:gd name="connsiteX57" fmla="*/ 569448 w 4380522"/>
              <a:gd name="connsiteY57" fmla="*/ 22131 h 153058"/>
              <a:gd name="connsiteX58" fmla="*/ 680846 w 4380522"/>
              <a:gd name="connsiteY58" fmla="*/ 22131 h 153058"/>
              <a:gd name="connsiteX59" fmla="*/ 686801 w 4380522"/>
              <a:gd name="connsiteY59" fmla="*/ 22131 h 153058"/>
              <a:gd name="connsiteX60" fmla="*/ 696237 w 4380522"/>
              <a:gd name="connsiteY60" fmla="*/ 22131 h 153058"/>
              <a:gd name="connsiteX61" fmla="*/ 696237 w 4380522"/>
              <a:gd name="connsiteY61" fmla="*/ 114421 h 153058"/>
              <a:gd name="connsiteX62" fmla="*/ 696237 w 4380522"/>
              <a:gd name="connsiteY62" fmla="*/ 121449 h 153058"/>
              <a:gd name="connsiteX63" fmla="*/ 696237 w 4380522"/>
              <a:gd name="connsiteY63" fmla="*/ 129459 h 153058"/>
              <a:gd name="connsiteX64" fmla="*/ 625176 w 4380522"/>
              <a:gd name="connsiteY64" fmla="*/ 129459 h 153058"/>
              <a:gd name="connsiteX65" fmla="*/ 617746 w 4380522"/>
              <a:gd name="connsiteY65" fmla="*/ 129459 h 153058"/>
              <a:gd name="connsiteX66" fmla="*/ 608133 w 4380522"/>
              <a:gd name="connsiteY66" fmla="*/ 129459 h 153058"/>
              <a:gd name="connsiteX67" fmla="*/ 608133 w 4380522"/>
              <a:gd name="connsiteY67" fmla="*/ 74910 h 153058"/>
              <a:gd name="connsiteX68" fmla="*/ 608133 w 4380522"/>
              <a:gd name="connsiteY68" fmla="*/ 70782 h 153058"/>
              <a:gd name="connsiteX69" fmla="*/ 608133 w 4380522"/>
              <a:gd name="connsiteY69" fmla="*/ 59814 h 153058"/>
              <a:gd name="connsiteX70" fmla="*/ 643988 w 4380522"/>
              <a:gd name="connsiteY70" fmla="*/ 59814 h 153058"/>
              <a:gd name="connsiteX71" fmla="*/ 649807 w 4380522"/>
              <a:gd name="connsiteY71" fmla="*/ 59814 h 153058"/>
              <a:gd name="connsiteX72" fmla="*/ 659085 w 4380522"/>
              <a:gd name="connsiteY72" fmla="*/ 59814 h 153058"/>
              <a:gd name="connsiteX73" fmla="*/ 659085 w 4380522"/>
              <a:gd name="connsiteY73" fmla="*/ 93309 h 153058"/>
              <a:gd name="connsiteX74" fmla="*/ 643988 w 4380522"/>
              <a:gd name="connsiteY74" fmla="*/ 93309 h 153058"/>
              <a:gd name="connsiteX75" fmla="*/ 643988 w 4380522"/>
              <a:gd name="connsiteY75" fmla="*/ 74910 h 153058"/>
              <a:gd name="connsiteX76" fmla="*/ 625176 w 4380522"/>
              <a:gd name="connsiteY76" fmla="*/ 74910 h 153058"/>
              <a:gd name="connsiteX77" fmla="*/ 625176 w 4380522"/>
              <a:gd name="connsiteY77" fmla="*/ 114421 h 153058"/>
              <a:gd name="connsiteX78" fmla="*/ 680846 w 4380522"/>
              <a:gd name="connsiteY78" fmla="*/ 114421 h 153058"/>
              <a:gd name="connsiteX79" fmla="*/ 680846 w 4380522"/>
              <a:gd name="connsiteY79" fmla="*/ 37801 h 153058"/>
              <a:gd name="connsiteX80" fmla="*/ 587140 w 4380522"/>
              <a:gd name="connsiteY80" fmla="*/ 37801 h 153058"/>
              <a:gd name="connsiteX81" fmla="*/ 587140 w 4380522"/>
              <a:gd name="connsiteY81" fmla="*/ 151938 h 153058"/>
              <a:gd name="connsiteX82" fmla="*/ 716235 w 4380522"/>
              <a:gd name="connsiteY82" fmla="*/ 151938 h 153058"/>
              <a:gd name="connsiteX83" fmla="*/ 716484 w 4380522"/>
              <a:gd name="connsiteY83" fmla="*/ 151938 h 153058"/>
              <a:gd name="connsiteX84" fmla="*/ 863270 w 4380522"/>
              <a:gd name="connsiteY84" fmla="*/ 151938 h 153058"/>
              <a:gd name="connsiteX85" fmla="*/ 863270 w 4380522"/>
              <a:gd name="connsiteY85" fmla="*/ 22691 h 153058"/>
              <a:gd name="connsiteX86" fmla="*/ 973805 w 4380522"/>
              <a:gd name="connsiteY86" fmla="*/ 22691 h 153058"/>
              <a:gd name="connsiteX87" fmla="*/ 979761 w 4380522"/>
              <a:gd name="connsiteY87" fmla="*/ 22691 h 153058"/>
              <a:gd name="connsiteX88" fmla="*/ 989197 w 4380522"/>
              <a:gd name="connsiteY88" fmla="*/ 22691 h 153058"/>
              <a:gd name="connsiteX89" fmla="*/ 989197 w 4380522"/>
              <a:gd name="connsiteY89" fmla="*/ 114981 h 153058"/>
              <a:gd name="connsiteX90" fmla="*/ 989197 w 4380522"/>
              <a:gd name="connsiteY90" fmla="*/ 122009 h 153058"/>
              <a:gd name="connsiteX91" fmla="*/ 989197 w 4380522"/>
              <a:gd name="connsiteY91" fmla="*/ 130019 h 153058"/>
              <a:gd name="connsiteX92" fmla="*/ 918136 w 4380522"/>
              <a:gd name="connsiteY92" fmla="*/ 130019 h 153058"/>
              <a:gd name="connsiteX93" fmla="*/ 910706 w 4380522"/>
              <a:gd name="connsiteY93" fmla="*/ 130019 h 153058"/>
              <a:gd name="connsiteX94" fmla="*/ 901094 w 4380522"/>
              <a:gd name="connsiteY94" fmla="*/ 130019 h 153058"/>
              <a:gd name="connsiteX95" fmla="*/ 901094 w 4380522"/>
              <a:gd name="connsiteY95" fmla="*/ 75470 h 153058"/>
              <a:gd name="connsiteX96" fmla="*/ 901094 w 4380522"/>
              <a:gd name="connsiteY96" fmla="*/ 71342 h 153058"/>
              <a:gd name="connsiteX97" fmla="*/ 901094 w 4380522"/>
              <a:gd name="connsiteY97" fmla="*/ 60374 h 153058"/>
              <a:gd name="connsiteX98" fmla="*/ 936948 w 4380522"/>
              <a:gd name="connsiteY98" fmla="*/ 60374 h 153058"/>
              <a:gd name="connsiteX99" fmla="*/ 942767 w 4380522"/>
              <a:gd name="connsiteY99" fmla="*/ 60374 h 153058"/>
              <a:gd name="connsiteX100" fmla="*/ 952045 w 4380522"/>
              <a:gd name="connsiteY100" fmla="*/ 60374 h 153058"/>
              <a:gd name="connsiteX101" fmla="*/ 952045 w 4380522"/>
              <a:gd name="connsiteY101" fmla="*/ 93869 h 153058"/>
              <a:gd name="connsiteX102" fmla="*/ 936948 w 4380522"/>
              <a:gd name="connsiteY102" fmla="*/ 93869 h 153058"/>
              <a:gd name="connsiteX103" fmla="*/ 936948 w 4380522"/>
              <a:gd name="connsiteY103" fmla="*/ 75470 h 153058"/>
              <a:gd name="connsiteX104" fmla="*/ 918136 w 4380522"/>
              <a:gd name="connsiteY104" fmla="*/ 75470 h 153058"/>
              <a:gd name="connsiteX105" fmla="*/ 918136 w 4380522"/>
              <a:gd name="connsiteY105" fmla="*/ 114981 h 153058"/>
              <a:gd name="connsiteX106" fmla="*/ 973805 w 4380522"/>
              <a:gd name="connsiteY106" fmla="*/ 114981 h 153058"/>
              <a:gd name="connsiteX107" fmla="*/ 973805 w 4380522"/>
              <a:gd name="connsiteY107" fmla="*/ 38361 h 153058"/>
              <a:gd name="connsiteX108" fmla="*/ 880099 w 4380522"/>
              <a:gd name="connsiteY108" fmla="*/ 38361 h 153058"/>
              <a:gd name="connsiteX109" fmla="*/ 880099 w 4380522"/>
              <a:gd name="connsiteY109" fmla="*/ 152498 h 153058"/>
              <a:gd name="connsiteX110" fmla="*/ 1009195 w 4380522"/>
              <a:gd name="connsiteY110" fmla="*/ 152498 h 153058"/>
              <a:gd name="connsiteX111" fmla="*/ 1009444 w 4380522"/>
              <a:gd name="connsiteY111" fmla="*/ 152498 h 153058"/>
              <a:gd name="connsiteX112" fmla="*/ 1156230 w 4380522"/>
              <a:gd name="connsiteY112" fmla="*/ 152498 h 153058"/>
              <a:gd name="connsiteX113" fmla="*/ 1156230 w 4380522"/>
              <a:gd name="connsiteY113" fmla="*/ 22415 h 153058"/>
              <a:gd name="connsiteX114" fmla="*/ 1266767 w 4380522"/>
              <a:gd name="connsiteY114" fmla="*/ 22415 h 153058"/>
              <a:gd name="connsiteX115" fmla="*/ 1272723 w 4380522"/>
              <a:gd name="connsiteY115" fmla="*/ 22415 h 153058"/>
              <a:gd name="connsiteX116" fmla="*/ 1282159 w 4380522"/>
              <a:gd name="connsiteY116" fmla="*/ 22415 h 153058"/>
              <a:gd name="connsiteX117" fmla="*/ 1282159 w 4380522"/>
              <a:gd name="connsiteY117" fmla="*/ 114705 h 153058"/>
              <a:gd name="connsiteX118" fmla="*/ 1282159 w 4380522"/>
              <a:gd name="connsiteY118" fmla="*/ 121733 h 153058"/>
              <a:gd name="connsiteX119" fmla="*/ 1282159 w 4380522"/>
              <a:gd name="connsiteY119" fmla="*/ 129743 h 153058"/>
              <a:gd name="connsiteX120" fmla="*/ 1211098 w 4380522"/>
              <a:gd name="connsiteY120" fmla="*/ 129743 h 153058"/>
              <a:gd name="connsiteX121" fmla="*/ 1203668 w 4380522"/>
              <a:gd name="connsiteY121" fmla="*/ 129743 h 153058"/>
              <a:gd name="connsiteX122" fmla="*/ 1194055 w 4380522"/>
              <a:gd name="connsiteY122" fmla="*/ 129743 h 153058"/>
              <a:gd name="connsiteX123" fmla="*/ 1194055 w 4380522"/>
              <a:gd name="connsiteY123" fmla="*/ 75194 h 153058"/>
              <a:gd name="connsiteX124" fmla="*/ 1194055 w 4380522"/>
              <a:gd name="connsiteY124" fmla="*/ 71066 h 153058"/>
              <a:gd name="connsiteX125" fmla="*/ 1194055 w 4380522"/>
              <a:gd name="connsiteY125" fmla="*/ 60098 h 153058"/>
              <a:gd name="connsiteX126" fmla="*/ 1229910 w 4380522"/>
              <a:gd name="connsiteY126" fmla="*/ 60098 h 153058"/>
              <a:gd name="connsiteX127" fmla="*/ 1235729 w 4380522"/>
              <a:gd name="connsiteY127" fmla="*/ 60098 h 153058"/>
              <a:gd name="connsiteX128" fmla="*/ 1245007 w 4380522"/>
              <a:gd name="connsiteY128" fmla="*/ 60098 h 153058"/>
              <a:gd name="connsiteX129" fmla="*/ 1245007 w 4380522"/>
              <a:gd name="connsiteY129" fmla="*/ 93593 h 153058"/>
              <a:gd name="connsiteX130" fmla="*/ 1229910 w 4380522"/>
              <a:gd name="connsiteY130" fmla="*/ 93593 h 153058"/>
              <a:gd name="connsiteX131" fmla="*/ 1229910 w 4380522"/>
              <a:gd name="connsiteY131" fmla="*/ 75194 h 153058"/>
              <a:gd name="connsiteX132" fmla="*/ 1211098 w 4380522"/>
              <a:gd name="connsiteY132" fmla="*/ 75194 h 153058"/>
              <a:gd name="connsiteX133" fmla="*/ 1211098 w 4380522"/>
              <a:gd name="connsiteY133" fmla="*/ 114705 h 153058"/>
              <a:gd name="connsiteX134" fmla="*/ 1266767 w 4380522"/>
              <a:gd name="connsiteY134" fmla="*/ 114705 h 153058"/>
              <a:gd name="connsiteX135" fmla="*/ 1266767 w 4380522"/>
              <a:gd name="connsiteY135" fmla="*/ 38085 h 153058"/>
              <a:gd name="connsiteX136" fmla="*/ 1173062 w 4380522"/>
              <a:gd name="connsiteY136" fmla="*/ 38085 h 153058"/>
              <a:gd name="connsiteX137" fmla="*/ 1173062 w 4380522"/>
              <a:gd name="connsiteY137" fmla="*/ 152222 h 153058"/>
              <a:gd name="connsiteX138" fmla="*/ 1302157 w 4380522"/>
              <a:gd name="connsiteY138" fmla="*/ 152222 h 153058"/>
              <a:gd name="connsiteX139" fmla="*/ 1302406 w 4380522"/>
              <a:gd name="connsiteY139" fmla="*/ 152222 h 153058"/>
              <a:gd name="connsiteX140" fmla="*/ 1449192 w 4380522"/>
              <a:gd name="connsiteY140" fmla="*/ 152222 h 153058"/>
              <a:gd name="connsiteX141" fmla="*/ 1449192 w 4380522"/>
              <a:gd name="connsiteY141" fmla="*/ 22415 h 153058"/>
              <a:gd name="connsiteX142" fmla="*/ 1559727 w 4380522"/>
              <a:gd name="connsiteY142" fmla="*/ 22415 h 153058"/>
              <a:gd name="connsiteX143" fmla="*/ 1565683 w 4380522"/>
              <a:gd name="connsiteY143" fmla="*/ 22415 h 153058"/>
              <a:gd name="connsiteX144" fmla="*/ 1575119 w 4380522"/>
              <a:gd name="connsiteY144" fmla="*/ 22415 h 153058"/>
              <a:gd name="connsiteX145" fmla="*/ 1575119 w 4380522"/>
              <a:gd name="connsiteY145" fmla="*/ 114705 h 153058"/>
              <a:gd name="connsiteX146" fmla="*/ 1575119 w 4380522"/>
              <a:gd name="connsiteY146" fmla="*/ 121733 h 153058"/>
              <a:gd name="connsiteX147" fmla="*/ 1575119 w 4380522"/>
              <a:gd name="connsiteY147" fmla="*/ 129743 h 153058"/>
              <a:gd name="connsiteX148" fmla="*/ 1504058 w 4380522"/>
              <a:gd name="connsiteY148" fmla="*/ 129743 h 153058"/>
              <a:gd name="connsiteX149" fmla="*/ 1496628 w 4380522"/>
              <a:gd name="connsiteY149" fmla="*/ 129743 h 153058"/>
              <a:gd name="connsiteX150" fmla="*/ 1487015 w 4380522"/>
              <a:gd name="connsiteY150" fmla="*/ 129743 h 153058"/>
              <a:gd name="connsiteX151" fmla="*/ 1487015 w 4380522"/>
              <a:gd name="connsiteY151" fmla="*/ 75194 h 153058"/>
              <a:gd name="connsiteX152" fmla="*/ 1487015 w 4380522"/>
              <a:gd name="connsiteY152" fmla="*/ 71066 h 153058"/>
              <a:gd name="connsiteX153" fmla="*/ 1487015 w 4380522"/>
              <a:gd name="connsiteY153" fmla="*/ 60098 h 153058"/>
              <a:gd name="connsiteX154" fmla="*/ 1522870 w 4380522"/>
              <a:gd name="connsiteY154" fmla="*/ 60098 h 153058"/>
              <a:gd name="connsiteX155" fmla="*/ 1528689 w 4380522"/>
              <a:gd name="connsiteY155" fmla="*/ 60098 h 153058"/>
              <a:gd name="connsiteX156" fmla="*/ 1537967 w 4380522"/>
              <a:gd name="connsiteY156" fmla="*/ 60098 h 153058"/>
              <a:gd name="connsiteX157" fmla="*/ 1537967 w 4380522"/>
              <a:gd name="connsiteY157" fmla="*/ 93593 h 153058"/>
              <a:gd name="connsiteX158" fmla="*/ 1522870 w 4380522"/>
              <a:gd name="connsiteY158" fmla="*/ 93593 h 153058"/>
              <a:gd name="connsiteX159" fmla="*/ 1522870 w 4380522"/>
              <a:gd name="connsiteY159" fmla="*/ 75194 h 153058"/>
              <a:gd name="connsiteX160" fmla="*/ 1504058 w 4380522"/>
              <a:gd name="connsiteY160" fmla="*/ 75194 h 153058"/>
              <a:gd name="connsiteX161" fmla="*/ 1504058 w 4380522"/>
              <a:gd name="connsiteY161" fmla="*/ 114705 h 153058"/>
              <a:gd name="connsiteX162" fmla="*/ 1559727 w 4380522"/>
              <a:gd name="connsiteY162" fmla="*/ 114705 h 153058"/>
              <a:gd name="connsiteX163" fmla="*/ 1559727 w 4380522"/>
              <a:gd name="connsiteY163" fmla="*/ 38085 h 153058"/>
              <a:gd name="connsiteX164" fmla="*/ 1466021 w 4380522"/>
              <a:gd name="connsiteY164" fmla="*/ 38085 h 153058"/>
              <a:gd name="connsiteX165" fmla="*/ 1466021 w 4380522"/>
              <a:gd name="connsiteY165" fmla="*/ 152222 h 153058"/>
              <a:gd name="connsiteX166" fmla="*/ 1595117 w 4380522"/>
              <a:gd name="connsiteY166" fmla="*/ 152222 h 153058"/>
              <a:gd name="connsiteX167" fmla="*/ 1595366 w 4380522"/>
              <a:gd name="connsiteY167" fmla="*/ 152222 h 153058"/>
              <a:gd name="connsiteX168" fmla="*/ 1742152 w 4380522"/>
              <a:gd name="connsiteY168" fmla="*/ 152222 h 153058"/>
              <a:gd name="connsiteX169" fmla="*/ 1742152 w 4380522"/>
              <a:gd name="connsiteY169" fmla="*/ 22415 h 153058"/>
              <a:gd name="connsiteX170" fmla="*/ 1853549 w 4380522"/>
              <a:gd name="connsiteY170" fmla="*/ 22415 h 153058"/>
              <a:gd name="connsiteX171" fmla="*/ 1859505 w 4380522"/>
              <a:gd name="connsiteY171" fmla="*/ 22415 h 153058"/>
              <a:gd name="connsiteX172" fmla="*/ 1868941 w 4380522"/>
              <a:gd name="connsiteY172" fmla="*/ 22415 h 153058"/>
              <a:gd name="connsiteX173" fmla="*/ 1868941 w 4380522"/>
              <a:gd name="connsiteY173" fmla="*/ 114705 h 153058"/>
              <a:gd name="connsiteX174" fmla="*/ 1868941 w 4380522"/>
              <a:gd name="connsiteY174" fmla="*/ 121733 h 153058"/>
              <a:gd name="connsiteX175" fmla="*/ 1868941 w 4380522"/>
              <a:gd name="connsiteY175" fmla="*/ 129743 h 153058"/>
              <a:gd name="connsiteX176" fmla="*/ 1797880 w 4380522"/>
              <a:gd name="connsiteY176" fmla="*/ 129743 h 153058"/>
              <a:gd name="connsiteX177" fmla="*/ 1790450 w 4380522"/>
              <a:gd name="connsiteY177" fmla="*/ 129743 h 153058"/>
              <a:gd name="connsiteX178" fmla="*/ 1780837 w 4380522"/>
              <a:gd name="connsiteY178" fmla="*/ 129743 h 153058"/>
              <a:gd name="connsiteX179" fmla="*/ 1780837 w 4380522"/>
              <a:gd name="connsiteY179" fmla="*/ 75194 h 153058"/>
              <a:gd name="connsiteX180" fmla="*/ 1780837 w 4380522"/>
              <a:gd name="connsiteY180" fmla="*/ 71066 h 153058"/>
              <a:gd name="connsiteX181" fmla="*/ 1780837 w 4380522"/>
              <a:gd name="connsiteY181" fmla="*/ 60098 h 153058"/>
              <a:gd name="connsiteX182" fmla="*/ 1816692 w 4380522"/>
              <a:gd name="connsiteY182" fmla="*/ 60098 h 153058"/>
              <a:gd name="connsiteX183" fmla="*/ 1822511 w 4380522"/>
              <a:gd name="connsiteY183" fmla="*/ 60098 h 153058"/>
              <a:gd name="connsiteX184" fmla="*/ 1831789 w 4380522"/>
              <a:gd name="connsiteY184" fmla="*/ 60098 h 153058"/>
              <a:gd name="connsiteX185" fmla="*/ 1831789 w 4380522"/>
              <a:gd name="connsiteY185" fmla="*/ 93593 h 153058"/>
              <a:gd name="connsiteX186" fmla="*/ 1816692 w 4380522"/>
              <a:gd name="connsiteY186" fmla="*/ 93593 h 153058"/>
              <a:gd name="connsiteX187" fmla="*/ 1816692 w 4380522"/>
              <a:gd name="connsiteY187" fmla="*/ 75194 h 153058"/>
              <a:gd name="connsiteX188" fmla="*/ 1797880 w 4380522"/>
              <a:gd name="connsiteY188" fmla="*/ 75194 h 153058"/>
              <a:gd name="connsiteX189" fmla="*/ 1797880 w 4380522"/>
              <a:gd name="connsiteY189" fmla="*/ 114705 h 153058"/>
              <a:gd name="connsiteX190" fmla="*/ 1853549 w 4380522"/>
              <a:gd name="connsiteY190" fmla="*/ 114705 h 153058"/>
              <a:gd name="connsiteX191" fmla="*/ 1853549 w 4380522"/>
              <a:gd name="connsiteY191" fmla="*/ 38085 h 153058"/>
              <a:gd name="connsiteX192" fmla="*/ 1759843 w 4380522"/>
              <a:gd name="connsiteY192" fmla="*/ 38085 h 153058"/>
              <a:gd name="connsiteX193" fmla="*/ 1759843 w 4380522"/>
              <a:gd name="connsiteY193" fmla="*/ 152222 h 153058"/>
              <a:gd name="connsiteX194" fmla="*/ 1888939 w 4380522"/>
              <a:gd name="connsiteY194" fmla="*/ 152222 h 153058"/>
              <a:gd name="connsiteX195" fmla="*/ 1889188 w 4380522"/>
              <a:gd name="connsiteY195" fmla="*/ 152222 h 153058"/>
              <a:gd name="connsiteX196" fmla="*/ 2035974 w 4380522"/>
              <a:gd name="connsiteY196" fmla="*/ 152222 h 153058"/>
              <a:gd name="connsiteX197" fmla="*/ 2035974 w 4380522"/>
              <a:gd name="connsiteY197" fmla="*/ 22975 h 153058"/>
              <a:gd name="connsiteX198" fmla="*/ 2146510 w 4380522"/>
              <a:gd name="connsiteY198" fmla="*/ 22975 h 153058"/>
              <a:gd name="connsiteX199" fmla="*/ 2152466 w 4380522"/>
              <a:gd name="connsiteY199" fmla="*/ 22975 h 153058"/>
              <a:gd name="connsiteX200" fmla="*/ 2161902 w 4380522"/>
              <a:gd name="connsiteY200" fmla="*/ 22975 h 153058"/>
              <a:gd name="connsiteX201" fmla="*/ 2161902 w 4380522"/>
              <a:gd name="connsiteY201" fmla="*/ 115265 h 153058"/>
              <a:gd name="connsiteX202" fmla="*/ 2161902 w 4380522"/>
              <a:gd name="connsiteY202" fmla="*/ 122293 h 153058"/>
              <a:gd name="connsiteX203" fmla="*/ 2161902 w 4380522"/>
              <a:gd name="connsiteY203" fmla="*/ 130303 h 153058"/>
              <a:gd name="connsiteX204" fmla="*/ 2090841 w 4380522"/>
              <a:gd name="connsiteY204" fmla="*/ 130303 h 153058"/>
              <a:gd name="connsiteX205" fmla="*/ 2083411 w 4380522"/>
              <a:gd name="connsiteY205" fmla="*/ 130303 h 153058"/>
              <a:gd name="connsiteX206" fmla="*/ 2073798 w 4380522"/>
              <a:gd name="connsiteY206" fmla="*/ 130303 h 153058"/>
              <a:gd name="connsiteX207" fmla="*/ 2073798 w 4380522"/>
              <a:gd name="connsiteY207" fmla="*/ 75754 h 153058"/>
              <a:gd name="connsiteX208" fmla="*/ 2073798 w 4380522"/>
              <a:gd name="connsiteY208" fmla="*/ 71626 h 153058"/>
              <a:gd name="connsiteX209" fmla="*/ 2073798 w 4380522"/>
              <a:gd name="connsiteY209" fmla="*/ 60658 h 153058"/>
              <a:gd name="connsiteX210" fmla="*/ 2109653 w 4380522"/>
              <a:gd name="connsiteY210" fmla="*/ 60658 h 153058"/>
              <a:gd name="connsiteX211" fmla="*/ 2115472 w 4380522"/>
              <a:gd name="connsiteY211" fmla="*/ 60658 h 153058"/>
              <a:gd name="connsiteX212" fmla="*/ 2124750 w 4380522"/>
              <a:gd name="connsiteY212" fmla="*/ 60658 h 153058"/>
              <a:gd name="connsiteX213" fmla="*/ 2124750 w 4380522"/>
              <a:gd name="connsiteY213" fmla="*/ 94153 h 153058"/>
              <a:gd name="connsiteX214" fmla="*/ 2109653 w 4380522"/>
              <a:gd name="connsiteY214" fmla="*/ 94153 h 153058"/>
              <a:gd name="connsiteX215" fmla="*/ 2109653 w 4380522"/>
              <a:gd name="connsiteY215" fmla="*/ 75754 h 153058"/>
              <a:gd name="connsiteX216" fmla="*/ 2090841 w 4380522"/>
              <a:gd name="connsiteY216" fmla="*/ 75754 h 153058"/>
              <a:gd name="connsiteX217" fmla="*/ 2090841 w 4380522"/>
              <a:gd name="connsiteY217" fmla="*/ 115265 h 153058"/>
              <a:gd name="connsiteX218" fmla="*/ 2146510 w 4380522"/>
              <a:gd name="connsiteY218" fmla="*/ 115265 h 153058"/>
              <a:gd name="connsiteX219" fmla="*/ 2146510 w 4380522"/>
              <a:gd name="connsiteY219" fmla="*/ 38645 h 153058"/>
              <a:gd name="connsiteX220" fmla="*/ 2052804 w 4380522"/>
              <a:gd name="connsiteY220" fmla="*/ 38645 h 153058"/>
              <a:gd name="connsiteX221" fmla="*/ 2052804 w 4380522"/>
              <a:gd name="connsiteY221" fmla="*/ 152782 h 153058"/>
              <a:gd name="connsiteX222" fmla="*/ 2181900 w 4380522"/>
              <a:gd name="connsiteY222" fmla="*/ 152782 h 153058"/>
              <a:gd name="connsiteX223" fmla="*/ 2182149 w 4380522"/>
              <a:gd name="connsiteY223" fmla="*/ 152782 h 153058"/>
              <a:gd name="connsiteX224" fmla="*/ 2328935 w 4380522"/>
              <a:gd name="connsiteY224" fmla="*/ 152782 h 153058"/>
              <a:gd name="connsiteX225" fmla="*/ 2328935 w 4380522"/>
              <a:gd name="connsiteY225" fmla="*/ 22691 h 153058"/>
              <a:gd name="connsiteX226" fmla="*/ 2439471 w 4380522"/>
              <a:gd name="connsiteY226" fmla="*/ 22691 h 153058"/>
              <a:gd name="connsiteX227" fmla="*/ 2445427 w 4380522"/>
              <a:gd name="connsiteY227" fmla="*/ 22691 h 153058"/>
              <a:gd name="connsiteX228" fmla="*/ 2454863 w 4380522"/>
              <a:gd name="connsiteY228" fmla="*/ 22691 h 153058"/>
              <a:gd name="connsiteX229" fmla="*/ 2454863 w 4380522"/>
              <a:gd name="connsiteY229" fmla="*/ 114981 h 153058"/>
              <a:gd name="connsiteX230" fmla="*/ 2454863 w 4380522"/>
              <a:gd name="connsiteY230" fmla="*/ 122009 h 153058"/>
              <a:gd name="connsiteX231" fmla="*/ 2454863 w 4380522"/>
              <a:gd name="connsiteY231" fmla="*/ 130019 h 153058"/>
              <a:gd name="connsiteX232" fmla="*/ 2383802 w 4380522"/>
              <a:gd name="connsiteY232" fmla="*/ 130019 h 153058"/>
              <a:gd name="connsiteX233" fmla="*/ 2376372 w 4380522"/>
              <a:gd name="connsiteY233" fmla="*/ 130019 h 153058"/>
              <a:gd name="connsiteX234" fmla="*/ 2366759 w 4380522"/>
              <a:gd name="connsiteY234" fmla="*/ 130019 h 153058"/>
              <a:gd name="connsiteX235" fmla="*/ 2366759 w 4380522"/>
              <a:gd name="connsiteY235" fmla="*/ 75470 h 153058"/>
              <a:gd name="connsiteX236" fmla="*/ 2366759 w 4380522"/>
              <a:gd name="connsiteY236" fmla="*/ 71342 h 153058"/>
              <a:gd name="connsiteX237" fmla="*/ 2366759 w 4380522"/>
              <a:gd name="connsiteY237" fmla="*/ 60374 h 153058"/>
              <a:gd name="connsiteX238" fmla="*/ 2402614 w 4380522"/>
              <a:gd name="connsiteY238" fmla="*/ 60374 h 153058"/>
              <a:gd name="connsiteX239" fmla="*/ 2408433 w 4380522"/>
              <a:gd name="connsiteY239" fmla="*/ 60374 h 153058"/>
              <a:gd name="connsiteX240" fmla="*/ 2417711 w 4380522"/>
              <a:gd name="connsiteY240" fmla="*/ 60374 h 153058"/>
              <a:gd name="connsiteX241" fmla="*/ 2417711 w 4380522"/>
              <a:gd name="connsiteY241" fmla="*/ 93869 h 153058"/>
              <a:gd name="connsiteX242" fmla="*/ 2402614 w 4380522"/>
              <a:gd name="connsiteY242" fmla="*/ 93869 h 153058"/>
              <a:gd name="connsiteX243" fmla="*/ 2402614 w 4380522"/>
              <a:gd name="connsiteY243" fmla="*/ 75470 h 153058"/>
              <a:gd name="connsiteX244" fmla="*/ 2383802 w 4380522"/>
              <a:gd name="connsiteY244" fmla="*/ 75470 h 153058"/>
              <a:gd name="connsiteX245" fmla="*/ 2383802 w 4380522"/>
              <a:gd name="connsiteY245" fmla="*/ 114981 h 153058"/>
              <a:gd name="connsiteX246" fmla="*/ 2439471 w 4380522"/>
              <a:gd name="connsiteY246" fmla="*/ 114981 h 153058"/>
              <a:gd name="connsiteX247" fmla="*/ 2439471 w 4380522"/>
              <a:gd name="connsiteY247" fmla="*/ 38361 h 153058"/>
              <a:gd name="connsiteX248" fmla="*/ 2345765 w 4380522"/>
              <a:gd name="connsiteY248" fmla="*/ 38361 h 153058"/>
              <a:gd name="connsiteX249" fmla="*/ 2345765 w 4380522"/>
              <a:gd name="connsiteY249" fmla="*/ 152498 h 153058"/>
              <a:gd name="connsiteX250" fmla="*/ 2474861 w 4380522"/>
              <a:gd name="connsiteY250" fmla="*/ 152498 h 153058"/>
              <a:gd name="connsiteX251" fmla="*/ 2475110 w 4380522"/>
              <a:gd name="connsiteY251" fmla="*/ 152498 h 153058"/>
              <a:gd name="connsiteX252" fmla="*/ 2621896 w 4380522"/>
              <a:gd name="connsiteY252" fmla="*/ 152498 h 153058"/>
              <a:gd name="connsiteX253" fmla="*/ 2621896 w 4380522"/>
              <a:gd name="connsiteY253" fmla="*/ 22691 h 153058"/>
              <a:gd name="connsiteX254" fmla="*/ 2732432 w 4380522"/>
              <a:gd name="connsiteY254" fmla="*/ 22691 h 153058"/>
              <a:gd name="connsiteX255" fmla="*/ 2738388 w 4380522"/>
              <a:gd name="connsiteY255" fmla="*/ 22691 h 153058"/>
              <a:gd name="connsiteX256" fmla="*/ 2747824 w 4380522"/>
              <a:gd name="connsiteY256" fmla="*/ 22691 h 153058"/>
              <a:gd name="connsiteX257" fmla="*/ 2747824 w 4380522"/>
              <a:gd name="connsiteY257" fmla="*/ 114981 h 153058"/>
              <a:gd name="connsiteX258" fmla="*/ 2747824 w 4380522"/>
              <a:gd name="connsiteY258" fmla="*/ 122009 h 153058"/>
              <a:gd name="connsiteX259" fmla="*/ 2747824 w 4380522"/>
              <a:gd name="connsiteY259" fmla="*/ 130019 h 153058"/>
              <a:gd name="connsiteX260" fmla="*/ 2676763 w 4380522"/>
              <a:gd name="connsiteY260" fmla="*/ 130019 h 153058"/>
              <a:gd name="connsiteX261" fmla="*/ 2669333 w 4380522"/>
              <a:gd name="connsiteY261" fmla="*/ 130019 h 153058"/>
              <a:gd name="connsiteX262" fmla="*/ 2659720 w 4380522"/>
              <a:gd name="connsiteY262" fmla="*/ 130019 h 153058"/>
              <a:gd name="connsiteX263" fmla="*/ 2659720 w 4380522"/>
              <a:gd name="connsiteY263" fmla="*/ 75470 h 153058"/>
              <a:gd name="connsiteX264" fmla="*/ 2659720 w 4380522"/>
              <a:gd name="connsiteY264" fmla="*/ 71342 h 153058"/>
              <a:gd name="connsiteX265" fmla="*/ 2659720 w 4380522"/>
              <a:gd name="connsiteY265" fmla="*/ 60374 h 153058"/>
              <a:gd name="connsiteX266" fmla="*/ 2695575 w 4380522"/>
              <a:gd name="connsiteY266" fmla="*/ 60374 h 153058"/>
              <a:gd name="connsiteX267" fmla="*/ 2701394 w 4380522"/>
              <a:gd name="connsiteY267" fmla="*/ 60374 h 153058"/>
              <a:gd name="connsiteX268" fmla="*/ 2710672 w 4380522"/>
              <a:gd name="connsiteY268" fmla="*/ 60374 h 153058"/>
              <a:gd name="connsiteX269" fmla="*/ 2710672 w 4380522"/>
              <a:gd name="connsiteY269" fmla="*/ 93869 h 153058"/>
              <a:gd name="connsiteX270" fmla="*/ 2695575 w 4380522"/>
              <a:gd name="connsiteY270" fmla="*/ 93869 h 153058"/>
              <a:gd name="connsiteX271" fmla="*/ 2695575 w 4380522"/>
              <a:gd name="connsiteY271" fmla="*/ 75470 h 153058"/>
              <a:gd name="connsiteX272" fmla="*/ 2676763 w 4380522"/>
              <a:gd name="connsiteY272" fmla="*/ 75470 h 153058"/>
              <a:gd name="connsiteX273" fmla="*/ 2676763 w 4380522"/>
              <a:gd name="connsiteY273" fmla="*/ 114981 h 153058"/>
              <a:gd name="connsiteX274" fmla="*/ 2732432 w 4380522"/>
              <a:gd name="connsiteY274" fmla="*/ 114981 h 153058"/>
              <a:gd name="connsiteX275" fmla="*/ 2732432 w 4380522"/>
              <a:gd name="connsiteY275" fmla="*/ 38361 h 153058"/>
              <a:gd name="connsiteX276" fmla="*/ 2638726 w 4380522"/>
              <a:gd name="connsiteY276" fmla="*/ 38361 h 153058"/>
              <a:gd name="connsiteX277" fmla="*/ 2638726 w 4380522"/>
              <a:gd name="connsiteY277" fmla="*/ 152498 h 153058"/>
              <a:gd name="connsiteX278" fmla="*/ 2767822 w 4380522"/>
              <a:gd name="connsiteY278" fmla="*/ 152498 h 153058"/>
              <a:gd name="connsiteX279" fmla="*/ 2768071 w 4380522"/>
              <a:gd name="connsiteY279" fmla="*/ 152498 h 153058"/>
              <a:gd name="connsiteX280" fmla="*/ 2914857 w 4380522"/>
              <a:gd name="connsiteY280" fmla="*/ 152498 h 153058"/>
              <a:gd name="connsiteX281" fmla="*/ 2914857 w 4380522"/>
              <a:gd name="connsiteY281" fmla="*/ 22691 h 153058"/>
              <a:gd name="connsiteX282" fmla="*/ 3026254 w 4380522"/>
              <a:gd name="connsiteY282" fmla="*/ 22691 h 153058"/>
              <a:gd name="connsiteX283" fmla="*/ 3032210 w 4380522"/>
              <a:gd name="connsiteY283" fmla="*/ 22691 h 153058"/>
              <a:gd name="connsiteX284" fmla="*/ 3041646 w 4380522"/>
              <a:gd name="connsiteY284" fmla="*/ 22691 h 153058"/>
              <a:gd name="connsiteX285" fmla="*/ 3041646 w 4380522"/>
              <a:gd name="connsiteY285" fmla="*/ 114981 h 153058"/>
              <a:gd name="connsiteX286" fmla="*/ 3041646 w 4380522"/>
              <a:gd name="connsiteY286" fmla="*/ 122009 h 153058"/>
              <a:gd name="connsiteX287" fmla="*/ 3041646 w 4380522"/>
              <a:gd name="connsiteY287" fmla="*/ 130019 h 153058"/>
              <a:gd name="connsiteX288" fmla="*/ 2970585 w 4380522"/>
              <a:gd name="connsiteY288" fmla="*/ 130019 h 153058"/>
              <a:gd name="connsiteX289" fmla="*/ 2963155 w 4380522"/>
              <a:gd name="connsiteY289" fmla="*/ 130019 h 153058"/>
              <a:gd name="connsiteX290" fmla="*/ 2953542 w 4380522"/>
              <a:gd name="connsiteY290" fmla="*/ 130019 h 153058"/>
              <a:gd name="connsiteX291" fmla="*/ 2953542 w 4380522"/>
              <a:gd name="connsiteY291" fmla="*/ 75470 h 153058"/>
              <a:gd name="connsiteX292" fmla="*/ 2953542 w 4380522"/>
              <a:gd name="connsiteY292" fmla="*/ 71342 h 153058"/>
              <a:gd name="connsiteX293" fmla="*/ 2953542 w 4380522"/>
              <a:gd name="connsiteY293" fmla="*/ 60374 h 153058"/>
              <a:gd name="connsiteX294" fmla="*/ 2989397 w 4380522"/>
              <a:gd name="connsiteY294" fmla="*/ 60374 h 153058"/>
              <a:gd name="connsiteX295" fmla="*/ 2995216 w 4380522"/>
              <a:gd name="connsiteY295" fmla="*/ 60374 h 153058"/>
              <a:gd name="connsiteX296" fmla="*/ 3004494 w 4380522"/>
              <a:gd name="connsiteY296" fmla="*/ 60374 h 153058"/>
              <a:gd name="connsiteX297" fmla="*/ 3004494 w 4380522"/>
              <a:gd name="connsiteY297" fmla="*/ 93869 h 153058"/>
              <a:gd name="connsiteX298" fmla="*/ 2989397 w 4380522"/>
              <a:gd name="connsiteY298" fmla="*/ 93869 h 153058"/>
              <a:gd name="connsiteX299" fmla="*/ 2989397 w 4380522"/>
              <a:gd name="connsiteY299" fmla="*/ 75470 h 153058"/>
              <a:gd name="connsiteX300" fmla="*/ 2970585 w 4380522"/>
              <a:gd name="connsiteY300" fmla="*/ 75470 h 153058"/>
              <a:gd name="connsiteX301" fmla="*/ 2970585 w 4380522"/>
              <a:gd name="connsiteY301" fmla="*/ 114981 h 153058"/>
              <a:gd name="connsiteX302" fmla="*/ 3026254 w 4380522"/>
              <a:gd name="connsiteY302" fmla="*/ 114981 h 153058"/>
              <a:gd name="connsiteX303" fmla="*/ 3026254 w 4380522"/>
              <a:gd name="connsiteY303" fmla="*/ 38361 h 153058"/>
              <a:gd name="connsiteX304" fmla="*/ 2932548 w 4380522"/>
              <a:gd name="connsiteY304" fmla="*/ 38361 h 153058"/>
              <a:gd name="connsiteX305" fmla="*/ 2932548 w 4380522"/>
              <a:gd name="connsiteY305" fmla="*/ 152498 h 153058"/>
              <a:gd name="connsiteX306" fmla="*/ 3061644 w 4380522"/>
              <a:gd name="connsiteY306" fmla="*/ 152498 h 153058"/>
              <a:gd name="connsiteX307" fmla="*/ 3061893 w 4380522"/>
              <a:gd name="connsiteY307" fmla="*/ 152498 h 153058"/>
              <a:gd name="connsiteX308" fmla="*/ 3208679 w 4380522"/>
              <a:gd name="connsiteY308" fmla="*/ 152498 h 153058"/>
              <a:gd name="connsiteX309" fmla="*/ 3208679 w 4380522"/>
              <a:gd name="connsiteY309" fmla="*/ 23251 h 153058"/>
              <a:gd name="connsiteX310" fmla="*/ 3319214 w 4380522"/>
              <a:gd name="connsiteY310" fmla="*/ 23251 h 153058"/>
              <a:gd name="connsiteX311" fmla="*/ 3325170 w 4380522"/>
              <a:gd name="connsiteY311" fmla="*/ 23251 h 153058"/>
              <a:gd name="connsiteX312" fmla="*/ 3334606 w 4380522"/>
              <a:gd name="connsiteY312" fmla="*/ 23251 h 153058"/>
              <a:gd name="connsiteX313" fmla="*/ 3334606 w 4380522"/>
              <a:gd name="connsiteY313" fmla="*/ 115541 h 153058"/>
              <a:gd name="connsiteX314" fmla="*/ 3334606 w 4380522"/>
              <a:gd name="connsiteY314" fmla="*/ 122569 h 153058"/>
              <a:gd name="connsiteX315" fmla="*/ 3334606 w 4380522"/>
              <a:gd name="connsiteY315" fmla="*/ 130579 h 153058"/>
              <a:gd name="connsiteX316" fmla="*/ 3263545 w 4380522"/>
              <a:gd name="connsiteY316" fmla="*/ 130579 h 153058"/>
              <a:gd name="connsiteX317" fmla="*/ 3256115 w 4380522"/>
              <a:gd name="connsiteY317" fmla="*/ 130579 h 153058"/>
              <a:gd name="connsiteX318" fmla="*/ 3246502 w 4380522"/>
              <a:gd name="connsiteY318" fmla="*/ 130579 h 153058"/>
              <a:gd name="connsiteX319" fmla="*/ 3246502 w 4380522"/>
              <a:gd name="connsiteY319" fmla="*/ 76030 h 153058"/>
              <a:gd name="connsiteX320" fmla="*/ 3246502 w 4380522"/>
              <a:gd name="connsiteY320" fmla="*/ 71902 h 153058"/>
              <a:gd name="connsiteX321" fmla="*/ 3246502 w 4380522"/>
              <a:gd name="connsiteY321" fmla="*/ 60934 h 153058"/>
              <a:gd name="connsiteX322" fmla="*/ 3282357 w 4380522"/>
              <a:gd name="connsiteY322" fmla="*/ 60934 h 153058"/>
              <a:gd name="connsiteX323" fmla="*/ 3288176 w 4380522"/>
              <a:gd name="connsiteY323" fmla="*/ 60934 h 153058"/>
              <a:gd name="connsiteX324" fmla="*/ 3297454 w 4380522"/>
              <a:gd name="connsiteY324" fmla="*/ 60934 h 153058"/>
              <a:gd name="connsiteX325" fmla="*/ 3297454 w 4380522"/>
              <a:gd name="connsiteY325" fmla="*/ 94429 h 153058"/>
              <a:gd name="connsiteX326" fmla="*/ 3282357 w 4380522"/>
              <a:gd name="connsiteY326" fmla="*/ 94429 h 153058"/>
              <a:gd name="connsiteX327" fmla="*/ 3282357 w 4380522"/>
              <a:gd name="connsiteY327" fmla="*/ 76030 h 153058"/>
              <a:gd name="connsiteX328" fmla="*/ 3263545 w 4380522"/>
              <a:gd name="connsiteY328" fmla="*/ 76030 h 153058"/>
              <a:gd name="connsiteX329" fmla="*/ 3263545 w 4380522"/>
              <a:gd name="connsiteY329" fmla="*/ 115541 h 153058"/>
              <a:gd name="connsiteX330" fmla="*/ 3319214 w 4380522"/>
              <a:gd name="connsiteY330" fmla="*/ 115541 h 153058"/>
              <a:gd name="connsiteX331" fmla="*/ 3319214 w 4380522"/>
              <a:gd name="connsiteY331" fmla="*/ 38921 h 153058"/>
              <a:gd name="connsiteX332" fmla="*/ 3225508 w 4380522"/>
              <a:gd name="connsiteY332" fmla="*/ 38921 h 153058"/>
              <a:gd name="connsiteX333" fmla="*/ 3225508 w 4380522"/>
              <a:gd name="connsiteY333" fmla="*/ 153058 h 153058"/>
              <a:gd name="connsiteX334" fmla="*/ 3354604 w 4380522"/>
              <a:gd name="connsiteY334" fmla="*/ 153058 h 153058"/>
              <a:gd name="connsiteX335" fmla="*/ 3354853 w 4380522"/>
              <a:gd name="connsiteY335" fmla="*/ 153058 h 153058"/>
              <a:gd name="connsiteX336" fmla="*/ 3501639 w 4380522"/>
              <a:gd name="connsiteY336" fmla="*/ 153058 h 153058"/>
              <a:gd name="connsiteX337" fmla="*/ 3501639 w 4380522"/>
              <a:gd name="connsiteY337" fmla="*/ 22131 h 153058"/>
              <a:gd name="connsiteX338" fmla="*/ 3611315 w 4380522"/>
              <a:gd name="connsiteY338" fmla="*/ 22131 h 153058"/>
              <a:gd name="connsiteX339" fmla="*/ 3617271 w 4380522"/>
              <a:gd name="connsiteY339" fmla="*/ 22131 h 153058"/>
              <a:gd name="connsiteX340" fmla="*/ 3626707 w 4380522"/>
              <a:gd name="connsiteY340" fmla="*/ 22131 h 153058"/>
              <a:gd name="connsiteX341" fmla="*/ 3626707 w 4380522"/>
              <a:gd name="connsiteY341" fmla="*/ 114421 h 153058"/>
              <a:gd name="connsiteX342" fmla="*/ 3626707 w 4380522"/>
              <a:gd name="connsiteY342" fmla="*/ 121449 h 153058"/>
              <a:gd name="connsiteX343" fmla="*/ 3626707 w 4380522"/>
              <a:gd name="connsiteY343" fmla="*/ 129459 h 153058"/>
              <a:gd name="connsiteX344" fmla="*/ 3555646 w 4380522"/>
              <a:gd name="connsiteY344" fmla="*/ 129459 h 153058"/>
              <a:gd name="connsiteX345" fmla="*/ 3548216 w 4380522"/>
              <a:gd name="connsiteY345" fmla="*/ 129459 h 153058"/>
              <a:gd name="connsiteX346" fmla="*/ 3538603 w 4380522"/>
              <a:gd name="connsiteY346" fmla="*/ 129459 h 153058"/>
              <a:gd name="connsiteX347" fmla="*/ 3538603 w 4380522"/>
              <a:gd name="connsiteY347" fmla="*/ 74910 h 153058"/>
              <a:gd name="connsiteX348" fmla="*/ 3538603 w 4380522"/>
              <a:gd name="connsiteY348" fmla="*/ 70782 h 153058"/>
              <a:gd name="connsiteX349" fmla="*/ 3538603 w 4380522"/>
              <a:gd name="connsiteY349" fmla="*/ 59814 h 153058"/>
              <a:gd name="connsiteX350" fmla="*/ 3574458 w 4380522"/>
              <a:gd name="connsiteY350" fmla="*/ 59814 h 153058"/>
              <a:gd name="connsiteX351" fmla="*/ 3580277 w 4380522"/>
              <a:gd name="connsiteY351" fmla="*/ 59814 h 153058"/>
              <a:gd name="connsiteX352" fmla="*/ 3589555 w 4380522"/>
              <a:gd name="connsiteY352" fmla="*/ 59814 h 153058"/>
              <a:gd name="connsiteX353" fmla="*/ 3589555 w 4380522"/>
              <a:gd name="connsiteY353" fmla="*/ 93309 h 153058"/>
              <a:gd name="connsiteX354" fmla="*/ 3574458 w 4380522"/>
              <a:gd name="connsiteY354" fmla="*/ 93309 h 153058"/>
              <a:gd name="connsiteX355" fmla="*/ 3574458 w 4380522"/>
              <a:gd name="connsiteY355" fmla="*/ 74910 h 153058"/>
              <a:gd name="connsiteX356" fmla="*/ 3555646 w 4380522"/>
              <a:gd name="connsiteY356" fmla="*/ 74910 h 153058"/>
              <a:gd name="connsiteX357" fmla="*/ 3555646 w 4380522"/>
              <a:gd name="connsiteY357" fmla="*/ 114421 h 153058"/>
              <a:gd name="connsiteX358" fmla="*/ 3611315 w 4380522"/>
              <a:gd name="connsiteY358" fmla="*/ 114421 h 153058"/>
              <a:gd name="connsiteX359" fmla="*/ 3611315 w 4380522"/>
              <a:gd name="connsiteY359" fmla="*/ 37801 h 153058"/>
              <a:gd name="connsiteX360" fmla="*/ 3517610 w 4380522"/>
              <a:gd name="connsiteY360" fmla="*/ 37801 h 153058"/>
              <a:gd name="connsiteX361" fmla="*/ 3517610 w 4380522"/>
              <a:gd name="connsiteY361" fmla="*/ 151938 h 153058"/>
              <a:gd name="connsiteX362" fmla="*/ 3646705 w 4380522"/>
              <a:gd name="connsiteY362" fmla="*/ 151938 h 153058"/>
              <a:gd name="connsiteX363" fmla="*/ 3646954 w 4380522"/>
              <a:gd name="connsiteY363" fmla="*/ 151938 h 153058"/>
              <a:gd name="connsiteX364" fmla="*/ 3793740 w 4380522"/>
              <a:gd name="connsiteY364" fmla="*/ 151938 h 153058"/>
              <a:gd name="connsiteX365" fmla="*/ 3793740 w 4380522"/>
              <a:gd name="connsiteY365" fmla="*/ 22131 h 153058"/>
              <a:gd name="connsiteX366" fmla="*/ 3904276 w 4380522"/>
              <a:gd name="connsiteY366" fmla="*/ 22131 h 153058"/>
              <a:gd name="connsiteX367" fmla="*/ 3910232 w 4380522"/>
              <a:gd name="connsiteY367" fmla="*/ 22131 h 153058"/>
              <a:gd name="connsiteX368" fmla="*/ 3919668 w 4380522"/>
              <a:gd name="connsiteY368" fmla="*/ 22131 h 153058"/>
              <a:gd name="connsiteX369" fmla="*/ 3919668 w 4380522"/>
              <a:gd name="connsiteY369" fmla="*/ 114421 h 153058"/>
              <a:gd name="connsiteX370" fmla="*/ 3919668 w 4380522"/>
              <a:gd name="connsiteY370" fmla="*/ 121449 h 153058"/>
              <a:gd name="connsiteX371" fmla="*/ 3919668 w 4380522"/>
              <a:gd name="connsiteY371" fmla="*/ 129459 h 153058"/>
              <a:gd name="connsiteX372" fmla="*/ 3848607 w 4380522"/>
              <a:gd name="connsiteY372" fmla="*/ 129459 h 153058"/>
              <a:gd name="connsiteX373" fmla="*/ 3841177 w 4380522"/>
              <a:gd name="connsiteY373" fmla="*/ 129459 h 153058"/>
              <a:gd name="connsiteX374" fmla="*/ 3831564 w 4380522"/>
              <a:gd name="connsiteY374" fmla="*/ 129459 h 153058"/>
              <a:gd name="connsiteX375" fmla="*/ 3831564 w 4380522"/>
              <a:gd name="connsiteY375" fmla="*/ 74910 h 153058"/>
              <a:gd name="connsiteX376" fmla="*/ 3831564 w 4380522"/>
              <a:gd name="connsiteY376" fmla="*/ 70782 h 153058"/>
              <a:gd name="connsiteX377" fmla="*/ 3831564 w 4380522"/>
              <a:gd name="connsiteY377" fmla="*/ 59814 h 153058"/>
              <a:gd name="connsiteX378" fmla="*/ 3867419 w 4380522"/>
              <a:gd name="connsiteY378" fmla="*/ 59814 h 153058"/>
              <a:gd name="connsiteX379" fmla="*/ 3873238 w 4380522"/>
              <a:gd name="connsiteY379" fmla="*/ 59814 h 153058"/>
              <a:gd name="connsiteX380" fmla="*/ 3882516 w 4380522"/>
              <a:gd name="connsiteY380" fmla="*/ 59814 h 153058"/>
              <a:gd name="connsiteX381" fmla="*/ 3882516 w 4380522"/>
              <a:gd name="connsiteY381" fmla="*/ 93309 h 153058"/>
              <a:gd name="connsiteX382" fmla="*/ 3867419 w 4380522"/>
              <a:gd name="connsiteY382" fmla="*/ 93309 h 153058"/>
              <a:gd name="connsiteX383" fmla="*/ 3867419 w 4380522"/>
              <a:gd name="connsiteY383" fmla="*/ 74910 h 153058"/>
              <a:gd name="connsiteX384" fmla="*/ 3848607 w 4380522"/>
              <a:gd name="connsiteY384" fmla="*/ 74910 h 153058"/>
              <a:gd name="connsiteX385" fmla="*/ 3848607 w 4380522"/>
              <a:gd name="connsiteY385" fmla="*/ 114421 h 153058"/>
              <a:gd name="connsiteX386" fmla="*/ 3904276 w 4380522"/>
              <a:gd name="connsiteY386" fmla="*/ 114421 h 153058"/>
              <a:gd name="connsiteX387" fmla="*/ 3904276 w 4380522"/>
              <a:gd name="connsiteY387" fmla="*/ 37801 h 153058"/>
              <a:gd name="connsiteX388" fmla="*/ 3810571 w 4380522"/>
              <a:gd name="connsiteY388" fmla="*/ 37801 h 153058"/>
              <a:gd name="connsiteX389" fmla="*/ 3810571 w 4380522"/>
              <a:gd name="connsiteY389" fmla="*/ 151938 h 153058"/>
              <a:gd name="connsiteX390" fmla="*/ 3939666 w 4380522"/>
              <a:gd name="connsiteY390" fmla="*/ 151938 h 153058"/>
              <a:gd name="connsiteX391" fmla="*/ 3939915 w 4380522"/>
              <a:gd name="connsiteY391" fmla="*/ 151938 h 153058"/>
              <a:gd name="connsiteX392" fmla="*/ 4086701 w 4380522"/>
              <a:gd name="connsiteY392" fmla="*/ 151938 h 153058"/>
              <a:gd name="connsiteX393" fmla="*/ 4086701 w 4380522"/>
              <a:gd name="connsiteY393" fmla="*/ 22131 h 153058"/>
              <a:gd name="connsiteX394" fmla="*/ 4198097 w 4380522"/>
              <a:gd name="connsiteY394" fmla="*/ 22131 h 153058"/>
              <a:gd name="connsiteX395" fmla="*/ 4204053 w 4380522"/>
              <a:gd name="connsiteY395" fmla="*/ 22131 h 153058"/>
              <a:gd name="connsiteX396" fmla="*/ 4213489 w 4380522"/>
              <a:gd name="connsiteY396" fmla="*/ 22131 h 153058"/>
              <a:gd name="connsiteX397" fmla="*/ 4213489 w 4380522"/>
              <a:gd name="connsiteY397" fmla="*/ 114421 h 153058"/>
              <a:gd name="connsiteX398" fmla="*/ 4213489 w 4380522"/>
              <a:gd name="connsiteY398" fmla="*/ 121449 h 153058"/>
              <a:gd name="connsiteX399" fmla="*/ 4213489 w 4380522"/>
              <a:gd name="connsiteY399" fmla="*/ 129459 h 153058"/>
              <a:gd name="connsiteX400" fmla="*/ 4142428 w 4380522"/>
              <a:gd name="connsiteY400" fmla="*/ 129459 h 153058"/>
              <a:gd name="connsiteX401" fmla="*/ 4134998 w 4380522"/>
              <a:gd name="connsiteY401" fmla="*/ 129459 h 153058"/>
              <a:gd name="connsiteX402" fmla="*/ 4125385 w 4380522"/>
              <a:gd name="connsiteY402" fmla="*/ 129459 h 153058"/>
              <a:gd name="connsiteX403" fmla="*/ 4125385 w 4380522"/>
              <a:gd name="connsiteY403" fmla="*/ 74910 h 153058"/>
              <a:gd name="connsiteX404" fmla="*/ 4125385 w 4380522"/>
              <a:gd name="connsiteY404" fmla="*/ 70782 h 153058"/>
              <a:gd name="connsiteX405" fmla="*/ 4125385 w 4380522"/>
              <a:gd name="connsiteY405" fmla="*/ 59814 h 153058"/>
              <a:gd name="connsiteX406" fmla="*/ 4161240 w 4380522"/>
              <a:gd name="connsiteY406" fmla="*/ 59814 h 153058"/>
              <a:gd name="connsiteX407" fmla="*/ 4167059 w 4380522"/>
              <a:gd name="connsiteY407" fmla="*/ 59814 h 153058"/>
              <a:gd name="connsiteX408" fmla="*/ 4176337 w 4380522"/>
              <a:gd name="connsiteY408" fmla="*/ 59814 h 153058"/>
              <a:gd name="connsiteX409" fmla="*/ 4176337 w 4380522"/>
              <a:gd name="connsiteY409" fmla="*/ 93309 h 153058"/>
              <a:gd name="connsiteX410" fmla="*/ 4161240 w 4380522"/>
              <a:gd name="connsiteY410" fmla="*/ 93309 h 153058"/>
              <a:gd name="connsiteX411" fmla="*/ 4161240 w 4380522"/>
              <a:gd name="connsiteY411" fmla="*/ 74910 h 153058"/>
              <a:gd name="connsiteX412" fmla="*/ 4142428 w 4380522"/>
              <a:gd name="connsiteY412" fmla="*/ 74910 h 153058"/>
              <a:gd name="connsiteX413" fmla="*/ 4142428 w 4380522"/>
              <a:gd name="connsiteY413" fmla="*/ 114421 h 153058"/>
              <a:gd name="connsiteX414" fmla="*/ 4198097 w 4380522"/>
              <a:gd name="connsiteY414" fmla="*/ 114421 h 153058"/>
              <a:gd name="connsiteX415" fmla="*/ 4198097 w 4380522"/>
              <a:gd name="connsiteY415" fmla="*/ 37801 h 153058"/>
              <a:gd name="connsiteX416" fmla="*/ 4104392 w 4380522"/>
              <a:gd name="connsiteY416" fmla="*/ 37801 h 153058"/>
              <a:gd name="connsiteX417" fmla="*/ 4104392 w 4380522"/>
              <a:gd name="connsiteY417" fmla="*/ 151938 h 153058"/>
              <a:gd name="connsiteX418" fmla="*/ 4233487 w 4380522"/>
              <a:gd name="connsiteY418" fmla="*/ 151938 h 153058"/>
              <a:gd name="connsiteX419" fmla="*/ 4233736 w 4380522"/>
              <a:gd name="connsiteY419" fmla="*/ 151938 h 153058"/>
              <a:gd name="connsiteX420" fmla="*/ 4380522 w 4380522"/>
              <a:gd name="connsiteY420" fmla="*/ 151938 h 153058"/>
              <a:gd name="connsiteX421" fmla="*/ 4380522 w 4380522"/>
              <a:gd name="connsiteY421" fmla="*/ 440 h 153058"/>
              <a:gd name="connsiteX422" fmla="*/ 4251178 w 4380522"/>
              <a:gd name="connsiteY422" fmla="*/ 440 h 153058"/>
              <a:gd name="connsiteX423" fmla="*/ 4251178 w 4380522"/>
              <a:gd name="connsiteY423" fmla="*/ 114577 h 153058"/>
              <a:gd name="connsiteX424" fmla="*/ 4344884 w 4380522"/>
              <a:gd name="connsiteY424" fmla="*/ 114577 h 153058"/>
              <a:gd name="connsiteX425" fmla="*/ 4344884 w 4380522"/>
              <a:gd name="connsiteY425" fmla="*/ 37957 h 153058"/>
              <a:gd name="connsiteX426" fmla="*/ 4289215 w 4380522"/>
              <a:gd name="connsiteY426" fmla="*/ 37957 h 153058"/>
              <a:gd name="connsiteX427" fmla="*/ 4289215 w 4380522"/>
              <a:gd name="connsiteY427" fmla="*/ 77468 h 153058"/>
              <a:gd name="connsiteX428" fmla="*/ 4308027 w 4380522"/>
              <a:gd name="connsiteY428" fmla="*/ 77468 h 153058"/>
              <a:gd name="connsiteX429" fmla="*/ 4308027 w 4380522"/>
              <a:gd name="connsiteY429" fmla="*/ 59069 h 153058"/>
              <a:gd name="connsiteX430" fmla="*/ 4323123 w 4380522"/>
              <a:gd name="connsiteY430" fmla="*/ 59069 h 153058"/>
              <a:gd name="connsiteX431" fmla="*/ 4323123 w 4380522"/>
              <a:gd name="connsiteY431" fmla="*/ 92564 h 153058"/>
              <a:gd name="connsiteX432" fmla="*/ 4313845 w 4380522"/>
              <a:gd name="connsiteY432" fmla="*/ 92564 h 153058"/>
              <a:gd name="connsiteX433" fmla="*/ 4308027 w 4380522"/>
              <a:gd name="connsiteY433" fmla="*/ 92564 h 153058"/>
              <a:gd name="connsiteX434" fmla="*/ 4272172 w 4380522"/>
              <a:gd name="connsiteY434" fmla="*/ 92564 h 153058"/>
              <a:gd name="connsiteX435" fmla="*/ 4272172 w 4380522"/>
              <a:gd name="connsiteY435" fmla="*/ 81596 h 153058"/>
              <a:gd name="connsiteX436" fmla="*/ 4272172 w 4380522"/>
              <a:gd name="connsiteY436" fmla="*/ 77468 h 153058"/>
              <a:gd name="connsiteX437" fmla="*/ 4272172 w 4380522"/>
              <a:gd name="connsiteY437" fmla="*/ 22919 h 153058"/>
              <a:gd name="connsiteX438" fmla="*/ 4281784 w 4380522"/>
              <a:gd name="connsiteY438" fmla="*/ 22919 h 153058"/>
              <a:gd name="connsiteX439" fmla="*/ 4289215 w 4380522"/>
              <a:gd name="connsiteY439" fmla="*/ 22919 h 153058"/>
              <a:gd name="connsiteX440" fmla="*/ 4360275 w 4380522"/>
              <a:gd name="connsiteY440" fmla="*/ 22919 h 153058"/>
              <a:gd name="connsiteX441" fmla="*/ 4360275 w 4380522"/>
              <a:gd name="connsiteY441" fmla="*/ 30929 h 153058"/>
              <a:gd name="connsiteX442" fmla="*/ 4360275 w 4380522"/>
              <a:gd name="connsiteY442" fmla="*/ 37957 h 153058"/>
              <a:gd name="connsiteX443" fmla="*/ 4360275 w 4380522"/>
              <a:gd name="connsiteY443" fmla="*/ 130248 h 153058"/>
              <a:gd name="connsiteX444" fmla="*/ 4350840 w 4380522"/>
              <a:gd name="connsiteY444" fmla="*/ 130248 h 153058"/>
              <a:gd name="connsiteX445" fmla="*/ 4344884 w 4380522"/>
              <a:gd name="connsiteY445" fmla="*/ 130248 h 153058"/>
              <a:gd name="connsiteX446" fmla="*/ 4233736 w 4380522"/>
              <a:gd name="connsiteY446" fmla="*/ 130248 h 153058"/>
              <a:gd name="connsiteX447" fmla="*/ 4233736 w 4380522"/>
              <a:gd name="connsiteY447" fmla="*/ 440 h 153058"/>
              <a:gd name="connsiteX448" fmla="*/ 4086701 w 4380522"/>
              <a:gd name="connsiteY448" fmla="*/ 440 h 153058"/>
              <a:gd name="connsiteX449" fmla="*/ 4086700 w 4380522"/>
              <a:gd name="connsiteY449" fmla="*/ 440 h 153058"/>
              <a:gd name="connsiteX450" fmla="*/ 3957357 w 4380522"/>
              <a:gd name="connsiteY450" fmla="*/ 440 h 153058"/>
              <a:gd name="connsiteX451" fmla="*/ 3957357 w 4380522"/>
              <a:gd name="connsiteY451" fmla="*/ 114577 h 153058"/>
              <a:gd name="connsiteX452" fmla="*/ 4051063 w 4380522"/>
              <a:gd name="connsiteY452" fmla="*/ 114577 h 153058"/>
              <a:gd name="connsiteX453" fmla="*/ 4051063 w 4380522"/>
              <a:gd name="connsiteY453" fmla="*/ 37957 h 153058"/>
              <a:gd name="connsiteX454" fmla="*/ 3995394 w 4380522"/>
              <a:gd name="connsiteY454" fmla="*/ 37957 h 153058"/>
              <a:gd name="connsiteX455" fmla="*/ 3995394 w 4380522"/>
              <a:gd name="connsiteY455" fmla="*/ 77468 h 153058"/>
              <a:gd name="connsiteX456" fmla="*/ 4014206 w 4380522"/>
              <a:gd name="connsiteY456" fmla="*/ 77468 h 153058"/>
              <a:gd name="connsiteX457" fmla="*/ 4014206 w 4380522"/>
              <a:gd name="connsiteY457" fmla="*/ 59069 h 153058"/>
              <a:gd name="connsiteX458" fmla="*/ 4029302 w 4380522"/>
              <a:gd name="connsiteY458" fmla="*/ 59069 h 153058"/>
              <a:gd name="connsiteX459" fmla="*/ 4029302 w 4380522"/>
              <a:gd name="connsiteY459" fmla="*/ 92564 h 153058"/>
              <a:gd name="connsiteX460" fmla="*/ 4020024 w 4380522"/>
              <a:gd name="connsiteY460" fmla="*/ 92564 h 153058"/>
              <a:gd name="connsiteX461" fmla="*/ 4014206 w 4380522"/>
              <a:gd name="connsiteY461" fmla="*/ 92564 h 153058"/>
              <a:gd name="connsiteX462" fmla="*/ 3978351 w 4380522"/>
              <a:gd name="connsiteY462" fmla="*/ 92564 h 153058"/>
              <a:gd name="connsiteX463" fmla="*/ 3978351 w 4380522"/>
              <a:gd name="connsiteY463" fmla="*/ 81596 h 153058"/>
              <a:gd name="connsiteX464" fmla="*/ 3978351 w 4380522"/>
              <a:gd name="connsiteY464" fmla="*/ 77468 h 153058"/>
              <a:gd name="connsiteX465" fmla="*/ 3978351 w 4380522"/>
              <a:gd name="connsiteY465" fmla="*/ 22919 h 153058"/>
              <a:gd name="connsiteX466" fmla="*/ 3987963 w 4380522"/>
              <a:gd name="connsiteY466" fmla="*/ 22919 h 153058"/>
              <a:gd name="connsiteX467" fmla="*/ 3995394 w 4380522"/>
              <a:gd name="connsiteY467" fmla="*/ 22919 h 153058"/>
              <a:gd name="connsiteX468" fmla="*/ 4066454 w 4380522"/>
              <a:gd name="connsiteY468" fmla="*/ 22919 h 153058"/>
              <a:gd name="connsiteX469" fmla="*/ 4066454 w 4380522"/>
              <a:gd name="connsiteY469" fmla="*/ 30929 h 153058"/>
              <a:gd name="connsiteX470" fmla="*/ 4066454 w 4380522"/>
              <a:gd name="connsiteY470" fmla="*/ 37957 h 153058"/>
              <a:gd name="connsiteX471" fmla="*/ 4066454 w 4380522"/>
              <a:gd name="connsiteY471" fmla="*/ 130248 h 153058"/>
              <a:gd name="connsiteX472" fmla="*/ 4057019 w 4380522"/>
              <a:gd name="connsiteY472" fmla="*/ 130248 h 153058"/>
              <a:gd name="connsiteX473" fmla="*/ 4051063 w 4380522"/>
              <a:gd name="connsiteY473" fmla="*/ 130248 h 153058"/>
              <a:gd name="connsiteX474" fmla="*/ 3939915 w 4380522"/>
              <a:gd name="connsiteY474" fmla="*/ 130248 h 153058"/>
              <a:gd name="connsiteX475" fmla="*/ 3939915 w 4380522"/>
              <a:gd name="connsiteY475" fmla="*/ 440 h 153058"/>
              <a:gd name="connsiteX476" fmla="*/ 3793740 w 4380522"/>
              <a:gd name="connsiteY476" fmla="*/ 440 h 153058"/>
              <a:gd name="connsiteX477" fmla="*/ 3792879 w 4380522"/>
              <a:gd name="connsiteY477" fmla="*/ 440 h 153058"/>
              <a:gd name="connsiteX478" fmla="*/ 3664396 w 4380522"/>
              <a:gd name="connsiteY478" fmla="*/ 440 h 153058"/>
              <a:gd name="connsiteX479" fmla="*/ 3664396 w 4380522"/>
              <a:gd name="connsiteY479" fmla="*/ 114577 h 153058"/>
              <a:gd name="connsiteX480" fmla="*/ 3758102 w 4380522"/>
              <a:gd name="connsiteY480" fmla="*/ 114577 h 153058"/>
              <a:gd name="connsiteX481" fmla="*/ 3758102 w 4380522"/>
              <a:gd name="connsiteY481" fmla="*/ 37957 h 153058"/>
              <a:gd name="connsiteX482" fmla="*/ 3702433 w 4380522"/>
              <a:gd name="connsiteY482" fmla="*/ 37957 h 153058"/>
              <a:gd name="connsiteX483" fmla="*/ 3702433 w 4380522"/>
              <a:gd name="connsiteY483" fmla="*/ 77468 h 153058"/>
              <a:gd name="connsiteX484" fmla="*/ 3721245 w 4380522"/>
              <a:gd name="connsiteY484" fmla="*/ 77468 h 153058"/>
              <a:gd name="connsiteX485" fmla="*/ 3721245 w 4380522"/>
              <a:gd name="connsiteY485" fmla="*/ 59069 h 153058"/>
              <a:gd name="connsiteX486" fmla="*/ 3736341 w 4380522"/>
              <a:gd name="connsiteY486" fmla="*/ 59069 h 153058"/>
              <a:gd name="connsiteX487" fmla="*/ 3736341 w 4380522"/>
              <a:gd name="connsiteY487" fmla="*/ 92564 h 153058"/>
              <a:gd name="connsiteX488" fmla="*/ 3727063 w 4380522"/>
              <a:gd name="connsiteY488" fmla="*/ 92564 h 153058"/>
              <a:gd name="connsiteX489" fmla="*/ 3721245 w 4380522"/>
              <a:gd name="connsiteY489" fmla="*/ 92564 h 153058"/>
              <a:gd name="connsiteX490" fmla="*/ 3685390 w 4380522"/>
              <a:gd name="connsiteY490" fmla="*/ 92564 h 153058"/>
              <a:gd name="connsiteX491" fmla="*/ 3685390 w 4380522"/>
              <a:gd name="connsiteY491" fmla="*/ 81596 h 153058"/>
              <a:gd name="connsiteX492" fmla="*/ 3685390 w 4380522"/>
              <a:gd name="connsiteY492" fmla="*/ 77468 h 153058"/>
              <a:gd name="connsiteX493" fmla="*/ 3685390 w 4380522"/>
              <a:gd name="connsiteY493" fmla="*/ 22919 h 153058"/>
              <a:gd name="connsiteX494" fmla="*/ 3695002 w 4380522"/>
              <a:gd name="connsiteY494" fmla="*/ 22919 h 153058"/>
              <a:gd name="connsiteX495" fmla="*/ 3702433 w 4380522"/>
              <a:gd name="connsiteY495" fmla="*/ 22919 h 153058"/>
              <a:gd name="connsiteX496" fmla="*/ 3773493 w 4380522"/>
              <a:gd name="connsiteY496" fmla="*/ 22919 h 153058"/>
              <a:gd name="connsiteX497" fmla="*/ 3773493 w 4380522"/>
              <a:gd name="connsiteY497" fmla="*/ 30929 h 153058"/>
              <a:gd name="connsiteX498" fmla="*/ 3773493 w 4380522"/>
              <a:gd name="connsiteY498" fmla="*/ 37957 h 153058"/>
              <a:gd name="connsiteX499" fmla="*/ 3773493 w 4380522"/>
              <a:gd name="connsiteY499" fmla="*/ 130248 h 153058"/>
              <a:gd name="connsiteX500" fmla="*/ 3764058 w 4380522"/>
              <a:gd name="connsiteY500" fmla="*/ 130248 h 153058"/>
              <a:gd name="connsiteX501" fmla="*/ 3758102 w 4380522"/>
              <a:gd name="connsiteY501" fmla="*/ 130248 h 153058"/>
              <a:gd name="connsiteX502" fmla="*/ 3646954 w 4380522"/>
              <a:gd name="connsiteY502" fmla="*/ 130248 h 153058"/>
              <a:gd name="connsiteX503" fmla="*/ 3646954 w 4380522"/>
              <a:gd name="connsiteY503" fmla="*/ 440 h 153058"/>
              <a:gd name="connsiteX504" fmla="*/ 3499918 w 4380522"/>
              <a:gd name="connsiteY504" fmla="*/ 440 h 153058"/>
              <a:gd name="connsiteX505" fmla="*/ 3499918 w 4380522"/>
              <a:gd name="connsiteY505" fmla="*/ 1560 h 153058"/>
              <a:gd name="connsiteX506" fmla="*/ 3372295 w 4380522"/>
              <a:gd name="connsiteY506" fmla="*/ 1560 h 153058"/>
              <a:gd name="connsiteX507" fmla="*/ 3372295 w 4380522"/>
              <a:gd name="connsiteY507" fmla="*/ 115697 h 153058"/>
              <a:gd name="connsiteX508" fmla="*/ 3466001 w 4380522"/>
              <a:gd name="connsiteY508" fmla="*/ 115697 h 153058"/>
              <a:gd name="connsiteX509" fmla="*/ 3466001 w 4380522"/>
              <a:gd name="connsiteY509" fmla="*/ 39077 h 153058"/>
              <a:gd name="connsiteX510" fmla="*/ 3410332 w 4380522"/>
              <a:gd name="connsiteY510" fmla="*/ 39077 h 153058"/>
              <a:gd name="connsiteX511" fmla="*/ 3410332 w 4380522"/>
              <a:gd name="connsiteY511" fmla="*/ 78588 h 153058"/>
              <a:gd name="connsiteX512" fmla="*/ 3429144 w 4380522"/>
              <a:gd name="connsiteY512" fmla="*/ 78588 h 153058"/>
              <a:gd name="connsiteX513" fmla="*/ 3429144 w 4380522"/>
              <a:gd name="connsiteY513" fmla="*/ 60189 h 153058"/>
              <a:gd name="connsiteX514" fmla="*/ 3444240 w 4380522"/>
              <a:gd name="connsiteY514" fmla="*/ 60189 h 153058"/>
              <a:gd name="connsiteX515" fmla="*/ 3444240 w 4380522"/>
              <a:gd name="connsiteY515" fmla="*/ 93684 h 153058"/>
              <a:gd name="connsiteX516" fmla="*/ 3434962 w 4380522"/>
              <a:gd name="connsiteY516" fmla="*/ 93684 h 153058"/>
              <a:gd name="connsiteX517" fmla="*/ 3429144 w 4380522"/>
              <a:gd name="connsiteY517" fmla="*/ 93684 h 153058"/>
              <a:gd name="connsiteX518" fmla="*/ 3393289 w 4380522"/>
              <a:gd name="connsiteY518" fmla="*/ 93684 h 153058"/>
              <a:gd name="connsiteX519" fmla="*/ 3393289 w 4380522"/>
              <a:gd name="connsiteY519" fmla="*/ 82716 h 153058"/>
              <a:gd name="connsiteX520" fmla="*/ 3393289 w 4380522"/>
              <a:gd name="connsiteY520" fmla="*/ 78588 h 153058"/>
              <a:gd name="connsiteX521" fmla="*/ 3393289 w 4380522"/>
              <a:gd name="connsiteY521" fmla="*/ 24039 h 153058"/>
              <a:gd name="connsiteX522" fmla="*/ 3402901 w 4380522"/>
              <a:gd name="connsiteY522" fmla="*/ 24039 h 153058"/>
              <a:gd name="connsiteX523" fmla="*/ 3410332 w 4380522"/>
              <a:gd name="connsiteY523" fmla="*/ 24039 h 153058"/>
              <a:gd name="connsiteX524" fmla="*/ 3481392 w 4380522"/>
              <a:gd name="connsiteY524" fmla="*/ 24039 h 153058"/>
              <a:gd name="connsiteX525" fmla="*/ 3481392 w 4380522"/>
              <a:gd name="connsiteY525" fmla="*/ 32049 h 153058"/>
              <a:gd name="connsiteX526" fmla="*/ 3481392 w 4380522"/>
              <a:gd name="connsiteY526" fmla="*/ 39077 h 153058"/>
              <a:gd name="connsiteX527" fmla="*/ 3481392 w 4380522"/>
              <a:gd name="connsiteY527" fmla="*/ 131368 h 153058"/>
              <a:gd name="connsiteX528" fmla="*/ 3471957 w 4380522"/>
              <a:gd name="connsiteY528" fmla="*/ 131368 h 153058"/>
              <a:gd name="connsiteX529" fmla="*/ 3466001 w 4380522"/>
              <a:gd name="connsiteY529" fmla="*/ 131368 h 153058"/>
              <a:gd name="connsiteX530" fmla="*/ 3354853 w 4380522"/>
              <a:gd name="connsiteY530" fmla="*/ 131368 h 153058"/>
              <a:gd name="connsiteX531" fmla="*/ 3354853 w 4380522"/>
              <a:gd name="connsiteY531" fmla="*/ 1560 h 153058"/>
              <a:gd name="connsiteX532" fmla="*/ 3208679 w 4380522"/>
              <a:gd name="connsiteY532" fmla="*/ 1560 h 153058"/>
              <a:gd name="connsiteX533" fmla="*/ 3208679 w 4380522"/>
              <a:gd name="connsiteY533" fmla="*/ 1000 h 153058"/>
              <a:gd name="connsiteX534" fmla="*/ 3079335 w 4380522"/>
              <a:gd name="connsiteY534" fmla="*/ 1000 h 153058"/>
              <a:gd name="connsiteX535" fmla="*/ 3079335 w 4380522"/>
              <a:gd name="connsiteY535" fmla="*/ 115137 h 153058"/>
              <a:gd name="connsiteX536" fmla="*/ 3173041 w 4380522"/>
              <a:gd name="connsiteY536" fmla="*/ 115137 h 153058"/>
              <a:gd name="connsiteX537" fmla="*/ 3173041 w 4380522"/>
              <a:gd name="connsiteY537" fmla="*/ 38517 h 153058"/>
              <a:gd name="connsiteX538" fmla="*/ 3117371 w 4380522"/>
              <a:gd name="connsiteY538" fmla="*/ 38517 h 153058"/>
              <a:gd name="connsiteX539" fmla="*/ 3117371 w 4380522"/>
              <a:gd name="connsiteY539" fmla="*/ 78028 h 153058"/>
              <a:gd name="connsiteX540" fmla="*/ 3136183 w 4380522"/>
              <a:gd name="connsiteY540" fmla="*/ 78028 h 153058"/>
              <a:gd name="connsiteX541" fmla="*/ 3136183 w 4380522"/>
              <a:gd name="connsiteY541" fmla="*/ 59629 h 153058"/>
              <a:gd name="connsiteX542" fmla="*/ 3151280 w 4380522"/>
              <a:gd name="connsiteY542" fmla="*/ 59629 h 153058"/>
              <a:gd name="connsiteX543" fmla="*/ 3151280 w 4380522"/>
              <a:gd name="connsiteY543" fmla="*/ 93124 h 153058"/>
              <a:gd name="connsiteX544" fmla="*/ 3142002 w 4380522"/>
              <a:gd name="connsiteY544" fmla="*/ 93124 h 153058"/>
              <a:gd name="connsiteX545" fmla="*/ 3136183 w 4380522"/>
              <a:gd name="connsiteY545" fmla="*/ 93124 h 153058"/>
              <a:gd name="connsiteX546" fmla="*/ 3100329 w 4380522"/>
              <a:gd name="connsiteY546" fmla="*/ 93124 h 153058"/>
              <a:gd name="connsiteX547" fmla="*/ 3100329 w 4380522"/>
              <a:gd name="connsiteY547" fmla="*/ 82156 h 153058"/>
              <a:gd name="connsiteX548" fmla="*/ 3100329 w 4380522"/>
              <a:gd name="connsiteY548" fmla="*/ 78028 h 153058"/>
              <a:gd name="connsiteX549" fmla="*/ 3100329 w 4380522"/>
              <a:gd name="connsiteY549" fmla="*/ 23479 h 153058"/>
              <a:gd name="connsiteX550" fmla="*/ 3109941 w 4380522"/>
              <a:gd name="connsiteY550" fmla="*/ 23479 h 153058"/>
              <a:gd name="connsiteX551" fmla="*/ 3117371 w 4380522"/>
              <a:gd name="connsiteY551" fmla="*/ 23479 h 153058"/>
              <a:gd name="connsiteX552" fmla="*/ 3188432 w 4380522"/>
              <a:gd name="connsiteY552" fmla="*/ 23479 h 153058"/>
              <a:gd name="connsiteX553" fmla="*/ 3188432 w 4380522"/>
              <a:gd name="connsiteY553" fmla="*/ 31489 h 153058"/>
              <a:gd name="connsiteX554" fmla="*/ 3188432 w 4380522"/>
              <a:gd name="connsiteY554" fmla="*/ 38517 h 153058"/>
              <a:gd name="connsiteX555" fmla="*/ 3188432 w 4380522"/>
              <a:gd name="connsiteY555" fmla="*/ 130808 h 153058"/>
              <a:gd name="connsiteX556" fmla="*/ 3178997 w 4380522"/>
              <a:gd name="connsiteY556" fmla="*/ 130808 h 153058"/>
              <a:gd name="connsiteX557" fmla="*/ 3173041 w 4380522"/>
              <a:gd name="connsiteY557" fmla="*/ 130808 h 153058"/>
              <a:gd name="connsiteX558" fmla="*/ 3061893 w 4380522"/>
              <a:gd name="connsiteY558" fmla="*/ 130808 h 153058"/>
              <a:gd name="connsiteX559" fmla="*/ 3061893 w 4380522"/>
              <a:gd name="connsiteY559" fmla="*/ 1000 h 153058"/>
              <a:gd name="connsiteX560" fmla="*/ 2914857 w 4380522"/>
              <a:gd name="connsiteY560" fmla="*/ 1000 h 153058"/>
              <a:gd name="connsiteX561" fmla="*/ 2785513 w 4380522"/>
              <a:gd name="connsiteY561" fmla="*/ 1000 h 153058"/>
              <a:gd name="connsiteX562" fmla="*/ 2785513 w 4380522"/>
              <a:gd name="connsiteY562" fmla="*/ 115137 h 153058"/>
              <a:gd name="connsiteX563" fmla="*/ 2879219 w 4380522"/>
              <a:gd name="connsiteY563" fmla="*/ 115137 h 153058"/>
              <a:gd name="connsiteX564" fmla="*/ 2879219 w 4380522"/>
              <a:gd name="connsiteY564" fmla="*/ 38517 h 153058"/>
              <a:gd name="connsiteX565" fmla="*/ 2823549 w 4380522"/>
              <a:gd name="connsiteY565" fmla="*/ 38517 h 153058"/>
              <a:gd name="connsiteX566" fmla="*/ 2823549 w 4380522"/>
              <a:gd name="connsiteY566" fmla="*/ 78028 h 153058"/>
              <a:gd name="connsiteX567" fmla="*/ 2842361 w 4380522"/>
              <a:gd name="connsiteY567" fmla="*/ 78028 h 153058"/>
              <a:gd name="connsiteX568" fmla="*/ 2842361 w 4380522"/>
              <a:gd name="connsiteY568" fmla="*/ 59629 h 153058"/>
              <a:gd name="connsiteX569" fmla="*/ 2857458 w 4380522"/>
              <a:gd name="connsiteY569" fmla="*/ 59629 h 153058"/>
              <a:gd name="connsiteX570" fmla="*/ 2857458 w 4380522"/>
              <a:gd name="connsiteY570" fmla="*/ 93124 h 153058"/>
              <a:gd name="connsiteX571" fmla="*/ 2848180 w 4380522"/>
              <a:gd name="connsiteY571" fmla="*/ 93124 h 153058"/>
              <a:gd name="connsiteX572" fmla="*/ 2842361 w 4380522"/>
              <a:gd name="connsiteY572" fmla="*/ 93124 h 153058"/>
              <a:gd name="connsiteX573" fmla="*/ 2806507 w 4380522"/>
              <a:gd name="connsiteY573" fmla="*/ 93124 h 153058"/>
              <a:gd name="connsiteX574" fmla="*/ 2806507 w 4380522"/>
              <a:gd name="connsiteY574" fmla="*/ 82156 h 153058"/>
              <a:gd name="connsiteX575" fmla="*/ 2806507 w 4380522"/>
              <a:gd name="connsiteY575" fmla="*/ 78028 h 153058"/>
              <a:gd name="connsiteX576" fmla="*/ 2806507 w 4380522"/>
              <a:gd name="connsiteY576" fmla="*/ 23479 h 153058"/>
              <a:gd name="connsiteX577" fmla="*/ 2816119 w 4380522"/>
              <a:gd name="connsiteY577" fmla="*/ 23479 h 153058"/>
              <a:gd name="connsiteX578" fmla="*/ 2823549 w 4380522"/>
              <a:gd name="connsiteY578" fmla="*/ 23479 h 153058"/>
              <a:gd name="connsiteX579" fmla="*/ 2894610 w 4380522"/>
              <a:gd name="connsiteY579" fmla="*/ 23479 h 153058"/>
              <a:gd name="connsiteX580" fmla="*/ 2894610 w 4380522"/>
              <a:gd name="connsiteY580" fmla="*/ 31489 h 153058"/>
              <a:gd name="connsiteX581" fmla="*/ 2894610 w 4380522"/>
              <a:gd name="connsiteY581" fmla="*/ 38517 h 153058"/>
              <a:gd name="connsiteX582" fmla="*/ 2894610 w 4380522"/>
              <a:gd name="connsiteY582" fmla="*/ 130808 h 153058"/>
              <a:gd name="connsiteX583" fmla="*/ 2885175 w 4380522"/>
              <a:gd name="connsiteY583" fmla="*/ 130808 h 153058"/>
              <a:gd name="connsiteX584" fmla="*/ 2879219 w 4380522"/>
              <a:gd name="connsiteY584" fmla="*/ 130808 h 153058"/>
              <a:gd name="connsiteX585" fmla="*/ 2768071 w 4380522"/>
              <a:gd name="connsiteY585" fmla="*/ 130808 h 153058"/>
              <a:gd name="connsiteX586" fmla="*/ 2768071 w 4380522"/>
              <a:gd name="connsiteY586" fmla="*/ 1000 h 153058"/>
              <a:gd name="connsiteX587" fmla="*/ 2621896 w 4380522"/>
              <a:gd name="connsiteY587" fmla="*/ 1000 h 153058"/>
              <a:gd name="connsiteX588" fmla="*/ 2621035 w 4380522"/>
              <a:gd name="connsiteY588" fmla="*/ 1000 h 153058"/>
              <a:gd name="connsiteX589" fmla="*/ 2492552 w 4380522"/>
              <a:gd name="connsiteY589" fmla="*/ 1000 h 153058"/>
              <a:gd name="connsiteX590" fmla="*/ 2492552 w 4380522"/>
              <a:gd name="connsiteY590" fmla="*/ 115137 h 153058"/>
              <a:gd name="connsiteX591" fmla="*/ 2586258 w 4380522"/>
              <a:gd name="connsiteY591" fmla="*/ 115137 h 153058"/>
              <a:gd name="connsiteX592" fmla="*/ 2586258 w 4380522"/>
              <a:gd name="connsiteY592" fmla="*/ 38517 h 153058"/>
              <a:gd name="connsiteX593" fmla="*/ 2530588 w 4380522"/>
              <a:gd name="connsiteY593" fmla="*/ 38517 h 153058"/>
              <a:gd name="connsiteX594" fmla="*/ 2530588 w 4380522"/>
              <a:gd name="connsiteY594" fmla="*/ 78028 h 153058"/>
              <a:gd name="connsiteX595" fmla="*/ 2549400 w 4380522"/>
              <a:gd name="connsiteY595" fmla="*/ 78028 h 153058"/>
              <a:gd name="connsiteX596" fmla="*/ 2549400 w 4380522"/>
              <a:gd name="connsiteY596" fmla="*/ 59629 h 153058"/>
              <a:gd name="connsiteX597" fmla="*/ 2564497 w 4380522"/>
              <a:gd name="connsiteY597" fmla="*/ 59629 h 153058"/>
              <a:gd name="connsiteX598" fmla="*/ 2564497 w 4380522"/>
              <a:gd name="connsiteY598" fmla="*/ 93124 h 153058"/>
              <a:gd name="connsiteX599" fmla="*/ 2555219 w 4380522"/>
              <a:gd name="connsiteY599" fmla="*/ 93124 h 153058"/>
              <a:gd name="connsiteX600" fmla="*/ 2549400 w 4380522"/>
              <a:gd name="connsiteY600" fmla="*/ 93124 h 153058"/>
              <a:gd name="connsiteX601" fmla="*/ 2513546 w 4380522"/>
              <a:gd name="connsiteY601" fmla="*/ 93124 h 153058"/>
              <a:gd name="connsiteX602" fmla="*/ 2513546 w 4380522"/>
              <a:gd name="connsiteY602" fmla="*/ 82156 h 153058"/>
              <a:gd name="connsiteX603" fmla="*/ 2513546 w 4380522"/>
              <a:gd name="connsiteY603" fmla="*/ 78028 h 153058"/>
              <a:gd name="connsiteX604" fmla="*/ 2513546 w 4380522"/>
              <a:gd name="connsiteY604" fmla="*/ 23479 h 153058"/>
              <a:gd name="connsiteX605" fmla="*/ 2523158 w 4380522"/>
              <a:gd name="connsiteY605" fmla="*/ 23479 h 153058"/>
              <a:gd name="connsiteX606" fmla="*/ 2530588 w 4380522"/>
              <a:gd name="connsiteY606" fmla="*/ 23479 h 153058"/>
              <a:gd name="connsiteX607" fmla="*/ 2601649 w 4380522"/>
              <a:gd name="connsiteY607" fmla="*/ 23479 h 153058"/>
              <a:gd name="connsiteX608" fmla="*/ 2601649 w 4380522"/>
              <a:gd name="connsiteY608" fmla="*/ 31489 h 153058"/>
              <a:gd name="connsiteX609" fmla="*/ 2601649 w 4380522"/>
              <a:gd name="connsiteY609" fmla="*/ 38517 h 153058"/>
              <a:gd name="connsiteX610" fmla="*/ 2601649 w 4380522"/>
              <a:gd name="connsiteY610" fmla="*/ 130808 h 153058"/>
              <a:gd name="connsiteX611" fmla="*/ 2592214 w 4380522"/>
              <a:gd name="connsiteY611" fmla="*/ 130808 h 153058"/>
              <a:gd name="connsiteX612" fmla="*/ 2586258 w 4380522"/>
              <a:gd name="connsiteY612" fmla="*/ 130808 h 153058"/>
              <a:gd name="connsiteX613" fmla="*/ 2475110 w 4380522"/>
              <a:gd name="connsiteY613" fmla="*/ 130808 h 153058"/>
              <a:gd name="connsiteX614" fmla="*/ 2475110 w 4380522"/>
              <a:gd name="connsiteY614" fmla="*/ 1000 h 153058"/>
              <a:gd name="connsiteX615" fmla="*/ 2328074 w 4380522"/>
              <a:gd name="connsiteY615" fmla="*/ 1000 h 153058"/>
              <a:gd name="connsiteX616" fmla="*/ 2328074 w 4380522"/>
              <a:gd name="connsiteY616" fmla="*/ 1284 h 153058"/>
              <a:gd name="connsiteX617" fmla="*/ 2199591 w 4380522"/>
              <a:gd name="connsiteY617" fmla="*/ 1284 h 153058"/>
              <a:gd name="connsiteX618" fmla="*/ 2199591 w 4380522"/>
              <a:gd name="connsiteY618" fmla="*/ 115421 h 153058"/>
              <a:gd name="connsiteX619" fmla="*/ 2293297 w 4380522"/>
              <a:gd name="connsiteY619" fmla="*/ 115421 h 153058"/>
              <a:gd name="connsiteX620" fmla="*/ 2293297 w 4380522"/>
              <a:gd name="connsiteY620" fmla="*/ 38801 h 153058"/>
              <a:gd name="connsiteX621" fmla="*/ 2237627 w 4380522"/>
              <a:gd name="connsiteY621" fmla="*/ 38801 h 153058"/>
              <a:gd name="connsiteX622" fmla="*/ 2237627 w 4380522"/>
              <a:gd name="connsiteY622" fmla="*/ 78312 h 153058"/>
              <a:gd name="connsiteX623" fmla="*/ 2256439 w 4380522"/>
              <a:gd name="connsiteY623" fmla="*/ 78312 h 153058"/>
              <a:gd name="connsiteX624" fmla="*/ 2256439 w 4380522"/>
              <a:gd name="connsiteY624" fmla="*/ 59913 h 153058"/>
              <a:gd name="connsiteX625" fmla="*/ 2271536 w 4380522"/>
              <a:gd name="connsiteY625" fmla="*/ 59913 h 153058"/>
              <a:gd name="connsiteX626" fmla="*/ 2271536 w 4380522"/>
              <a:gd name="connsiteY626" fmla="*/ 93408 h 153058"/>
              <a:gd name="connsiteX627" fmla="*/ 2262258 w 4380522"/>
              <a:gd name="connsiteY627" fmla="*/ 93408 h 153058"/>
              <a:gd name="connsiteX628" fmla="*/ 2256439 w 4380522"/>
              <a:gd name="connsiteY628" fmla="*/ 93408 h 153058"/>
              <a:gd name="connsiteX629" fmla="*/ 2220585 w 4380522"/>
              <a:gd name="connsiteY629" fmla="*/ 93408 h 153058"/>
              <a:gd name="connsiteX630" fmla="*/ 2220585 w 4380522"/>
              <a:gd name="connsiteY630" fmla="*/ 82440 h 153058"/>
              <a:gd name="connsiteX631" fmla="*/ 2220585 w 4380522"/>
              <a:gd name="connsiteY631" fmla="*/ 78312 h 153058"/>
              <a:gd name="connsiteX632" fmla="*/ 2220585 w 4380522"/>
              <a:gd name="connsiteY632" fmla="*/ 23763 h 153058"/>
              <a:gd name="connsiteX633" fmla="*/ 2230197 w 4380522"/>
              <a:gd name="connsiteY633" fmla="*/ 23763 h 153058"/>
              <a:gd name="connsiteX634" fmla="*/ 2237627 w 4380522"/>
              <a:gd name="connsiteY634" fmla="*/ 23763 h 153058"/>
              <a:gd name="connsiteX635" fmla="*/ 2308688 w 4380522"/>
              <a:gd name="connsiteY635" fmla="*/ 23763 h 153058"/>
              <a:gd name="connsiteX636" fmla="*/ 2308688 w 4380522"/>
              <a:gd name="connsiteY636" fmla="*/ 31773 h 153058"/>
              <a:gd name="connsiteX637" fmla="*/ 2308688 w 4380522"/>
              <a:gd name="connsiteY637" fmla="*/ 38801 h 153058"/>
              <a:gd name="connsiteX638" fmla="*/ 2308688 w 4380522"/>
              <a:gd name="connsiteY638" fmla="*/ 131092 h 153058"/>
              <a:gd name="connsiteX639" fmla="*/ 2299253 w 4380522"/>
              <a:gd name="connsiteY639" fmla="*/ 131092 h 153058"/>
              <a:gd name="connsiteX640" fmla="*/ 2293297 w 4380522"/>
              <a:gd name="connsiteY640" fmla="*/ 131092 h 153058"/>
              <a:gd name="connsiteX641" fmla="*/ 2182149 w 4380522"/>
              <a:gd name="connsiteY641" fmla="*/ 131092 h 153058"/>
              <a:gd name="connsiteX642" fmla="*/ 2182149 w 4380522"/>
              <a:gd name="connsiteY642" fmla="*/ 1284 h 153058"/>
              <a:gd name="connsiteX643" fmla="*/ 2035974 w 4380522"/>
              <a:gd name="connsiteY643" fmla="*/ 1284 h 153058"/>
              <a:gd name="connsiteX644" fmla="*/ 2035974 w 4380522"/>
              <a:gd name="connsiteY644" fmla="*/ 724 h 153058"/>
              <a:gd name="connsiteX645" fmla="*/ 1906630 w 4380522"/>
              <a:gd name="connsiteY645" fmla="*/ 724 h 153058"/>
              <a:gd name="connsiteX646" fmla="*/ 1906630 w 4380522"/>
              <a:gd name="connsiteY646" fmla="*/ 114861 h 153058"/>
              <a:gd name="connsiteX647" fmla="*/ 2000336 w 4380522"/>
              <a:gd name="connsiteY647" fmla="*/ 114861 h 153058"/>
              <a:gd name="connsiteX648" fmla="*/ 2000336 w 4380522"/>
              <a:gd name="connsiteY648" fmla="*/ 38241 h 153058"/>
              <a:gd name="connsiteX649" fmla="*/ 1944666 w 4380522"/>
              <a:gd name="connsiteY649" fmla="*/ 38241 h 153058"/>
              <a:gd name="connsiteX650" fmla="*/ 1944666 w 4380522"/>
              <a:gd name="connsiteY650" fmla="*/ 77752 h 153058"/>
              <a:gd name="connsiteX651" fmla="*/ 1963478 w 4380522"/>
              <a:gd name="connsiteY651" fmla="*/ 77752 h 153058"/>
              <a:gd name="connsiteX652" fmla="*/ 1963478 w 4380522"/>
              <a:gd name="connsiteY652" fmla="*/ 59353 h 153058"/>
              <a:gd name="connsiteX653" fmla="*/ 1978575 w 4380522"/>
              <a:gd name="connsiteY653" fmla="*/ 59353 h 153058"/>
              <a:gd name="connsiteX654" fmla="*/ 1978575 w 4380522"/>
              <a:gd name="connsiteY654" fmla="*/ 92848 h 153058"/>
              <a:gd name="connsiteX655" fmla="*/ 1969297 w 4380522"/>
              <a:gd name="connsiteY655" fmla="*/ 92848 h 153058"/>
              <a:gd name="connsiteX656" fmla="*/ 1963478 w 4380522"/>
              <a:gd name="connsiteY656" fmla="*/ 92848 h 153058"/>
              <a:gd name="connsiteX657" fmla="*/ 1927624 w 4380522"/>
              <a:gd name="connsiteY657" fmla="*/ 92848 h 153058"/>
              <a:gd name="connsiteX658" fmla="*/ 1927624 w 4380522"/>
              <a:gd name="connsiteY658" fmla="*/ 81880 h 153058"/>
              <a:gd name="connsiteX659" fmla="*/ 1927624 w 4380522"/>
              <a:gd name="connsiteY659" fmla="*/ 77752 h 153058"/>
              <a:gd name="connsiteX660" fmla="*/ 1927624 w 4380522"/>
              <a:gd name="connsiteY660" fmla="*/ 23203 h 153058"/>
              <a:gd name="connsiteX661" fmla="*/ 1937236 w 4380522"/>
              <a:gd name="connsiteY661" fmla="*/ 23203 h 153058"/>
              <a:gd name="connsiteX662" fmla="*/ 1944666 w 4380522"/>
              <a:gd name="connsiteY662" fmla="*/ 23203 h 153058"/>
              <a:gd name="connsiteX663" fmla="*/ 2015727 w 4380522"/>
              <a:gd name="connsiteY663" fmla="*/ 23203 h 153058"/>
              <a:gd name="connsiteX664" fmla="*/ 2015727 w 4380522"/>
              <a:gd name="connsiteY664" fmla="*/ 31213 h 153058"/>
              <a:gd name="connsiteX665" fmla="*/ 2015727 w 4380522"/>
              <a:gd name="connsiteY665" fmla="*/ 38241 h 153058"/>
              <a:gd name="connsiteX666" fmla="*/ 2015727 w 4380522"/>
              <a:gd name="connsiteY666" fmla="*/ 130532 h 153058"/>
              <a:gd name="connsiteX667" fmla="*/ 2006292 w 4380522"/>
              <a:gd name="connsiteY667" fmla="*/ 130532 h 153058"/>
              <a:gd name="connsiteX668" fmla="*/ 2000336 w 4380522"/>
              <a:gd name="connsiteY668" fmla="*/ 130532 h 153058"/>
              <a:gd name="connsiteX669" fmla="*/ 1889188 w 4380522"/>
              <a:gd name="connsiteY669" fmla="*/ 130532 h 153058"/>
              <a:gd name="connsiteX670" fmla="*/ 1889188 w 4380522"/>
              <a:gd name="connsiteY670" fmla="*/ 724 h 153058"/>
              <a:gd name="connsiteX671" fmla="*/ 1742152 w 4380522"/>
              <a:gd name="connsiteY671" fmla="*/ 724 h 153058"/>
              <a:gd name="connsiteX672" fmla="*/ 1612808 w 4380522"/>
              <a:gd name="connsiteY672" fmla="*/ 724 h 153058"/>
              <a:gd name="connsiteX673" fmla="*/ 1612808 w 4380522"/>
              <a:gd name="connsiteY673" fmla="*/ 114861 h 153058"/>
              <a:gd name="connsiteX674" fmla="*/ 1706514 w 4380522"/>
              <a:gd name="connsiteY674" fmla="*/ 114861 h 153058"/>
              <a:gd name="connsiteX675" fmla="*/ 1706514 w 4380522"/>
              <a:gd name="connsiteY675" fmla="*/ 38241 h 153058"/>
              <a:gd name="connsiteX676" fmla="*/ 1650844 w 4380522"/>
              <a:gd name="connsiteY676" fmla="*/ 38241 h 153058"/>
              <a:gd name="connsiteX677" fmla="*/ 1650844 w 4380522"/>
              <a:gd name="connsiteY677" fmla="*/ 77752 h 153058"/>
              <a:gd name="connsiteX678" fmla="*/ 1669656 w 4380522"/>
              <a:gd name="connsiteY678" fmla="*/ 77752 h 153058"/>
              <a:gd name="connsiteX679" fmla="*/ 1669656 w 4380522"/>
              <a:gd name="connsiteY679" fmla="*/ 59353 h 153058"/>
              <a:gd name="connsiteX680" fmla="*/ 1684753 w 4380522"/>
              <a:gd name="connsiteY680" fmla="*/ 59353 h 153058"/>
              <a:gd name="connsiteX681" fmla="*/ 1684753 w 4380522"/>
              <a:gd name="connsiteY681" fmla="*/ 92848 h 153058"/>
              <a:gd name="connsiteX682" fmla="*/ 1675475 w 4380522"/>
              <a:gd name="connsiteY682" fmla="*/ 92848 h 153058"/>
              <a:gd name="connsiteX683" fmla="*/ 1669656 w 4380522"/>
              <a:gd name="connsiteY683" fmla="*/ 92848 h 153058"/>
              <a:gd name="connsiteX684" fmla="*/ 1633802 w 4380522"/>
              <a:gd name="connsiteY684" fmla="*/ 92848 h 153058"/>
              <a:gd name="connsiteX685" fmla="*/ 1633802 w 4380522"/>
              <a:gd name="connsiteY685" fmla="*/ 81880 h 153058"/>
              <a:gd name="connsiteX686" fmla="*/ 1633802 w 4380522"/>
              <a:gd name="connsiteY686" fmla="*/ 77752 h 153058"/>
              <a:gd name="connsiteX687" fmla="*/ 1633802 w 4380522"/>
              <a:gd name="connsiteY687" fmla="*/ 23203 h 153058"/>
              <a:gd name="connsiteX688" fmla="*/ 1643414 w 4380522"/>
              <a:gd name="connsiteY688" fmla="*/ 23203 h 153058"/>
              <a:gd name="connsiteX689" fmla="*/ 1650844 w 4380522"/>
              <a:gd name="connsiteY689" fmla="*/ 23203 h 153058"/>
              <a:gd name="connsiteX690" fmla="*/ 1721905 w 4380522"/>
              <a:gd name="connsiteY690" fmla="*/ 23203 h 153058"/>
              <a:gd name="connsiteX691" fmla="*/ 1721905 w 4380522"/>
              <a:gd name="connsiteY691" fmla="*/ 31213 h 153058"/>
              <a:gd name="connsiteX692" fmla="*/ 1721905 w 4380522"/>
              <a:gd name="connsiteY692" fmla="*/ 38241 h 153058"/>
              <a:gd name="connsiteX693" fmla="*/ 1721905 w 4380522"/>
              <a:gd name="connsiteY693" fmla="*/ 130532 h 153058"/>
              <a:gd name="connsiteX694" fmla="*/ 1712470 w 4380522"/>
              <a:gd name="connsiteY694" fmla="*/ 130532 h 153058"/>
              <a:gd name="connsiteX695" fmla="*/ 1706514 w 4380522"/>
              <a:gd name="connsiteY695" fmla="*/ 130532 h 153058"/>
              <a:gd name="connsiteX696" fmla="*/ 1595366 w 4380522"/>
              <a:gd name="connsiteY696" fmla="*/ 130532 h 153058"/>
              <a:gd name="connsiteX697" fmla="*/ 1595366 w 4380522"/>
              <a:gd name="connsiteY697" fmla="*/ 724 h 153058"/>
              <a:gd name="connsiteX698" fmla="*/ 1449192 w 4380522"/>
              <a:gd name="connsiteY698" fmla="*/ 724 h 153058"/>
              <a:gd name="connsiteX699" fmla="*/ 1448330 w 4380522"/>
              <a:gd name="connsiteY699" fmla="*/ 724 h 153058"/>
              <a:gd name="connsiteX700" fmla="*/ 1319848 w 4380522"/>
              <a:gd name="connsiteY700" fmla="*/ 724 h 153058"/>
              <a:gd name="connsiteX701" fmla="*/ 1319848 w 4380522"/>
              <a:gd name="connsiteY701" fmla="*/ 114861 h 153058"/>
              <a:gd name="connsiteX702" fmla="*/ 1413554 w 4380522"/>
              <a:gd name="connsiteY702" fmla="*/ 114861 h 153058"/>
              <a:gd name="connsiteX703" fmla="*/ 1413554 w 4380522"/>
              <a:gd name="connsiteY703" fmla="*/ 38241 h 153058"/>
              <a:gd name="connsiteX704" fmla="*/ 1357884 w 4380522"/>
              <a:gd name="connsiteY704" fmla="*/ 38241 h 153058"/>
              <a:gd name="connsiteX705" fmla="*/ 1357884 w 4380522"/>
              <a:gd name="connsiteY705" fmla="*/ 77752 h 153058"/>
              <a:gd name="connsiteX706" fmla="*/ 1376696 w 4380522"/>
              <a:gd name="connsiteY706" fmla="*/ 77752 h 153058"/>
              <a:gd name="connsiteX707" fmla="*/ 1376696 w 4380522"/>
              <a:gd name="connsiteY707" fmla="*/ 59353 h 153058"/>
              <a:gd name="connsiteX708" fmla="*/ 1391793 w 4380522"/>
              <a:gd name="connsiteY708" fmla="*/ 59353 h 153058"/>
              <a:gd name="connsiteX709" fmla="*/ 1391793 w 4380522"/>
              <a:gd name="connsiteY709" fmla="*/ 92848 h 153058"/>
              <a:gd name="connsiteX710" fmla="*/ 1382515 w 4380522"/>
              <a:gd name="connsiteY710" fmla="*/ 92848 h 153058"/>
              <a:gd name="connsiteX711" fmla="*/ 1376696 w 4380522"/>
              <a:gd name="connsiteY711" fmla="*/ 92848 h 153058"/>
              <a:gd name="connsiteX712" fmla="*/ 1340842 w 4380522"/>
              <a:gd name="connsiteY712" fmla="*/ 92848 h 153058"/>
              <a:gd name="connsiteX713" fmla="*/ 1340842 w 4380522"/>
              <a:gd name="connsiteY713" fmla="*/ 81880 h 153058"/>
              <a:gd name="connsiteX714" fmla="*/ 1340842 w 4380522"/>
              <a:gd name="connsiteY714" fmla="*/ 77752 h 153058"/>
              <a:gd name="connsiteX715" fmla="*/ 1340842 w 4380522"/>
              <a:gd name="connsiteY715" fmla="*/ 23203 h 153058"/>
              <a:gd name="connsiteX716" fmla="*/ 1350454 w 4380522"/>
              <a:gd name="connsiteY716" fmla="*/ 23203 h 153058"/>
              <a:gd name="connsiteX717" fmla="*/ 1357884 w 4380522"/>
              <a:gd name="connsiteY717" fmla="*/ 23203 h 153058"/>
              <a:gd name="connsiteX718" fmla="*/ 1428945 w 4380522"/>
              <a:gd name="connsiteY718" fmla="*/ 23203 h 153058"/>
              <a:gd name="connsiteX719" fmla="*/ 1428945 w 4380522"/>
              <a:gd name="connsiteY719" fmla="*/ 31213 h 153058"/>
              <a:gd name="connsiteX720" fmla="*/ 1428945 w 4380522"/>
              <a:gd name="connsiteY720" fmla="*/ 38241 h 153058"/>
              <a:gd name="connsiteX721" fmla="*/ 1428945 w 4380522"/>
              <a:gd name="connsiteY721" fmla="*/ 130532 h 153058"/>
              <a:gd name="connsiteX722" fmla="*/ 1419510 w 4380522"/>
              <a:gd name="connsiteY722" fmla="*/ 130532 h 153058"/>
              <a:gd name="connsiteX723" fmla="*/ 1413554 w 4380522"/>
              <a:gd name="connsiteY723" fmla="*/ 130532 h 153058"/>
              <a:gd name="connsiteX724" fmla="*/ 1302406 w 4380522"/>
              <a:gd name="connsiteY724" fmla="*/ 130532 h 153058"/>
              <a:gd name="connsiteX725" fmla="*/ 1302406 w 4380522"/>
              <a:gd name="connsiteY725" fmla="*/ 724 h 153058"/>
              <a:gd name="connsiteX726" fmla="*/ 1155370 w 4380522"/>
              <a:gd name="connsiteY726" fmla="*/ 724 h 153058"/>
              <a:gd name="connsiteX727" fmla="*/ 1155370 w 4380522"/>
              <a:gd name="connsiteY727" fmla="*/ 1000 h 153058"/>
              <a:gd name="connsiteX728" fmla="*/ 1026886 w 4380522"/>
              <a:gd name="connsiteY728" fmla="*/ 1000 h 153058"/>
              <a:gd name="connsiteX729" fmla="*/ 1026886 w 4380522"/>
              <a:gd name="connsiteY729" fmla="*/ 115137 h 153058"/>
              <a:gd name="connsiteX730" fmla="*/ 1120592 w 4380522"/>
              <a:gd name="connsiteY730" fmla="*/ 115137 h 153058"/>
              <a:gd name="connsiteX731" fmla="*/ 1120592 w 4380522"/>
              <a:gd name="connsiteY731" fmla="*/ 38517 h 153058"/>
              <a:gd name="connsiteX732" fmla="*/ 1064923 w 4380522"/>
              <a:gd name="connsiteY732" fmla="*/ 38517 h 153058"/>
              <a:gd name="connsiteX733" fmla="*/ 1064923 w 4380522"/>
              <a:gd name="connsiteY733" fmla="*/ 78028 h 153058"/>
              <a:gd name="connsiteX734" fmla="*/ 1083734 w 4380522"/>
              <a:gd name="connsiteY734" fmla="*/ 78028 h 153058"/>
              <a:gd name="connsiteX735" fmla="*/ 1083734 w 4380522"/>
              <a:gd name="connsiteY735" fmla="*/ 59629 h 153058"/>
              <a:gd name="connsiteX736" fmla="*/ 1098831 w 4380522"/>
              <a:gd name="connsiteY736" fmla="*/ 59629 h 153058"/>
              <a:gd name="connsiteX737" fmla="*/ 1098831 w 4380522"/>
              <a:gd name="connsiteY737" fmla="*/ 93124 h 153058"/>
              <a:gd name="connsiteX738" fmla="*/ 1089553 w 4380522"/>
              <a:gd name="connsiteY738" fmla="*/ 93124 h 153058"/>
              <a:gd name="connsiteX739" fmla="*/ 1083734 w 4380522"/>
              <a:gd name="connsiteY739" fmla="*/ 93124 h 153058"/>
              <a:gd name="connsiteX740" fmla="*/ 1047880 w 4380522"/>
              <a:gd name="connsiteY740" fmla="*/ 93124 h 153058"/>
              <a:gd name="connsiteX741" fmla="*/ 1047880 w 4380522"/>
              <a:gd name="connsiteY741" fmla="*/ 82156 h 153058"/>
              <a:gd name="connsiteX742" fmla="*/ 1047880 w 4380522"/>
              <a:gd name="connsiteY742" fmla="*/ 78028 h 153058"/>
              <a:gd name="connsiteX743" fmla="*/ 1047880 w 4380522"/>
              <a:gd name="connsiteY743" fmla="*/ 23479 h 153058"/>
              <a:gd name="connsiteX744" fmla="*/ 1057492 w 4380522"/>
              <a:gd name="connsiteY744" fmla="*/ 23479 h 153058"/>
              <a:gd name="connsiteX745" fmla="*/ 1064923 w 4380522"/>
              <a:gd name="connsiteY745" fmla="*/ 23479 h 153058"/>
              <a:gd name="connsiteX746" fmla="*/ 1135983 w 4380522"/>
              <a:gd name="connsiteY746" fmla="*/ 23479 h 153058"/>
              <a:gd name="connsiteX747" fmla="*/ 1135983 w 4380522"/>
              <a:gd name="connsiteY747" fmla="*/ 31489 h 153058"/>
              <a:gd name="connsiteX748" fmla="*/ 1135983 w 4380522"/>
              <a:gd name="connsiteY748" fmla="*/ 38517 h 153058"/>
              <a:gd name="connsiteX749" fmla="*/ 1135983 w 4380522"/>
              <a:gd name="connsiteY749" fmla="*/ 130808 h 153058"/>
              <a:gd name="connsiteX750" fmla="*/ 1126548 w 4380522"/>
              <a:gd name="connsiteY750" fmla="*/ 130808 h 153058"/>
              <a:gd name="connsiteX751" fmla="*/ 1120592 w 4380522"/>
              <a:gd name="connsiteY751" fmla="*/ 130808 h 153058"/>
              <a:gd name="connsiteX752" fmla="*/ 1009444 w 4380522"/>
              <a:gd name="connsiteY752" fmla="*/ 130808 h 153058"/>
              <a:gd name="connsiteX753" fmla="*/ 1009444 w 4380522"/>
              <a:gd name="connsiteY753" fmla="*/ 1000 h 153058"/>
              <a:gd name="connsiteX754" fmla="*/ 863270 w 4380522"/>
              <a:gd name="connsiteY754" fmla="*/ 1000 h 153058"/>
              <a:gd name="connsiteX755" fmla="*/ 863270 w 4380522"/>
              <a:gd name="connsiteY755" fmla="*/ 440 h 153058"/>
              <a:gd name="connsiteX756" fmla="*/ 733926 w 4380522"/>
              <a:gd name="connsiteY756" fmla="*/ 440 h 153058"/>
              <a:gd name="connsiteX757" fmla="*/ 733926 w 4380522"/>
              <a:gd name="connsiteY757" fmla="*/ 114577 h 153058"/>
              <a:gd name="connsiteX758" fmla="*/ 827632 w 4380522"/>
              <a:gd name="connsiteY758" fmla="*/ 114577 h 153058"/>
              <a:gd name="connsiteX759" fmla="*/ 827632 w 4380522"/>
              <a:gd name="connsiteY759" fmla="*/ 37957 h 153058"/>
              <a:gd name="connsiteX760" fmla="*/ 771963 w 4380522"/>
              <a:gd name="connsiteY760" fmla="*/ 37957 h 153058"/>
              <a:gd name="connsiteX761" fmla="*/ 771963 w 4380522"/>
              <a:gd name="connsiteY761" fmla="*/ 77468 h 153058"/>
              <a:gd name="connsiteX762" fmla="*/ 790775 w 4380522"/>
              <a:gd name="connsiteY762" fmla="*/ 77468 h 153058"/>
              <a:gd name="connsiteX763" fmla="*/ 790775 w 4380522"/>
              <a:gd name="connsiteY763" fmla="*/ 59069 h 153058"/>
              <a:gd name="connsiteX764" fmla="*/ 805871 w 4380522"/>
              <a:gd name="connsiteY764" fmla="*/ 59069 h 153058"/>
              <a:gd name="connsiteX765" fmla="*/ 805871 w 4380522"/>
              <a:gd name="connsiteY765" fmla="*/ 92564 h 153058"/>
              <a:gd name="connsiteX766" fmla="*/ 796593 w 4380522"/>
              <a:gd name="connsiteY766" fmla="*/ 92564 h 153058"/>
              <a:gd name="connsiteX767" fmla="*/ 790775 w 4380522"/>
              <a:gd name="connsiteY767" fmla="*/ 92564 h 153058"/>
              <a:gd name="connsiteX768" fmla="*/ 754920 w 4380522"/>
              <a:gd name="connsiteY768" fmla="*/ 92564 h 153058"/>
              <a:gd name="connsiteX769" fmla="*/ 754920 w 4380522"/>
              <a:gd name="connsiteY769" fmla="*/ 81596 h 153058"/>
              <a:gd name="connsiteX770" fmla="*/ 754920 w 4380522"/>
              <a:gd name="connsiteY770" fmla="*/ 77468 h 153058"/>
              <a:gd name="connsiteX771" fmla="*/ 754920 w 4380522"/>
              <a:gd name="connsiteY771" fmla="*/ 22919 h 153058"/>
              <a:gd name="connsiteX772" fmla="*/ 764532 w 4380522"/>
              <a:gd name="connsiteY772" fmla="*/ 22919 h 153058"/>
              <a:gd name="connsiteX773" fmla="*/ 771963 w 4380522"/>
              <a:gd name="connsiteY773" fmla="*/ 22919 h 153058"/>
              <a:gd name="connsiteX774" fmla="*/ 843024 w 4380522"/>
              <a:gd name="connsiteY774" fmla="*/ 22919 h 153058"/>
              <a:gd name="connsiteX775" fmla="*/ 843024 w 4380522"/>
              <a:gd name="connsiteY775" fmla="*/ 30929 h 153058"/>
              <a:gd name="connsiteX776" fmla="*/ 843024 w 4380522"/>
              <a:gd name="connsiteY776" fmla="*/ 37957 h 153058"/>
              <a:gd name="connsiteX777" fmla="*/ 843024 w 4380522"/>
              <a:gd name="connsiteY777" fmla="*/ 130248 h 153058"/>
              <a:gd name="connsiteX778" fmla="*/ 833588 w 4380522"/>
              <a:gd name="connsiteY778" fmla="*/ 130248 h 153058"/>
              <a:gd name="connsiteX779" fmla="*/ 827632 w 4380522"/>
              <a:gd name="connsiteY779" fmla="*/ 130248 h 153058"/>
              <a:gd name="connsiteX780" fmla="*/ 716484 w 4380522"/>
              <a:gd name="connsiteY780" fmla="*/ 130248 h 153058"/>
              <a:gd name="connsiteX781" fmla="*/ 716484 w 4380522"/>
              <a:gd name="connsiteY781" fmla="*/ 440 h 153058"/>
              <a:gd name="connsiteX782" fmla="*/ 569448 w 4380522"/>
              <a:gd name="connsiteY782" fmla="*/ 440 h 153058"/>
              <a:gd name="connsiteX783" fmla="*/ 440104 w 4380522"/>
              <a:gd name="connsiteY783" fmla="*/ 440 h 153058"/>
              <a:gd name="connsiteX784" fmla="*/ 440104 w 4380522"/>
              <a:gd name="connsiteY784" fmla="*/ 114577 h 153058"/>
              <a:gd name="connsiteX785" fmla="*/ 533810 w 4380522"/>
              <a:gd name="connsiteY785" fmla="*/ 114577 h 153058"/>
              <a:gd name="connsiteX786" fmla="*/ 533810 w 4380522"/>
              <a:gd name="connsiteY786" fmla="*/ 37957 h 153058"/>
              <a:gd name="connsiteX787" fmla="*/ 478141 w 4380522"/>
              <a:gd name="connsiteY787" fmla="*/ 37957 h 153058"/>
              <a:gd name="connsiteX788" fmla="*/ 478141 w 4380522"/>
              <a:gd name="connsiteY788" fmla="*/ 77468 h 153058"/>
              <a:gd name="connsiteX789" fmla="*/ 496953 w 4380522"/>
              <a:gd name="connsiteY789" fmla="*/ 77468 h 153058"/>
              <a:gd name="connsiteX790" fmla="*/ 496953 w 4380522"/>
              <a:gd name="connsiteY790" fmla="*/ 59069 h 153058"/>
              <a:gd name="connsiteX791" fmla="*/ 512050 w 4380522"/>
              <a:gd name="connsiteY791" fmla="*/ 59069 h 153058"/>
              <a:gd name="connsiteX792" fmla="*/ 512050 w 4380522"/>
              <a:gd name="connsiteY792" fmla="*/ 92564 h 153058"/>
              <a:gd name="connsiteX793" fmla="*/ 502771 w 4380522"/>
              <a:gd name="connsiteY793" fmla="*/ 92564 h 153058"/>
              <a:gd name="connsiteX794" fmla="*/ 496953 w 4380522"/>
              <a:gd name="connsiteY794" fmla="*/ 92564 h 153058"/>
              <a:gd name="connsiteX795" fmla="*/ 461098 w 4380522"/>
              <a:gd name="connsiteY795" fmla="*/ 92564 h 153058"/>
              <a:gd name="connsiteX796" fmla="*/ 461098 w 4380522"/>
              <a:gd name="connsiteY796" fmla="*/ 81596 h 153058"/>
              <a:gd name="connsiteX797" fmla="*/ 461098 w 4380522"/>
              <a:gd name="connsiteY797" fmla="*/ 77468 h 153058"/>
              <a:gd name="connsiteX798" fmla="*/ 461098 w 4380522"/>
              <a:gd name="connsiteY798" fmla="*/ 22919 h 153058"/>
              <a:gd name="connsiteX799" fmla="*/ 470710 w 4380522"/>
              <a:gd name="connsiteY799" fmla="*/ 22919 h 153058"/>
              <a:gd name="connsiteX800" fmla="*/ 478141 w 4380522"/>
              <a:gd name="connsiteY800" fmla="*/ 22919 h 153058"/>
              <a:gd name="connsiteX801" fmla="*/ 549202 w 4380522"/>
              <a:gd name="connsiteY801" fmla="*/ 22919 h 153058"/>
              <a:gd name="connsiteX802" fmla="*/ 549202 w 4380522"/>
              <a:gd name="connsiteY802" fmla="*/ 30929 h 153058"/>
              <a:gd name="connsiteX803" fmla="*/ 549202 w 4380522"/>
              <a:gd name="connsiteY803" fmla="*/ 37957 h 153058"/>
              <a:gd name="connsiteX804" fmla="*/ 549202 w 4380522"/>
              <a:gd name="connsiteY804" fmla="*/ 130248 h 153058"/>
              <a:gd name="connsiteX805" fmla="*/ 539766 w 4380522"/>
              <a:gd name="connsiteY805" fmla="*/ 130248 h 153058"/>
              <a:gd name="connsiteX806" fmla="*/ 533810 w 4380522"/>
              <a:gd name="connsiteY806" fmla="*/ 130248 h 153058"/>
              <a:gd name="connsiteX807" fmla="*/ 422662 w 4380522"/>
              <a:gd name="connsiteY807" fmla="*/ 130248 h 153058"/>
              <a:gd name="connsiteX808" fmla="*/ 422662 w 4380522"/>
              <a:gd name="connsiteY808" fmla="*/ 440 h 153058"/>
              <a:gd name="connsiteX809" fmla="*/ 276487 w 4380522"/>
              <a:gd name="connsiteY809" fmla="*/ 440 h 153058"/>
              <a:gd name="connsiteX810" fmla="*/ 276487 w 4380522"/>
              <a:gd name="connsiteY810" fmla="*/ 0 h 153058"/>
              <a:gd name="connsiteX811" fmla="*/ 147143 w 4380522"/>
              <a:gd name="connsiteY811" fmla="*/ 0 h 153058"/>
              <a:gd name="connsiteX812" fmla="*/ 147143 w 4380522"/>
              <a:gd name="connsiteY812" fmla="*/ 114138 h 153058"/>
              <a:gd name="connsiteX813" fmla="*/ 240848 w 4380522"/>
              <a:gd name="connsiteY813" fmla="*/ 114138 h 153058"/>
              <a:gd name="connsiteX814" fmla="*/ 240848 w 4380522"/>
              <a:gd name="connsiteY814" fmla="*/ 37518 h 153058"/>
              <a:gd name="connsiteX815" fmla="*/ 185179 w 4380522"/>
              <a:gd name="connsiteY815" fmla="*/ 37518 h 153058"/>
              <a:gd name="connsiteX816" fmla="*/ 185179 w 4380522"/>
              <a:gd name="connsiteY816" fmla="*/ 77029 h 153058"/>
              <a:gd name="connsiteX817" fmla="*/ 203991 w 4380522"/>
              <a:gd name="connsiteY817" fmla="*/ 77029 h 153058"/>
              <a:gd name="connsiteX818" fmla="*/ 203991 w 4380522"/>
              <a:gd name="connsiteY818" fmla="*/ 58630 h 153058"/>
              <a:gd name="connsiteX819" fmla="*/ 219087 w 4380522"/>
              <a:gd name="connsiteY819" fmla="*/ 58630 h 153058"/>
              <a:gd name="connsiteX820" fmla="*/ 219087 w 4380522"/>
              <a:gd name="connsiteY820" fmla="*/ 92125 h 153058"/>
              <a:gd name="connsiteX821" fmla="*/ 209809 w 4380522"/>
              <a:gd name="connsiteY821" fmla="*/ 92125 h 153058"/>
              <a:gd name="connsiteX822" fmla="*/ 203991 w 4380522"/>
              <a:gd name="connsiteY822" fmla="*/ 92125 h 153058"/>
              <a:gd name="connsiteX823" fmla="*/ 168136 w 4380522"/>
              <a:gd name="connsiteY823" fmla="*/ 92125 h 153058"/>
              <a:gd name="connsiteX824" fmla="*/ 168136 w 4380522"/>
              <a:gd name="connsiteY824" fmla="*/ 81157 h 153058"/>
              <a:gd name="connsiteX825" fmla="*/ 168136 w 4380522"/>
              <a:gd name="connsiteY825" fmla="*/ 77029 h 153058"/>
              <a:gd name="connsiteX826" fmla="*/ 168136 w 4380522"/>
              <a:gd name="connsiteY826" fmla="*/ 22480 h 153058"/>
              <a:gd name="connsiteX827" fmla="*/ 177749 w 4380522"/>
              <a:gd name="connsiteY827" fmla="*/ 22480 h 153058"/>
              <a:gd name="connsiteX828" fmla="*/ 185179 w 4380522"/>
              <a:gd name="connsiteY828" fmla="*/ 22480 h 153058"/>
              <a:gd name="connsiteX829" fmla="*/ 256240 w 4380522"/>
              <a:gd name="connsiteY829" fmla="*/ 22480 h 153058"/>
              <a:gd name="connsiteX830" fmla="*/ 256240 w 4380522"/>
              <a:gd name="connsiteY830" fmla="*/ 30490 h 153058"/>
              <a:gd name="connsiteX831" fmla="*/ 256240 w 4380522"/>
              <a:gd name="connsiteY831" fmla="*/ 37518 h 153058"/>
              <a:gd name="connsiteX832" fmla="*/ 256240 w 4380522"/>
              <a:gd name="connsiteY832" fmla="*/ 129808 h 153058"/>
              <a:gd name="connsiteX833" fmla="*/ 246804 w 4380522"/>
              <a:gd name="connsiteY833" fmla="*/ 129808 h 153058"/>
              <a:gd name="connsiteX834" fmla="*/ 240848 w 4380522"/>
              <a:gd name="connsiteY834" fmla="*/ 129808 h 153058"/>
              <a:gd name="connsiteX835" fmla="*/ 129700 w 4380522"/>
              <a:gd name="connsiteY835" fmla="*/ 129808 h 153058"/>
              <a:gd name="connsiteX836" fmla="*/ 129700 w 4380522"/>
              <a:gd name="connsiteY836" fmla="*/ 0 h 15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</a:cxnLst>
            <a:rect l="l" t="t" r="r" b="b"/>
            <a:pathLst>
              <a:path w="4380522" h="153058">
                <a:moveTo>
                  <a:pt x="0" y="0"/>
                </a:moveTo>
                <a:lnTo>
                  <a:pt x="0" y="21691"/>
                </a:lnTo>
                <a:lnTo>
                  <a:pt x="94062" y="21691"/>
                </a:lnTo>
                <a:lnTo>
                  <a:pt x="100018" y="21691"/>
                </a:lnTo>
                <a:lnTo>
                  <a:pt x="109454" y="21691"/>
                </a:lnTo>
                <a:lnTo>
                  <a:pt x="109454" y="113982"/>
                </a:lnTo>
                <a:lnTo>
                  <a:pt x="109454" y="121009"/>
                </a:lnTo>
                <a:lnTo>
                  <a:pt x="109454" y="129019"/>
                </a:lnTo>
                <a:lnTo>
                  <a:pt x="38393" y="129019"/>
                </a:lnTo>
                <a:lnTo>
                  <a:pt x="30962" y="129019"/>
                </a:lnTo>
                <a:lnTo>
                  <a:pt x="21350" y="129019"/>
                </a:lnTo>
                <a:lnTo>
                  <a:pt x="21350" y="74471"/>
                </a:lnTo>
                <a:lnTo>
                  <a:pt x="21350" y="70343"/>
                </a:lnTo>
                <a:lnTo>
                  <a:pt x="21350" y="59374"/>
                </a:lnTo>
                <a:lnTo>
                  <a:pt x="57205" y="59374"/>
                </a:lnTo>
                <a:lnTo>
                  <a:pt x="63023" y="59374"/>
                </a:lnTo>
                <a:lnTo>
                  <a:pt x="72301" y="59374"/>
                </a:lnTo>
                <a:lnTo>
                  <a:pt x="72301" y="92870"/>
                </a:lnTo>
                <a:lnTo>
                  <a:pt x="57205" y="92870"/>
                </a:lnTo>
                <a:lnTo>
                  <a:pt x="57205" y="74471"/>
                </a:lnTo>
                <a:lnTo>
                  <a:pt x="38393" y="74471"/>
                </a:lnTo>
                <a:lnTo>
                  <a:pt x="38393" y="113982"/>
                </a:lnTo>
                <a:lnTo>
                  <a:pt x="94062" y="113982"/>
                </a:lnTo>
                <a:lnTo>
                  <a:pt x="94062" y="37361"/>
                </a:lnTo>
                <a:lnTo>
                  <a:pt x="356" y="37361"/>
                </a:lnTo>
                <a:lnTo>
                  <a:pt x="356" y="151498"/>
                </a:lnTo>
                <a:lnTo>
                  <a:pt x="129451" y="151498"/>
                </a:lnTo>
                <a:lnTo>
                  <a:pt x="129700" y="151498"/>
                </a:lnTo>
                <a:lnTo>
                  <a:pt x="276487" y="151498"/>
                </a:lnTo>
                <a:lnTo>
                  <a:pt x="276487" y="22131"/>
                </a:lnTo>
                <a:lnTo>
                  <a:pt x="387024" y="22131"/>
                </a:lnTo>
                <a:lnTo>
                  <a:pt x="392979" y="22131"/>
                </a:lnTo>
                <a:lnTo>
                  <a:pt x="402415" y="22131"/>
                </a:lnTo>
                <a:lnTo>
                  <a:pt x="402415" y="114421"/>
                </a:lnTo>
                <a:lnTo>
                  <a:pt x="402415" y="121449"/>
                </a:lnTo>
                <a:lnTo>
                  <a:pt x="402415" y="129459"/>
                </a:lnTo>
                <a:lnTo>
                  <a:pt x="331354" y="129459"/>
                </a:lnTo>
                <a:lnTo>
                  <a:pt x="323924" y="129459"/>
                </a:lnTo>
                <a:lnTo>
                  <a:pt x="314312" y="129459"/>
                </a:lnTo>
                <a:lnTo>
                  <a:pt x="314312" y="74910"/>
                </a:lnTo>
                <a:lnTo>
                  <a:pt x="314312" y="70782"/>
                </a:lnTo>
                <a:lnTo>
                  <a:pt x="314312" y="59814"/>
                </a:lnTo>
                <a:lnTo>
                  <a:pt x="350166" y="59814"/>
                </a:lnTo>
                <a:lnTo>
                  <a:pt x="355985" y="59814"/>
                </a:lnTo>
                <a:lnTo>
                  <a:pt x="365263" y="59814"/>
                </a:lnTo>
                <a:lnTo>
                  <a:pt x="365263" y="93309"/>
                </a:lnTo>
                <a:lnTo>
                  <a:pt x="350166" y="93309"/>
                </a:lnTo>
                <a:lnTo>
                  <a:pt x="350166" y="74910"/>
                </a:lnTo>
                <a:lnTo>
                  <a:pt x="331354" y="74910"/>
                </a:lnTo>
                <a:lnTo>
                  <a:pt x="331354" y="114421"/>
                </a:lnTo>
                <a:lnTo>
                  <a:pt x="387024" y="114421"/>
                </a:lnTo>
                <a:lnTo>
                  <a:pt x="387024" y="37801"/>
                </a:lnTo>
                <a:lnTo>
                  <a:pt x="293318" y="37801"/>
                </a:lnTo>
                <a:lnTo>
                  <a:pt x="293318" y="151938"/>
                </a:lnTo>
                <a:lnTo>
                  <a:pt x="422413" y="151938"/>
                </a:lnTo>
                <a:lnTo>
                  <a:pt x="422662" y="151938"/>
                </a:lnTo>
                <a:lnTo>
                  <a:pt x="569448" y="151938"/>
                </a:lnTo>
                <a:lnTo>
                  <a:pt x="569448" y="22131"/>
                </a:lnTo>
                <a:lnTo>
                  <a:pt x="680846" y="22131"/>
                </a:lnTo>
                <a:lnTo>
                  <a:pt x="686801" y="22131"/>
                </a:lnTo>
                <a:lnTo>
                  <a:pt x="696237" y="22131"/>
                </a:lnTo>
                <a:lnTo>
                  <a:pt x="696237" y="114421"/>
                </a:lnTo>
                <a:lnTo>
                  <a:pt x="696237" y="121449"/>
                </a:lnTo>
                <a:lnTo>
                  <a:pt x="696237" y="129459"/>
                </a:lnTo>
                <a:lnTo>
                  <a:pt x="625176" y="129459"/>
                </a:lnTo>
                <a:lnTo>
                  <a:pt x="617746" y="129459"/>
                </a:lnTo>
                <a:lnTo>
                  <a:pt x="608133" y="129459"/>
                </a:lnTo>
                <a:lnTo>
                  <a:pt x="608133" y="74910"/>
                </a:lnTo>
                <a:lnTo>
                  <a:pt x="608133" y="70782"/>
                </a:lnTo>
                <a:lnTo>
                  <a:pt x="608133" y="59814"/>
                </a:lnTo>
                <a:lnTo>
                  <a:pt x="643988" y="59814"/>
                </a:lnTo>
                <a:lnTo>
                  <a:pt x="649807" y="59814"/>
                </a:lnTo>
                <a:lnTo>
                  <a:pt x="659085" y="59814"/>
                </a:lnTo>
                <a:lnTo>
                  <a:pt x="659085" y="93309"/>
                </a:lnTo>
                <a:lnTo>
                  <a:pt x="643988" y="93309"/>
                </a:lnTo>
                <a:lnTo>
                  <a:pt x="643988" y="74910"/>
                </a:lnTo>
                <a:lnTo>
                  <a:pt x="625176" y="74910"/>
                </a:lnTo>
                <a:lnTo>
                  <a:pt x="625176" y="114421"/>
                </a:lnTo>
                <a:lnTo>
                  <a:pt x="680846" y="114421"/>
                </a:lnTo>
                <a:lnTo>
                  <a:pt x="680846" y="37801"/>
                </a:lnTo>
                <a:lnTo>
                  <a:pt x="587140" y="37801"/>
                </a:lnTo>
                <a:lnTo>
                  <a:pt x="587140" y="151938"/>
                </a:lnTo>
                <a:lnTo>
                  <a:pt x="716235" y="151938"/>
                </a:lnTo>
                <a:lnTo>
                  <a:pt x="716484" y="151938"/>
                </a:lnTo>
                <a:lnTo>
                  <a:pt x="863270" y="151938"/>
                </a:lnTo>
                <a:lnTo>
                  <a:pt x="863270" y="22691"/>
                </a:lnTo>
                <a:lnTo>
                  <a:pt x="973805" y="22691"/>
                </a:lnTo>
                <a:lnTo>
                  <a:pt x="979761" y="22691"/>
                </a:lnTo>
                <a:lnTo>
                  <a:pt x="989197" y="22691"/>
                </a:lnTo>
                <a:lnTo>
                  <a:pt x="989197" y="114981"/>
                </a:lnTo>
                <a:lnTo>
                  <a:pt x="989197" y="122009"/>
                </a:lnTo>
                <a:lnTo>
                  <a:pt x="989197" y="130019"/>
                </a:lnTo>
                <a:lnTo>
                  <a:pt x="918136" y="130019"/>
                </a:lnTo>
                <a:lnTo>
                  <a:pt x="910706" y="130019"/>
                </a:lnTo>
                <a:lnTo>
                  <a:pt x="901094" y="130019"/>
                </a:lnTo>
                <a:lnTo>
                  <a:pt x="901094" y="75470"/>
                </a:lnTo>
                <a:lnTo>
                  <a:pt x="901094" y="71342"/>
                </a:lnTo>
                <a:lnTo>
                  <a:pt x="901094" y="60374"/>
                </a:lnTo>
                <a:lnTo>
                  <a:pt x="936948" y="60374"/>
                </a:lnTo>
                <a:lnTo>
                  <a:pt x="942767" y="60374"/>
                </a:lnTo>
                <a:lnTo>
                  <a:pt x="952045" y="60374"/>
                </a:lnTo>
                <a:lnTo>
                  <a:pt x="952045" y="93869"/>
                </a:lnTo>
                <a:lnTo>
                  <a:pt x="936948" y="93869"/>
                </a:lnTo>
                <a:lnTo>
                  <a:pt x="936948" y="75470"/>
                </a:lnTo>
                <a:lnTo>
                  <a:pt x="918136" y="75470"/>
                </a:lnTo>
                <a:lnTo>
                  <a:pt x="918136" y="114981"/>
                </a:lnTo>
                <a:lnTo>
                  <a:pt x="973805" y="114981"/>
                </a:lnTo>
                <a:lnTo>
                  <a:pt x="973805" y="38361"/>
                </a:lnTo>
                <a:lnTo>
                  <a:pt x="880099" y="38361"/>
                </a:lnTo>
                <a:lnTo>
                  <a:pt x="880099" y="152498"/>
                </a:lnTo>
                <a:lnTo>
                  <a:pt x="1009195" y="152498"/>
                </a:lnTo>
                <a:lnTo>
                  <a:pt x="1009444" y="152498"/>
                </a:lnTo>
                <a:lnTo>
                  <a:pt x="1156230" y="152498"/>
                </a:lnTo>
                <a:lnTo>
                  <a:pt x="1156230" y="22415"/>
                </a:lnTo>
                <a:lnTo>
                  <a:pt x="1266767" y="22415"/>
                </a:lnTo>
                <a:lnTo>
                  <a:pt x="1272723" y="22415"/>
                </a:lnTo>
                <a:lnTo>
                  <a:pt x="1282159" y="22415"/>
                </a:lnTo>
                <a:lnTo>
                  <a:pt x="1282159" y="114705"/>
                </a:lnTo>
                <a:lnTo>
                  <a:pt x="1282159" y="121733"/>
                </a:lnTo>
                <a:lnTo>
                  <a:pt x="1282159" y="129743"/>
                </a:lnTo>
                <a:lnTo>
                  <a:pt x="1211098" y="129743"/>
                </a:lnTo>
                <a:lnTo>
                  <a:pt x="1203668" y="129743"/>
                </a:lnTo>
                <a:lnTo>
                  <a:pt x="1194055" y="129743"/>
                </a:lnTo>
                <a:lnTo>
                  <a:pt x="1194055" y="75194"/>
                </a:lnTo>
                <a:lnTo>
                  <a:pt x="1194055" y="71066"/>
                </a:lnTo>
                <a:lnTo>
                  <a:pt x="1194055" y="60098"/>
                </a:lnTo>
                <a:lnTo>
                  <a:pt x="1229910" y="60098"/>
                </a:lnTo>
                <a:lnTo>
                  <a:pt x="1235729" y="60098"/>
                </a:lnTo>
                <a:lnTo>
                  <a:pt x="1245007" y="60098"/>
                </a:lnTo>
                <a:lnTo>
                  <a:pt x="1245007" y="93593"/>
                </a:lnTo>
                <a:lnTo>
                  <a:pt x="1229910" y="93593"/>
                </a:lnTo>
                <a:lnTo>
                  <a:pt x="1229910" y="75194"/>
                </a:lnTo>
                <a:lnTo>
                  <a:pt x="1211098" y="75194"/>
                </a:lnTo>
                <a:lnTo>
                  <a:pt x="1211098" y="114705"/>
                </a:lnTo>
                <a:lnTo>
                  <a:pt x="1266767" y="114705"/>
                </a:lnTo>
                <a:lnTo>
                  <a:pt x="1266767" y="38085"/>
                </a:lnTo>
                <a:lnTo>
                  <a:pt x="1173062" y="38085"/>
                </a:lnTo>
                <a:lnTo>
                  <a:pt x="1173062" y="152222"/>
                </a:lnTo>
                <a:lnTo>
                  <a:pt x="1302157" y="152222"/>
                </a:lnTo>
                <a:lnTo>
                  <a:pt x="1302406" y="152222"/>
                </a:lnTo>
                <a:lnTo>
                  <a:pt x="1449192" y="152222"/>
                </a:lnTo>
                <a:lnTo>
                  <a:pt x="1449192" y="22415"/>
                </a:lnTo>
                <a:lnTo>
                  <a:pt x="1559727" y="22415"/>
                </a:lnTo>
                <a:lnTo>
                  <a:pt x="1565683" y="22415"/>
                </a:lnTo>
                <a:lnTo>
                  <a:pt x="1575119" y="22415"/>
                </a:lnTo>
                <a:lnTo>
                  <a:pt x="1575119" y="114705"/>
                </a:lnTo>
                <a:lnTo>
                  <a:pt x="1575119" y="121733"/>
                </a:lnTo>
                <a:lnTo>
                  <a:pt x="1575119" y="129743"/>
                </a:lnTo>
                <a:lnTo>
                  <a:pt x="1504058" y="129743"/>
                </a:lnTo>
                <a:lnTo>
                  <a:pt x="1496628" y="129743"/>
                </a:lnTo>
                <a:lnTo>
                  <a:pt x="1487015" y="129743"/>
                </a:lnTo>
                <a:lnTo>
                  <a:pt x="1487015" y="75194"/>
                </a:lnTo>
                <a:lnTo>
                  <a:pt x="1487015" y="71066"/>
                </a:lnTo>
                <a:lnTo>
                  <a:pt x="1487015" y="60098"/>
                </a:lnTo>
                <a:lnTo>
                  <a:pt x="1522870" y="60098"/>
                </a:lnTo>
                <a:lnTo>
                  <a:pt x="1528689" y="60098"/>
                </a:lnTo>
                <a:lnTo>
                  <a:pt x="1537967" y="60098"/>
                </a:lnTo>
                <a:lnTo>
                  <a:pt x="1537967" y="93593"/>
                </a:lnTo>
                <a:lnTo>
                  <a:pt x="1522870" y="93593"/>
                </a:lnTo>
                <a:lnTo>
                  <a:pt x="1522870" y="75194"/>
                </a:lnTo>
                <a:lnTo>
                  <a:pt x="1504058" y="75194"/>
                </a:lnTo>
                <a:lnTo>
                  <a:pt x="1504058" y="114705"/>
                </a:lnTo>
                <a:lnTo>
                  <a:pt x="1559727" y="114705"/>
                </a:lnTo>
                <a:lnTo>
                  <a:pt x="1559727" y="38085"/>
                </a:lnTo>
                <a:lnTo>
                  <a:pt x="1466021" y="38085"/>
                </a:lnTo>
                <a:lnTo>
                  <a:pt x="1466021" y="152222"/>
                </a:lnTo>
                <a:lnTo>
                  <a:pt x="1595117" y="152222"/>
                </a:lnTo>
                <a:lnTo>
                  <a:pt x="1595366" y="152222"/>
                </a:lnTo>
                <a:lnTo>
                  <a:pt x="1742152" y="152222"/>
                </a:lnTo>
                <a:lnTo>
                  <a:pt x="1742152" y="22415"/>
                </a:lnTo>
                <a:lnTo>
                  <a:pt x="1853549" y="22415"/>
                </a:lnTo>
                <a:lnTo>
                  <a:pt x="1859505" y="22415"/>
                </a:lnTo>
                <a:lnTo>
                  <a:pt x="1868941" y="22415"/>
                </a:lnTo>
                <a:lnTo>
                  <a:pt x="1868941" y="114705"/>
                </a:lnTo>
                <a:lnTo>
                  <a:pt x="1868941" y="121733"/>
                </a:lnTo>
                <a:lnTo>
                  <a:pt x="1868941" y="129743"/>
                </a:lnTo>
                <a:lnTo>
                  <a:pt x="1797880" y="129743"/>
                </a:lnTo>
                <a:lnTo>
                  <a:pt x="1790450" y="129743"/>
                </a:lnTo>
                <a:lnTo>
                  <a:pt x="1780837" y="129743"/>
                </a:lnTo>
                <a:lnTo>
                  <a:pt x="1780837" y="75194"/>
                </a:lnTo>
                <a:lnTo>
                  <a:pt x="1780837" y="71066"/>
                </a:lnTo>
                <a:lnTo>
                  <a:pt x="1780837" y="60098"/>
                </a:lnTo>
                <a:lnTo>
                  <a:pt x="1816692" y="60098"/>
                </a:lnTo>
                <a:lnTo>
                  <a:pt x="1822511" y="60098"/>
                </a:lnTo>
                <a:lnTo>
                  <a:pt x="1831789" y="60098"/>
                </a:lnTo>
                <a:lnTo>
                  <a:pt x="1831789" y="93593"/>
                </a:lnTo>
                <a:lnTo>
                  <a:pt x="1816692" y="93593"/>
                </a:lnTo>
                <a:lnTo>
                  <a:pt x="1816692" y="75194"/>
                </a:lnTo>
                <a:lnTo>
                  <a:pt x="1797880" y="75194"/>
                </a:lnTo>
                <a:lnTo>
                  <a:pt x="1797880" y="114705"/>
                </a:lnTo>
                <a:lnTo>
                  <a:pt x="1853549" y="114705"/>
                </a:lnTo>
                <a:lnTo>
                  <a:pt x="1853549" y="38085"/>
                </a:lnTo>
                <a:lnTo>
                  <a:pt x="1759843" y="38085"/>
                </a:lnTo>
                <a:lnTo>
                  <a:pt x="1759843" y="152222"/>
                </a:lnTo>
                <a:lnTo>
                  <a:pt x="1888939" y="152222"/>
                </a:lnTo>
                <a:lnTo>
                  <a:pt x="1889188" y="152222"/>
                </a:lnTo>
                <a:lnTo>
                  <a:pt x="2035974" y="152222"/>
                </a:lnTo>
                <a:lnTo>
                  <a:pt x="2035974" y="22975"/>
                </a:lnTo>
                <a:lnTo>
                  <a:pt x="2146510" y="22975"/>
                </a:lnTo>
                <a:lnTo>
                  <a:pt x="2152466" y="22975"/>
                </a:lnTo>
                <a:lnTo>
                  <a:pt x="2161902" y="22975"/>
                </a:lnTo>
                <a:lnTo>
                  <a:pt x="2161902" y="115265"/>
                </a:lnTo>
                <a:lnTo>
                  <a:pt x="2161902" y="122293"/>
                </a:lnTo>
                <a:lnTo>
                  <a:pt x="2161902" y="130303"/>
                </a:lnTo>
                <a:lnTo>
                  <a:pt x="2090841" y="130303"/>
                </a:lnTo>
                <a:lnTo>
                  <a:pt x="2083411" y="130303"/>
                </a:lnTo>
                <a:lnTo>
                  <a:pt x="2073798" y="130303"/>
                </a:lnTo>
                <a:lnTo>
                  <a:pt x="2073798" y="75754"/>
                </a:lnTo>
                <a:lnTo>
                  <a:pt x="2073798" y="71626"/>
                </a:lnTo>
                <a:lnTo>
                  <a:pt x="2073798" y="60658"/>
                </a:lnTo>
                <a:lnTo>
                  <a:pt x="2109653" y="60658"/>
                </a:lnTo>
                <a:lnTo>
                  <a:pt x="2115472" y="60658"/>
                </a:lnTo>
                <a:lnTo>
                  <a:pt x="2124750" y="60658"/>
                </a:lnTo>
                <a:lnTo>
                  <a:pt x="2124750" y="94153"/>
                </a:lnTo>
                <a:lnTo>
                  <a:pt x="2109653" y="94153"/>
                </a:lnTo>
                <a:lnTo>
                  <a:pt x="2109653" y="75754"/>
                </a:lnTo>
                <a:lnTo>
                  <a:pt x="2090841" y="75754"/>
                </a:lnTo>
                <a:lnTo>
                  <a:pt x="2090841" y="115265"/>
                </a:lnTo>
                <a:lnTo>
                  <a:pt x="2146510" y="115265"/>
                </a:lnTo>
                <a:lnTo>
                  <a:pt x="2146510" y="38645"/>
                </a:lnTo>
                <a:lnTo>
                  <a:pt x="2052804" y="38645"/>
                </a:lnTo>
                <a:lnTo>
                  <a:pt x="2052804" y="152782"/>
                </a:lnTo>
                <a:lnTo>
                  <a:pt x="2181900" y="152782"/>
                </a:lnTo>
                <a:lnTo>
                  <a:pt x="2182149" y="152782"/>
                </a:lnTo>
                <a:lnTo>
                  <a:pt x="2328935" y="152782"/>
                </a:lnTo>
                <a:lnTo>
                  <a:pt x="2328935" y="22691"/>
                </a:lnTo>
                <a:lnTo>
                  <a:pt x="2439471" y="22691"/>
                </a:lnTo>
                <a:lnTo>
                  <a:pt x="2445427" y="22691"/>
                </a:lnTo>
                <a:lnTo>
                  <a:pt x="2454863" y="22691"/>
                </a:lnTo>
                <a:lnTo>
                  <a:pt x="2454863" y="114981"/>
                </a:lnTo>
                <a:lnTo>
                  <a:pt x="2454863" y="122009"/>
                </a:lnTo>
                <a:lnTo>
                  <a:pt x="2454863" y="130019"/>
                </a:lnTo>
                <a:lnTo>
                  <a:pt x="2383802" y="130019"/>
                </a:lnTo>
                <a:lnTo>
                  <a:pt x="2376372" y="130019"/>
                </a:lnTo>
                <a:lnTo>
                  <a:pt x="2366759" y="130019"/>
                </a:lnTo>
                <a:lnTo>
                  <a:pt x="2366759" y="75470"/>
                </a:lnTo>
                <a:lnTo>
                  <a:pt x="2366759" y="71342"/>
                </a:lnTo>
                <a:lnTo>
                  <a:pt x="2366759" y="60374"/>
                </a:lnTo>
                <a:lnTo>
                  <a:pt x="2402614" y="60374"/>
                </a:lnTo>
                <a:lnTo>
                  <a:pt x="2408433" y="60374"/>
                </a:lnTo>
                <a:lnTo>
                  <a:pt x="2417711" y="60374"/>
                </a:lnTo>
                <a:lnTo>
                  <a:pt x="2417711" y="93869"/>
                </a:lnTo>
                <a:lnTo>
                  <a:pt x="2402614" y="93869"/>
                </a:lnTo>
                <a:lnTo>
                  <a:pt x="2402614" y="75470"/>
                </a:lnTo>
                <a:lnTo>
                  <a:pt x="2383802" y="75470"/>
                </a:lnTo>
                <a:lnTo>
                  <a:pt x="2383802" y="114981"/>
                </a:lnTo>
                <a:lnTo>
                  <a:pt x="2439471" y="114981"/>
                </a:lnTo>
                <a:lnTo>
                  <a:pt x="2439471" y="38361"/>
                </a:lnTo>
                <a:lnTo>
                  <a:pt x="2345765" y="38361"/>
                </a:lnTo>
                <a:lnTo>
                  <a:pt x="2345765" y="152498"/>
                </a:lnTo>
                <a:lnTo>
                  <a:pt x="2474861" y="152498"/>
                </a:lnTo>
                <a:lnTo>
                  <a:pt x="2475110" y="152498"/>
                </a:lnTo>
                <a:lnTo>
                  <a:pt x="2621896" y="152498"/>
                </a:lnTo>
                <a:lnTo>
                  <a:pt x="2621896" y="22691"/>
                </a:lnTo>
                <a:lnTo>
                  <a:pt x="2732432" y="22691"/>
                </a:lnTo>
                <a:lnTo>
                  <a:pt x="2738388" y="22691"/>
                </a:lnTo>
                <a:lnTo>
                  <a:pt x="2747824" y="22691"/>
                </a:lnTo>
                <a:lnTo>
                  <a:pt x="2747824" y="114981"/>
                </a:lnTo>
                <a:lnTo>
                  <a:pt x="2747824" y="122009"/>
                </a:lnTo>
                <a:lnTo>
                  <a:pt x="2747824" y="130019"/>
                </a:lnTo>
                <a:lnTo>
                  <a:pt x="2676763" y="130019"/>
                </a:lnTo>
                <a:lnTo>
                  <a:pt x="2669333" y="130019"/>
                </a:lnTo>
                <a:lnTo>
                  <a:pt x="2659720" y="130019"/>
                </a:lnTo>
                <a:lnTo>
                  <a:pt x="2659720" y="75470"/>
                </a:lnTo>
                <a:lnTo>
                  <a:pt x="2659720" y="71342"/>
                </a:lnTo>
                <a:lnTo>
                  <a:pt x="2659720" y="60374"/>
                </a:lnTo>
                <a:lnTo>
                  <a:pt x="2695575" y="60374"/>
                </a:lnTo>
                <a:lnTo>
                  <a:pt x="2701394" y="60374"/>
                </a:lnTo>
                <a:lnTo>
                  <a:pt x="2710672" y="60374"/>
                </a:lnTo>
                <a:lnTo>
                  <a:pt x="2710672" y="93869"/>
                </a:lnTo>
                <a:lnTo>
                  <a:pt x="2695575" y="93869"/>
                </a:lnTo>
                <a:lnTo>
                  <a:pt x="2695575" y="75470"/>
                </a:lnTo>
                <a:lnTo>
                  <a:pt x="2676763" y="75470"/>
                </a:lnTo>
                <a:lnTo>
                  <a:pt x="2676763" y="114981"/>
                </a:lnTo>
                <a:lnTo>
                  <a:pt x="2732432" y="114981"/>
                </a:lnTo>
                <a:lnTo>
                  <a:pt x="2732432" y="38361"/>
                </a:lnTo>
                <a:lnTo>
                  <a:pt x="2638726" y="38361"/>
                </a:lnTo>
                <a:lnTo>
                  <a:pt x="2638726" y="152498"/>
                </a:lnTo>
                <a:lnTo>
                  <a:pt x="2767822" y="152498"/>
                </a:lnTo>
                <a:lnTo>
                  <a:pt x="2768071" y="152498"/>
                </a:lnTo>
                <a:lnTo>
                  <a:pt x="2914857" y="152498"/>
                </a:lnTo>
                <a:lnTo>
                  <a:pt x="2914857" y="22691"/>
                </a:lnTo>
                <a:lnTo>
                  <a:pt x="3026254" y="22691"/>
                </a:lnTo>
                <a:lnTo>
                  <a:pt x="3032210" y="22691"/>
                </a:lnTo>
                <a:lnTo>
                  <a:pt x="3041646" y="22691"/>
                </a:lnTo>
                <a:lnTo>
                  <a:pt x="3041646" y="114981"/>
                </a:lnTo>
                <a:lnTo>
                  <a:pt x="3041646" y="122009"/>
                </a:lnTo>
                <a:lnTo>
                  <a:pt x="3041646" y="130019"/>
                </a:lnTo>
                <a:lnTo>
                  <a:pt x="2970585" y="130019"/>
                </a:lnTo>
                <a:lnTo>
                  <a:pt x="2963155" y="130019"/>
                </a:lnTo>
                <a:lnTo>
                  <a:pt x="2953542" y="130019"/>
                </a:lnTo>
                <a:lnTo>
                  <a:pt x="2953542" y="75470"/>
                </a:lnTo>
                <a:lnTo>
                  <a:pt x="2953542" y="71342"/>
                </a:lnTo>
                <a:lnTo>
                  <a:pt x="2953542" y="60374"/>
                </a:lnTo>
                <a:lnTo>
                  <a:pt x="2989397" y="60374"/>
                </a:lnTo>
                <a:lnTo>
                  <a:pt x="2995216" y="60374"/>
                </a:lnTo>
                <a:lnTo>
                  <a:pt x="3004494" y="60374"/>
                </a:lnTo>
                <a:lnTo>
                  <a:pt x="3004494" y="93869"/>
                </a:lnTo>
                <a:lnTo>
                  <a:pt x="2989397" y="93869"/>
                </a:lnTo>
                <a:lnTo>
                  <a:pt x="2989397" y="75470"/>
                </a:lnTo>
                <a:lnTo>
                  <a:pt x="2970585" y="75470"/>
                </a:lnTo>
                <a:lnTo>
                  <a:pt x="2970585" y="114981"/>
                </a:lnTo>
                <a:lnTo>
                  <a:pt x="3026254" y="114981"/>
                </a:lnTo>
                <a:lnTo>
                  <a:pt x="3026254" y="38361"/>
                </a:lnTo>
                <a:lnTo>
                  <a:pt x="2932548" y="38361"/>
                </a:lnTo>
                <a:lnTo>
                  <a:pt x="2932548" y="152498"/>
                </a:lnTo>
                <a:lnTo>
                  <a:pt x="3061644" y="152498"/>
                </a:lnTo>
                <a:lnTo>
                  <a:pt x="3061893" y="152498"/>
                </a:lnTo>
                <a:lnTo>
                  <a:pt x="3208679" y="152498"/>
                </a:lnTo>
                <a:lnTo>
                  <a:pt x="3208679" y="23251"/>
                </a:lnTo>
                <a:lnTo>
                  <a:pt x="3319214" y="23251"/>
                </a:lnTo>
                <a:lnTo>
                  <a:pt x="3325170" y="23251"/>
                </a:lnTo>
                <a:lnTo>
                  <a:pt x="3334606" y="23251"/>
                </a:lnTo>
                <a:lnTo>
                  <a:pt x="3334606" y="115541"/>
                </a:lnTo>
                <a:lnTo>
                  <a:pt x="3334606" y="122569"/>
                </a:lnTo>
                <a:lnTo>
                  <a:pt x="3334606" y="130579"/>
                </a:lnTo>
                <a:lnTo>
                  <a:pt x="3263545" y="130579"/>
                </a:lnTo>
                <a:lnTo>
                  <a:pt x="3256115" y="130579"/>
                </a:lnTo>
                <a:lnTo>
                  <a:pt x="3246502" y="130579"/>
                </a:lnTo>
                <a:lnTo>
                  <a:pt x="3246502" y="76030"/>
                </a:lnTo>
                <a:lnTo>
                  <a:pt x="3246502" y="71902"/>
                </a:lnTo>
                <a:lnTo>
                  <a:pt x="3246502" y="60934"/>
                </a:lnTo>
                <a:lnTo>
                  <a:pt x="3282357" y="60934"/>
                </a:lnTo>
                <a:lnTo>
                  <a:pt x="3288176" y="60934"/>
                </a:lnTo>
                <a:lnTo>
                  <a:pt x="3297454" y="60934"/>
                </a:lnTo>
                <a:lnTo>
                  <a:pt x="3297454" y="94429"/>
                </a:lnTo>
                <a:lnTo>
                  <a:pt x="3282357" y="94429"/>
                </a:lnTo>
                <a:lnTo>
                  <a:pt x="3282357" y="76030"/>
                </a:lnTo>
                <a:lnTo>
                  <a:pt x="3263545" y="76030"/>
                </a:lnTo>
                <a:lnTo>
                  <a:pt x="3263545" y="115541"/>
                </a:lnTo>
                <a:lnTo>
                  <a:pt x="3319214" y="115541"/>
                </a:lnTo>
                <a:lnTo>
                  <a:pt x="3319214" y="38921"/>
                </a:lnTo>
                <a:lnTo>
                  <a:pt x="3225508" y="38921"/>
                </a:lnTo>
                <a:lnTo>
                  <a:pt x="3225508" y="153058"/>
                </a:lnTo>
                <a:lnTo>
                  <a:pt x="3354604" y="153058"/>
                </a:lnTo>
                <a:lnTo>
                  <a:pt x="3354853" y="153058"/>
                </a:lnTo>
                <a:lnTo>
                  <a:pt x="3501639" y="153058"/>
                </a:lnTo>
                <a:lnTo>
                  <a:pt x="3501639" y="22131"/>
                </a:lnTo>
                <a:lnTo>
                  <a:pt x="3611315" y="22131"/>
                </a:lnTo>
                <a:lnTo>
                  <a:pt x="3617271" y="22131"/>
                </a:lnTo>
                <a:lnTo>
                  <a:pt x="3626707" y="22131"/>
                </a:lnTo>
                <a:lnTo>
                  <a:pt x="3626707" y="114421"/>
                </a:lnTo>
                <a:lnTo>
                  <a:pt x="3626707" y="121449"/>
                </a:lnTo>
                <a:lnTo>
                  <a:pt x="3626707" y="129459"/>
                </a:lnTo>
                <a:lnTo>
                  <a:pt x="3555646" y="129459"/>
                </a:lnTo>
                <a:lnTo>
                  <a:pt x="3548216" y="129459"/>
                </a:lnTo>
                <a:lnTo>
                  <a:pt x="3538603" y="129459"/>
                </a:lnTo>
                <a:lnTo>
                  <a:pt x="3538603" y="74910"/>
                </a:lnTo>
                <a:lnTo>
                  <a:pt x="3538603" y="70782"/>
                </a:lnTo>
                <a:lnTo>
                  <a:pt x="3538603" y="59814"/>
                </a:lnTo>
                <a:lnTo>
                  <a:pt x="3574458" y="59814"/>
                </a:lnTo>
                <a:lnTo>
                  <a:pt x="3580277" y="59814"/>
                </a:lnTo>
                <a:lnTo>
                  <a:pt x="3589555" y="59814"/>
                </a:lnTo>
                <a:lnTo>
                  <a:pt x="3589555" y="93309"/>
                </a:lnTo>
                <a:lnTo>
                  <a:pt x="3574458" y="93309"/>
                </a:lnTo>
                <a:lnTo>
                  <a:pt x="3574458" y="74910"/>
                </a:lnTo>
                <a:lnTo>
                  <a:pt x="3555646" y="74910"/>
                </a:lnTo>
                <a:lnTo>
                  <a:pt x="3555646" y="114421"/>
                </a:lnTo>
                <a:lnTo>
                  <a:pt x="3611315" y="114421"/>
                </a:lnTo>
                <a:lnTo>
                  <a:pt x="3611315" y="37801"/>
                </a:lnTo>
                <a:lnTo>
                  <a:pt x="3517610" y="37801"/>
                </a:lnTo>
                <a:lnTo>
                  <a:pt x="3517610" y="151938"/>
                </a:lnTo>
                <a:lnTo>
                  <a:pt x="3646705" y="151938"/>
                </a:lnTo>
                <a:lnTo>
                  <a:pt x="3646954" y="151938"/>
                </a:lnTo>
                <a:lnTo>
                  <a:pt x="3793740" y="151938"/>
                </a:lnTo>
                <a:lnTo>
                  <a:pt x="3793740" y="22131"/>
                </a:lnTo>
                <a:lnTo>
                  <a:pt x="3904276" y="22131"/>
                </a:lnTo>
                <a:lnTo>
                  <a:pt x="3910232" y="22131"/>
                </a:lnTo>
                <a:lnTo>
                  <a:pt x="3919668" y="22131"/>
                </a:lnTo>
                <a:lnTo>
                  <a:pt x="3919668" y="114421"/>
                </a:lnTo>
                <a:lnTo>
                  <a:pt x="3919668" y="121449"/>
                </a:lnTo>
                <a:lnTo>
                  <a:pt x="3919668" y="129459"/>
                </a:lnTo>
                <a:lnTo>
                  <a:pt x="3848607" y="129459"/>
                </a:lnTo>
                <a:lnTo>
                  <a:pt x="3841177" y="129459"/>
                </a:lnTo>
                <a:lnTo>
                  <a:pt x="3831564" y="129459"/>
                </a:lnTo>
                <a:lnTo>
                  <a:pt x="3831564" y="74910"/>
                </a:lnTo>
                <a:lnTo>
                  <a:pt x="3831564" y="70782"/>
                </a:lnTo>
                <a:lnTo>
                  <a:pt x="3831564" y="59814"/>
                </a:lnTo>
                <a:lnTo>
                  <a:pt x="3867419" y="59814"/>
                </a:lnTo>
                <a:lnTo>
                  <a:pt x="3873238" y="59814"/>
                </a:lnTo>
                <a:lnTo>
                  <a:pt x="3882516" y="59814"/>
                </a:lnTo>
                <a:lnTo>
                  <a:pt x="3882516" y="93309"/>
                </a:lnTo>
                <a:lnTo>
                  <a:pt x="3867419" y="93309"/>
                </a:lnTo>
                <a:lnTo>
                  <a:pt x="3867419" y="74910"/>
                </a:lnTo>
                <a:lnTo>
                  <a:pt x="3848607" y="74910"/>
                </a:lnTo>
                <a:lnTo>
                  <a:pt x="3848607" y="114421"/>
                </a:lnTo>
                <a:lnTo>
                  <a:pt x="3904276" y="114421"/>
                </a:lnTo>
                <a:lnTo>
                  <a:pt x="3904276" y="37801"/>
                </a:lnTo>
                <a:lnTo>
                  <a:pt x="3810571" y="37801"/>
                </a:lnTo>
                <a:lnTo>
                  <a:pt x="3810571" y="151938"/>
                </a:lnTo>
                <a:lnTo>
                  <a:pt x="3939666" y="151938"/>
                </a:lnTo>
                <a:lnTo>
                  <a:pt x="3939915" y="151938"/>
                </a:lnTo>
                <a:lnTo>
                  <a:pt x="4086701" y="151938"/>
                </a:lnTo>
                <a:lnTo>
                  <a:pt x="4086701" y="22131"/>
                </a:lnTo>
                <a:lnTo>
                  <a:pt x="4198097" y="22131"/>
                </a:lnTo>
                <a:lnTo>
                  <a:pt x="4204053" y="22131"/>
                </a:lnTo>
                <a:lnTo>
                  <a:pt x="4213489" y="22131"/>
                </a:lnTo>
                <a:lnTo>
                  <a:pt x="4213489" y="114421"/>
                </a:lnTo>
                <a:lnTo>
                  <a:pt x="4213489" y="121449"/>
                </a:lnTo>
                <a:lnTo>
                  <a:pt x="4213489" y="129459"/>
                </a:lnTo>
                <a:lnTo>
                  <a:pt x="4142428" y="129459"/>
                </a:lnTo>
                <a:lnTo>
                  <a:pt x="4134998" y="129459"/>
                </a:lnTo>
                <a:lnTo>
                  <a:pt x="4125385" y="129459"/>
                </a:lnTo>
                <a:lnTo>
                  <a:pt x="4125385" y="74910"/>
                </a:lnTo>
                <a:lnTo>
                  <a:pt x="4125385" y="70782"/>
                </a:lnTo>
                <a:lnTo>
                  <a:pt x="4125385" y="59814"/>
                </a:lnTo>
                <a:lnTo>
                  <a:pt x="4161240" y="59814"/>
                </a:lnTo>
                <a:lnTo>
                  <a:pt x="4167059" y="59814"/>
                </a:lnTo>
                <a:lnTo>
                  <a:pt x="4176337" y="59814"/>
                </a:lnTo>
                <a:lnTo>
                  <a:pt x="4176337" y="93309"/>
                </a:lnTo>
                <a:lnTo>
                  <a:pt x="4161240" y="93309"/>
                </a:lnTo>
                <a:lnTo>
                  <a:pt x="4161240" y="74910"/>
                </a:lnTo>
                <a:lnTo>
                  <a:pt x="4142428" y="74910"/>
                </a:lnTo>
                <a:lnTo>
                  <a:pt x="4142428" y="114421"/>
                </a:lnTo>
                <a:lnTo>
                  <a:pt x="4198097" y="114421"/>
                </a:lnTo>
                <a:lnTo>
                  <a:pt x="4198097" y="37801"/>
                </a:lnTo>
                <a:lnTo>
                  <a:pt x="4104392" y="37801"/>
                </a:lnTo>
                <a:lnTo>
                  <a:pt x="4104392" y="151938"/>
                </a:lnTo>
                <a:lnTo>
                  <a:pt x="4233487" y="151938"/>
                </a:lnTo>
                <a:lnTo>
                  <a:pt x="4233736" y="151938"/>
                </a:lnTo>
                <a:lnTo>
                  <a:pt x="4380522" y="151938"/>
                </a:lnTo>
                <a:lnTo>
                  <a:pt x="4380522" y="440"/>
                </a:lnTo>
                <a:lnTo>
                  <a:pt x="4251178" y="440"/>
                </a:lnTo>
                <a:lnTo>
                  <a:pt x="4251178" y="114577"/>
                </a:lnTo>
                <a:lnTo>
                  <a:pt x="4344884" y="114577"/>
                </a:lnTo>
                <a:lnTo>
                  <a:pt x="4344884" y="37957"/>
                </a:lnTo>
                <a:lnTo>
                  <a:pt x="4289215" y="37957"/>
                </a:lnTo>
                <a:lnTo>
                  <a:pt x="4289215" y="77468"/>
                </a:lnTo>
                <a:lnTo>
                  <a:pt x="4308027" y="77468"/>
                </a:lnTo>
                <a:lnTo>
                  <a:pt x="4308027" y="59069"/>
                </a:lnTo>
                <a:lnTo>
                  <a:pt x="4323123" y="59069"/>
                </a:lnTo>
                <a:lnTo>
                  <a:pt x="4323123" y="92564"/>
                </a:lnTo>
                <a:lnTo>
                  <a:pt x="4313845" y="92564"/>
                </a:lnTo>
                <a:lnTo>
                  <a:pt x="4308027" y="92564"/>
                </a:lnTo>
                <a:lnTo>
                  <a:pt x="4272172" y="92564"/>
                </a:lnTo>
                <a:lnTo>
                  <a:pt x="4272172" y="81596"/>
                </a:lnTo>
                <a:lnTo>
                  <a:pt x="4272172" y="77468"/>
                </a:lnTo>
                <a:lnTo>
                  <a:pt x="4272172" y="22919"/>
                </a:lnTo>
                <a:lnTo>
                  <a:pt x="4281784" y="22919"/>
                </a:lnTo>
                <a:lnTo>
                  <a:pt x="4289215" y="22919"/>
                </a:lnTo>
                <a:lnTo>
                  <a:pt x="4360275" y="22919"/>
                </a:lnTo>
                <a:lnTo>
                  <a:pt x="4360275" y="30929"/>
                </a:lnTo>
                <a:lnTo>
                  <a:pt x="4360275" y="37957"/>
                </a:lnTo>
                <a:lnTo>
                  <a:pt x="4360275" y="130248"/>
                </a:lnTo>
                <a:lnTo>
                  <a:pt x="4350840" y="130248"/>
                </a:lnTo>
                <a:lnTo>
                  <a:pt x="4344884" y="130248"/>
                </a:lnTo>
                <a:lnTo>
                  <a:pt x="4233736" y="130248"/>
                </a:lnTo>
                <a:lnTo>
                  <a:pt x="4233736" y="440"/>
                </a:lnTo>
                <a:lnTo>
                  <a:pt x="4086701" y="440"/>
                </a:lnTo>
                <a:lnTo>
                  <a:pt x="4086700" y="440"/>
                </a:lnTo>
                <a:lnTo>
                  <a:pt x="3957357" y="440"/>
                </a:lnTo>
                <a:lnTo>
                  <a:pt x="3957357" y="114577"/>
                </a:lnTo>
                <a:lnTo>
                  <a:pt x="4051063" y="114577"/>
                </a:lnTo>
                <a:lnTo>
                  <a:pt x="4051063" y="37957"/>
                </a:lnTo>
                <a:lnTo>
                  <a:pt x="3995394" y="37957"/>
                </a:lnTo>
                <a:lnTo>
                  <a:pt x="3995394" y="77468"/>
                </a:lnTo>
                <a:lnTo>
                  <a:pt x="4014206" y="77468"/>
                </a:lnTo>
                <a:lnTo>
                  <a:pt x="4014206" y="59069"/>
                </a:lnTo>
                <a:lnTo>
                  <a:pt x="4029302" y="59069"/>
                </a:lnTo>
                <a:lnTo>
                  <a:pt x="4029302" y="92564"/>
                </a:lnTo>
                <a:lnTo>
                  <a:pt x="4020024" y="92564"/>
                </a:lnTo>
                <a:lnTo>
                  <a:pt x="4014206" y="92564"/>
                </a:lnTo>
                <a:lnTo>
                  <a:pt x="3978351" y="92564"/>
                </a:lnTo>
                <a:lnTo>
                  <a:pt x="3978351" y="81596"/>
                </a:lnTo>
                <a:lnTo>
                  <a:pt x="3978351" y="77468"/>
                </a:lnTo>
                <a:lnTo>
                  <a:pt x="3978351" y="22919"/>
                </a:lnTo>
                <a:lnTo>
                  <a:pt x="3987963" y="22919"/>
                </a:lnTo>
                <a:lnTo>
                  <a:pt x="3995394" y="22919"/>
                </a:lnTo>
                <a:lnTo>
                  <a:pt x="4066454" y="22919"/>
                </a:lnTo>
                <a:lnTo>
                  <a:pt x="4066454" y="30929"/>
                </a:lnTo>
                <a:lnTo>
                  <a:pt x="4066454" y="37957"/>
                </a:lnTo>
                <a:lnTo>
                  <a:pt x="4066454" y="130248"/>
                </a:lnTo>
                <a:lnTo>
                  <a:pt x="4057019" y="130248"/>
                </a:lnTo>
                <a:lnTo>
                  <a:pt x="4051063" y="130248"/>
                </a:lnTo>
                <a:lnTo>
                  <a:pt x="3939915" y="130248"/>
                </a:lnTo>
                <a:lnTo>
                  <a:pt x="3939915" y="440"/>
                </a:lnTo>
                <a:lnTo>
                  <a:pt x="3793740" y="440"/>
                </a:lnTo>
                <a:lnTo>
                  <a:pt x="3792879" y="440"/>
                </a:lnTo>
                <a:lnTo>
                  <a:pt x="3664396" y="440"/>
                </a:lnTo>
                <a:lnTo>
                  <a:pt x="3664396" y="114577"/>
                </a:lnTo>
                <a:lnTo>
                  <a:pt x="3758102" y="114577"/>
                </a:lnTo>
                <a:lnTo>
                  <a:pt x="3758102" y="37957"/>
                </a:lnTo>
                <a:lnTo>
                  <a:pt x="3702433" y="37957"/>
                </a:lnTo>
                <a:lnTo>
                  <a:pt x="3702433" y="77468"/>
                </a:lnTo>
                <a:lnTo>
                  <a:pt x="3721245" y="77468"/>
                </a:lnTo>
                <a:lnTo>
                  <a:pt x="3721245" y="59069"/>
                </a:lnTo>
                <a:lnTo>
                  <a:pt x="3736341" y="59069"/>
                </a:lnTo>
                <a:lnTo>
                  <a:pt x="3736341" y="92564"/>
                </a:lnTo>
                <a:lnTo>
                  <a:pt x="3727063" y="92564"/>
                </a:lnTo>
                <a:lnTo>
                  <a:pt x="3721245" y="92564"/>
                </a:lnTo>
                <a:lnTo>
                  <a:pt x="3685390" y="92564"/>
                </a:lnTo>
                <a:lnTo>
                  <a:pt x="3685390" y="81596"/>
                </a:lnTo>
                <a:lnTo>
                  <a:pt x="3685390" y="77468"/>
                </a:lnTo>
                <a:lnTo>
                  <a:pt x="3685390" y="22919"/>
                </a:lnTo>
                <a:lnTo>
                  <a:pt x="3695002" y="22919"/>
                </a:lnTo>
                <a:lnTo>
                  <a:pt x="3702433" y="22919"/>
                </a:lnTo>
                <a:lnTo>
                  <a:pt x="3773493" y="22919"/>
                </a:lnTo>
                <a:lnTo>
                  <a:pt x="3773493" y="30929"/>
                </a:lnTo>
                <a:lnTo>
                  <a:pt x="3773493" y="37957"/>
                </a:lnTo>
                <a:lnTo>
                  <a:pt x="3773493" y="130248"/>
                </a:lnTo>
                <a:lnTo>
                  <a:pt x="3764058" y="130248"/>
                </a:lnTo>
                <a:lnTo>
                  <a:pt x="3758102" y="130248"/>
                </a:lnTo>
                <a:lnTo>
                  <a:pt x="3646954" y="130248"/>
                </a:lnTo>
                <a:lnTo>
                  <a:pt x="3646954" y="440"/>
                </a:lnTo>
                <a:lnTo>
                  <a:pt x="3499918" y="440"/>
                </a:lnTo>
                <a:lnTo>
                  <a:pt x="3499918" y="1560"/>
                </a:lnTo>
                <a:lnTo>
                  <a:pt x="3372295" y="1560"/>
                </a:lnTo>
                <a:lnTo>
                  <a:pt x="3372295" y="115697"/>
                </a:lnTo>
                <a:lnTo>
                  <a:pt x="3466001" y="115697"/>
                </a:lnTo>
                <a:lnTo>
                  <a:pt x="3466001" y="39077"/>
                </a:lnTo>
                <a:lnTo>
                  <a:pt x="3410332" y="39077"/>
                </a:lnTo>
                <a:lnTo>
                  <a:pt x="3410332" y="78588"/>
                </a:lnTo>
                <a:lnTo>
                  <a:pt x="3429144" y="78588"/>
                </a:lnTo>
                <a:lnTo>
                  <a:pt x="3429144" y="60189"/>
                </a:lnTo>
                <a:lnTo>
                  <a:pt x="3444240" y="60189"/>
                </a:lnTo>
                <a:lnTo>
                  <a:pt x="3444240" y="93684"/>
                </a:lnTo>
                <a:lnTo>
                  <a:pt x="3434962" y="93684"/>
                </a:lnTo>
                <a:lnTo>
                  <a:pt x="3429144" y="93684"/>
                </a:lnTo>
                <a:lnTo>
                  <a:pt x="3393289" y="93684"/>
                </a:lnTo>
                <a:lnTo>
                  <a:pt x="3393289" y="82716"/>
                </a:lnTo>
                <a:lnTo>
                  <a:pt x="3393289" y="78588"/>
                </a:lnTo>
                <a:lnTo>
                  <a:pt x="3393289" y="24039"/>
                </a:lnTo>
                <a:lnTo>
                  <a:pt x="3402901" y="24039"/>
                </a:lnTo>
                <a:lnTo>
                  <a:pt x="3410332" y="24039"/>
                </a:lnTo>
                <a:lnTo>
                  <a:pt x="3481392" y="24039"/>
                </a:lnTo>
                <a:lnTo>
                  <a:pt x="3481392" y="32049"/>
                </a:lnTo>
                <a:lnTo>
                  <a:pt x="3481392" y="39077"/>
                </a:lnTo>
                <a:lnTo>
                  <a:pt x="3481392" y="131368"/>
                </a:lnTo>
                <a:lnTo>
                  <a:pt x="3471957" y="131368"/>
                </a:lnTo>
                <a:lnTo>
                  <a:pt x="3466001" y="131368"/>
                </a:lnTo>
                <a:lnTo>
                  <a:pt x="3354853" y="131368"/>
                </a:lnTo>
                <a:lnTo>
                  <a:pt x="3354853" y="1560"/>
                </a:lnTo>
                <a:lnTo>
                  <a:pt x="3208679" y="1560"/>
                </a:lnTo>
                <a:lnTo>
                  <a:pt x="3208679" y="1000"/>
                </a:lnTo>
                <a:lnTo>
                  <a:pt x="3079335" y="1000"/>
                </a:lnTo>
                <a:lnTo>
                  <a:pt x="3079335" y="115137"/>
                </a:lnTo>
                <a:lnTo>
                  <a:pt x="3173041" y="115137"/>
                </a:lnTo>
                <a:lnTo>
                  <a:pt x="3173041" y="38517"/>
                </a:lnTo>
                <a:lnTo>
                  <a:pt x="3117371" y="38517"/>
                </a:lnTo>
                <a:lnTo>
                  <a:pt x="3117371" y="78028"/>
                </a:lnTo>
                <a:lnTo>
                  <a:pt x="3136183" y="78028"/>
                </a:lnTo>
                <a:lnTo>
                  <a:pt x="3136183" y="59629"/>
                </a:lnTo>
                <a:lnTo>
                  <a:pt x="3151280" y="59629"/>
                </a:lnTo>
                <a:lnTo>
                  <a:pt x="3151280" y="93124"/>
                </a:lnTo>
                <a:lnTo>
                  <a:pt x="3142002" y="93124"/>
                </a:lnTo>
                <a:lnTo>
                  <a:pt x="3136183" y="93124"/>
                </a:lnTo>
                <a:lnTo>
                  <a:pt x="3100329" y="93124"/>
                </a:lnTo>
                <a:lnTo>
                  <a:pt x="3100329" y="82156"/>
                </a:lnTo>
                <a:lnTo>
                  <a:pt x="3100329" y="78028"/>
                </a:lnTo>
                <a:lnTo>
                  <a:pt x="3100329" y="23479"/>
                </a:lnTo>
                <a:lnTo>
                  <a:pt x="3109941" y="23479"/>
                </a:lnTo>
                <a:lnTo>
                  <a:pt x="3117371" y="23479"/>
                </a:lnTo>
                <a:lnTo>
                  <a:pt x="3188432" y="23479"/>
                </a:lnTo>
                <a:lnTo>
                  <a:pt x="3188432" y="31489"/>
                </a:lnTo>
                <a:lnTo>
                  <a:pt x="3188432" y="38517"/>
                </a:lnTo>
                <a:lnTo>
                  <a:pt x="3188432" y="130808"/>
                </a:lnTo>
                <a:lnTo>
                  <a:pt x="3178997" y="130808"/>
                </a:lnTo>
                <a:lnTo>
                  <a:pt x="3173041" y="130808"/>
                </a:lnTo>
                <a:lnTo>
                  <a:pt x="3061893" y="130808"/>
                </a:lnTo>
                <a:lnTo>
                  <a:pt x="3061893" y="1000"/>
                </a:lnTo>
                <a:lnTo>
                  <a:pt x="2914857" y="1000"/>
                </a:lnTo>
                <a:lnTo>
                  <a:pt x="2785513" y="1000"/>
                </a:lnTo>
                <a:lnTo>
                  <a:pt x="2785513" y="115137"/>
                </a:lnTo>
                <a:lnTo>
                  <a:pt x="2879219" y="115137"/>
                </a:lnTo>
                <a:lnTo>
                  <a:pt x="2879219" y="38517"/>
                </a:lnTo>
                <a:lnTo>
                  <a:pt x="2823549" y="38517"/>
                </a:lnTo>
                <a:lnTo>
                  <a:pt x="2823549" y="78028"/>
                </a:lnTo>
                <a:lnTo>
                  <a:pt x="2842361" y="78028"/>
                </a:lnTo>
                <a:lnTo>
                  <a:pt x="2842361" y="59629"/>
                </a:lnTo>
                <a:lnTo>
                  <a:pt x="2857458" y="59629"/>
                </a:lnTo>
                <a:lnTo>
                  <a:pt x="2857458" y="93124"/>
                </a:lnTo>
                <a:lnTo>
                  <a:pt x="2848180" y="93124"/>
                </a:lnTo>
                <a:lnTo>
                  <a:pt x="2842361" y="93124"/>
                </a:lnTo>
                <a:lnTo>
                  <a:pt x="2806507" y="93124"/>
                </a:lnTo>
                <a:lnTo>
                  <a:pt x="2806507" y="82156"/>
                </a:lnTo>
                <a:lnTo>
                  <a:pt x="2806507" y="78028"/>
                </a:lnTo>
                <a:lnTo>
                  <a:pt x="2806507" y="23479"/>
                </a:lnTo>
                <a:lnTo>
                  <a:pt x="2816119" y="23479"/>
                </a:lnTo>
                <a:lnTo>
                  <a:pt x="2823549" y="23479"/>
                </a:lnTo>
                <a:lnTo>
                  <a:pt x="2894610" y="23479"/>
                </a:lnTo>
                <a:lnTo>
                  <a:pt x="2894610" y="31489"/>
                </a:lnTo>
                <a:lnTo>
                  <a:pt x="2894610" y="38517"/>
                </a:lnTo>
                <a:lnTo>
                  <a:pt x="2894610" y="130808"/>
                </a:lnTo>
                <a:lnTo>
                  <a:pt x="2885175" y="130808"/>
                </a:lnTo>
                <a:lnTo>
                  <a:pt x="2879219" y="130808"/>
                </a:lnTo>
                <a:lnTo>
                  <a:pt x="2768071" y="130808"/>
                </a:lnTo>
                <a:lnTo>
                  <a:pt x="2768071" y="1000"/>
                </a:lnTo>
                <a:lnTo>
                  <a:pt x="2621896" y="1000"/>
                </a:lnTo>
                <a:lnTo>
                  <a:pt x="2621035" y="1000"/>
                </a:lnTo>
                <a:lnTo>
                  <a:pt x="2492552" y="1000"/>
                </a:lnTo>
                <a:lnTo>
                  <a:pt x="2492552" y="115137"/>
                </a:lnTo>
                <a:lnTo>
                  <a:pt x="2586258" y="115137"/>
                </a:lnTo>
                <a:lnTo>
                  <a:pt x="2586258" y="38517"/>
                </a:lnTo>
                <a:lnTo>
                  <a:pt x="2530588" y="38517"/>
                </a:lnTo>
                <a:lnTo>
                  <a:pt x="2530588" y="78028"/>
                </a:lnTo>
                <a:lnTo>
                  <a:pt x="2549400" y="78028"/>
                </a:lnTo>
                <a:lnTo>
                  <a:pt x="2549400" y="59629"/>
                </a:lnTo>
                <a:lnTo>
                  <a:pt x="2564497" y="59629"/>
                </a:lnTo>
                <a:lnTo>
                  <a:pt x="2564497" y="93124"/>
                </a:lnTo>
                <a:lnTo>
                  <a:pt x="2555219" y="93124"/>
                </a:lnTo>
                <a:lnTo>
                  <a:pt x="2549400" y="93124"/>
                </a:lnTo>
                <a:lnTo>
                  <a:pt x="2513546" y="93124"/>
                </a:lnTo>
                <a:lnTo>
                  <a:pt x="2513546" y="82156"/>
                </a:lnTo>
                <a:lnTo>
                  <a:pt x="2513546" y="78028"/>
                </a:lnTo>
                <a:lnTo>
                  <a:pt x="2513546" y="23479"/>
                </a:lnTo>
                <a:lnTo>
                  <a:pt x="2523158" y="23479"/>
                </a:lnTo>
                <a:lnTo>
                  <a:pt x="2530588" y="23479"/>
                </a:lnTo>
                <a:lnTo>
                  <a:pt x="2601649" y="23479"/>
                </a:lnTo>
                <a:lnTo>
                  <a:pt x="2601649" y="31489"/>
                </a:lnTo>
                <a:lnTo>
                  <a:pt x="2601649" y="38517"/>
                </a:lnTo>
                <a:lnTo>
                  <a:pt x="2601649" y="130808"/>
                </a:lnTo>
                <a:lnTo>
                  <a:pt x="2592214" y="130808"/>
                </a:lnTo>
                <a:lnTo>
                  <a:pt x="2586258" y="130808"/>
                </a:lnTo>
                <a:lnTo>
                  <a:pt x="2475110" y="130808"/>
                </a:lnTo>
                <a:lnTo>
                  <a:pt x="2475110" y="1000"/>
                </a:lnTo>
                <a:lnTo>
                  <a:pt x="2328074" y="1000"/>
                </a:lnTo>
                <a:lnTo>
                  <a:pt x="2328074" y="1284"/>
                </a:lnTo>
                <a:lnTo>
                  <a:pt x="2199591" y="1284"/>
                </a:lnTo>
                <a:lnTo>
                  <a:pt x="2199591" y="115421"/>
                </a:lnTo>
                <a:lnTo>
                  <a:pt x="2293297" y="115421"/>
                </a:lnTo>
                <a:lnTo>
                  <a:pt x="2293297" y="38801"/>
                </a:lnTo>
                <a:lnTo>
                  <a:pt x="2237627" y="38801"/>
                </a:lnTo>
                <a:lnTo>
                  <a:pt x="2237627" y="78312"/>
                </a:lnTo>
                <a:lnTo>
                  <a:pt x="2256439" y="78312"/>
                </a:lnTo>
                <a:lnTo>
                  <a:pt x="2256439" y="59913"/>
                </a:lnTo>
                <a:lnTo>
                  <a:pt x="2271536" y="59913"/>
                </a:lnTo>
                <a:lnTo>
                  <a:pt x="2271536" y="93408"/>
                </a:lnTo>
                <a:lnTo>
                  <a:pt x="2262258" y="93408"/>
                </a:lnTo>
                <a:lnTo>
                  <a:pt x="2256439" y="93408"/>
                </a:lnTo>
                <a:lnTo>
                  <a:pt x="2220585" y="93408"/>
                </a:lnTo>
                <a:lnTo>
                  <a:pt x="2220585" y="82440"/>
                </a:lnTo>
                <a:lnTo>
                  <a:pt x="2220585" y="78312"/>
                </a:lnTo>
                <a:lnTo>
                  <a:pt x="2220585" y="23763"/>
                </a:lnTo>
                <a:lnTo>
                  <a:pt x="2230197" y="23763"/>
                </a:lnTo>
                <a:lnTo>
                  <a:pt x="2237627" y="23763"/>
                </a:lnTo>
                <a:lnTo>
                  <a:pt x="2308688" y="23763"/>
                </a:lnTo>
                <a:lnTo>
                  <a:pt x="2308688" y="31773"/>
                </a:lnTo>
                <a:lnTo>
                  <a:pt x="2308688" y="38801"/>
                </a:lnTo>
                <a:lnTo>
                  <a:pt x="2308688" y="131092"/>
                </a:lnTo>
                <a:lnTo>
                  <a:pt x="2299253" y="131092"/>
                </a:lnTo>
                <a:lnTo>
                  <a:pt x="2293297" y="131092"/>
                </a:lnTo>
                <a:lnTo>
                  <a:pt x="2182149" y="131092"/>
                </a:lnTo>
                <a:lnTo>
                  <a:pt x="2182149" y="1284"/>
                </a:lnTo>
                <a:lnTo>
                  <a:pt x="2035974" y="1284"/>
                </a:lnTo>
                <a:lnTo>
                  <a:pt x="2035974" y="724"/>
                </a:lnTo>
                <a:lnTo>
                  <a:pt x="1906630" y="724"/>
                </a:lnTo>
                <a:lnTo>
                  <a:pt x="1906630" y="114861"/>
                </a:lnTo>
                <a:lnTo>
                  <a:pt x="2000336" y="114861"/>
                </a:lnTo>
                <a:lnTo>
                  <a:pt x="2000336" y="38241"/>
                </a:lnTo>
                <a:lnTo>
                  <a:pt x="1944666" y="38241"/>
                </a:lnTo>
                <a:lnTo>
                  <a:pt x="1944666" y="77752"/>
                </a:lnTo>
                <a:lnTo>
                  <a:pt x="1963478" y="77752"/>
                </a:lnTo>
                <a:lnTo>
                  <a:pt x="1963478" y="59353"/>
                </a:lnTo>
                <a:lnTo>
                  <a:pt x="1978575" y="59353"/>
                </a:lnTo>
                <a:lnTo>
                  <a:pt x="1978575" y="92848"/>
                </a:lnTo>
                <a:lnTo>
                  <a:pt x="1969297" y="92848"/>
                </a:lnTo>
                <a:lnTo>
                  <a:pt x="1963478" y="92848"/>
                </a:lnTo>
                <a:lnTo>
                  <a:pt x="1927624" y="92848"/>
                </a:lnTo>
                <a:lnTo>
                  <a:pt x="1927624" y="81880"/>
                </a:lnTo>
                <a:lnTo>
                  <a:pt x="1927624" y="77752"/>
                </a:lnTo>
                <a:lnTo>
                  <a:pt x="1927624" y="23203"/>
                </a:lnTo>
                <a:lnTo>
                  <a:pt x="1937236" y="23203"/>
                </a:lnTo>
                <a:lnTo>
                  <a:pt x="1944666" y="23203"/>
                </a:lnTo>
                <a:lnTo>
                  <a:pt x="2015727" y="23203"/>
                </a:lnTo>
                <a:lnTo>
                  <a:pt x="2015727" y="31213"/>
                </a:lnTo>
                <a:lnTo>
                  <a:pt x="2015727" y="38241"/>
                </a:lnTo>
                <a:lnTo>
                  <a:pt x="2015727" y="130532"/>
                </a:lnTo>
                <a:lnTo>
                  <a:pt x="2006292" y="130532"/>
                </a:lnTo>
                <a:lnTo>
                  <a:pt x="2000336" y="130532"/>
                </a:lnTo>
                <a:lnTo>
                  <a:pt x="1889188" y="130532"/>
                </a:lnTo>
                <a:lnTo>
                  <a:pt x="1889188" y="724"/>
                </a:lnTo>
                <a:lnTo>
                  <a:pt x="1742152" y="724"/>
                </a:lnTo>
                <a:lnTo>
                  <a:pt x="1612808" y="724"/>
                </a:lnTo>
                <a:lnTo>
                  <a:pt x="1612808" y="114861"/>
                </a:lnTo>
                <a:lnTo>
                  <a:pt x="1706514" y="114861"/>
                </a:lnTo>
                <a:lnTo>
                  <a:pt x="1706514" y="38241"/>
                </a:lnTo>
                <a:lnTo>
                  <a:pt x="1650844" y="38241"/>
                </a:lnTo>
                <a:lnTo>
                  <a:pt x="1650844" y="77752"/>
                </a:lnTo>
                <a:lnTo>
                  <a:pt x="1669656" y="77752"/>
                </a:lnTo>
                <a:lnTo>
                  <a:pt x="1669656" y="59353"/>
                </a:lnTo>
                <a:lnTo>
                  <a:pt x="1684753" y="59353"/>
                </a:lnTo>
                <a:lnTo>
                  <a:pt x="1684753" y="92848"/>
                </a:lnTo>
                <a:lnTo>
                  <a:pt x="1675475" y="92848"/>
                </a:lnTo>
                <a:lnTo>
                  <a:pt x="1669656" y="92848"/>
                </a:lnTo>
                <a:lnTo>
                  <a:pt x="1633802" y="92848"/>
                </a:lnTo>
                <a:lnTo>
                  <a:pt x="1633802" y="81880"/>
                </a:lnTo>
                <a:lnTo>
                  <a:pt x="1633802" y="77752"/>
                </a:lnTo>
                <a:lnTo>
                  <a:pt x="1633802" y="23203"/>
                </a:lnTo>
                <a:lnTo>
                  <a:pt x="1643414" y="23203"/>
                </a:lnTo>
                <a:lnTo>
                  <a:pt x="1650844" y="23203"/>
                </a:lnTo>
                <a:lnTo>
                  <a:pt x="1721905" y="23203"/>
                </a:lnTo>
                <a:lnTo>
                  <a:pt x="1721905" y="31213"/>
                </a:lnTo>
                <a:lnTo>
                  <a:pt x="1721905" y="38241"/>
                </a:lnTo>
                <a:lnTo>
                  <a:pt x="1721905" y="130532"/>
                </a:lnTo>
                <a:lnTo>
                  <a:pt x="1712470" y="130532"/>
                </a:lnTo>
                <a:lnTo>
                  <a:pt x="1706514" y="130532"/>
                </a:lnTo>
                <a:lnTo>
                  <a:pt x="1595366" y="130532"/>
                </a:lnTo>
                <a:lnTo>
                  <a:pt x="1595366" y="724"/>
                </a:lnTo>
                <a:lnTo>
                  <a:pt x="1449192" y="724"/>
                </a:lnTo>
                <a:lnTo>
                  <a:pt x="1448330" y="724"/>
                </a:lnTo>
                <a:lnTo>
                  <a:pt x="1319848" y="724"/>
                </a:lnTo>
                <a:lnTo>
                  <a:pt x="1319848" y="114861"/>
                </a:lnTo>
                <a:lnTo>
                  <a:pt x="1413554" y="114861"/>
                </a:lnTo>
                <a:lnTo>
                  <a:pt x="1413554" y="38241"/>
                </a:lnTo>
                <a:lnTo>
                  <a:pt x="1357884" y="38241"/>
                </a:lnTo>
                <a:lnTo>
                  <a:pt x="1357884" y="77752"/>
                </a:lnTo>
                <a:lnTo>
                  <a:pt x="1376696" y="77752"/>
                </a:lnTo>
                <a:lnTo>
                  <a:pt x="1376696" y="59353"/>
                </a:lnTo>
                <a:lnTo>
                  <a:pt x="1391793" y="59353"/>
                </a:lnTo>
                <a:lnTo>
                  <a:pt x="1391793" y="92848"/>
                </a:lnTo>
                <a:lnTo>
                  <a:pt x="1382515" y="92848"/>
                </a:lnTo>
                <a:lnTo>
                  <a:pt x="1376696" y="92848"/>
                </a:lnTo>
                <a:lnTo>
                  <a:pt x="1340842" y="92848"/>
                </a:lnTo>
                <a:lnTo>
                  <a:pt x="1340842" y="81880"/>
                </a:lnTo>
                <a:lnTo>
                  <a:pt x="1340842" y="77752"/>
                </a:lnTo>
                <a:lnTo>
                  <a:pt x="1340842" y="23203"/>
                </a:lnTo>
                <a:lnTo>
                  <a:pt x="1350454" y="23203"/>
                </a:lnTo>
                <a:lnTo>
                  <a:pt x="1357884" y="23203"/>
                </a:lnTo>
                <a:lnTo>
                  <a:pt x="1428945" y="23203"/>
                </a:lnTo>
                <a:lnTo>
                  <a:pt x="1428945" y="31213"/>
                </a:lnTo>
                <a:lnTo>
                  <a:pt x="1428945" y="38241"/>
                </a:lnTo>
                <a:lnTo>
                  <a:pt x="1428945" y="130532"/>
                </a:lnTo>
                <a:lnTo>
                  <a:pt x="1419510" y="130532"/>
                </a:lnTo>
                <a:lnTo>
                  <a:pt x="1413554" y="130532"/>
                </a:lnTo>
                <a:lnTo>
                  <a:pt x="1302406" y="130532"/>
                </a:lnTo>
                <a:lnTo>
                  <a:pt x="1302406" y="724"/>
                </a:lnTo>
                <a:lnTo>
                  <a:pt x="1155370" y="724"/>
                </a:lnTo>
                <a:lnTo>
                  <a:pt x="1155370" y="1000"/>
                </a:lnTo>
                <a:lnTo>
                  <a:pt x="1026886" y="1000"/>
                </a:lnTo>
                <a:lnTo>
                  <a:pt x="1026886" y="115137"/>
                </a:lnTo>
                <a:lnTo>
                  <a:pt x="1120592" y="115137"/>
                </a:lnTo>
                <a:lnTo>
                  <a:pt x="1120592" y="38517"/>
                </a:lnTo>
                <a:lnTo>
                  <a:pt x="1064923" y="38517"/>
                </a:lnTo>
                <a:lnTo>
                  <a:pt x="1064923" y="78028"/>
                </a:lnTo>
                <a:lnTo>
                  <a:pt x="1083734" y="78028"/>
                </a:lnTo>
                <a:lnTo>
                  <a:pt x="1083734" y="59629"/>
                </a:lnTo>
                <a:lnTo>
                  <a:pt x="1098831" y="59629"/>
                </a:lnTo>
                <a:lnTo>
                  <a:pt x="1098831" y="93124"/>
                </a:lnTo>
                <a:lnTo>
                  <a:pt x="1089553" y="93124"/>
                </a:lnTo>
                <a:lnTo>
                  <a:pt x="1083734" y="93124"/>
                </a:lnTo>
                <a:lnTo>
                  <a:pt x="1047880" y="93124"/>
                </a:lnTo>
                <a:lnTo>
                  <a:pt x="1047880" y="82156"/>
                </a:lnTo>
                <a:lnTo>
                  <a:pt x="1047880" y="78028"/>
                </a:lnTo>
                <a:lnTo>
                  <a:pt x="1047880" y="23479"/>
                </a:lnTo>
                <a:lnTo>
                  <a:pt x="1057492" y="23479"/>
                </a:lnTo>
                <a:lnTo>
                  <a:pt x="1064923" y="23479"/>
                </a:lnTo>
                <a:lnTo>
                  <a:pt x="1135983" y="23479"/>
                </a:lnTo>
                <a:lnTo>
                  <a:pt x="1135983" y="31489"/>
                </a:lnTo>
                <a:lnTo>
                  <a:pt x="1135983" y="38517"/>
                </a:lnTo>
                <a:lnTo>
                  <a:pt x="1135983" y="130808"/>
                </a:lnTo>
                <a:lnTo>
                  <a:pt x="1126548" y="130808"/>
                </a:lnTo>
                <a:lnTo>
                  <a:pt x="1120592" y="130808"/>
                </a:lnTo>
                <a:lnTo>
                  <a:pt x="1009444" y="130808"/>
                </a:lnTo>
                <a:lnTo>
                  <a:pt x="1009444" y="1000"/>
                </a:lnTo>
                <a:lnTo>
                  <a:pt x="863270" y="1000"/>
                </a:lnTo>
                <a:lnTo>
                  <a:pt x="863270" y="440"/>
                </a:lnTo>
                <a:lnTo>
                  <a:pt x="733926" y="440"/>
                </a:lnTo>
                <a:lnTo>
                  <a:pt x="733926" y="114577"/>
                </a:lnTo>
                <a:lnTo>
                  <a:pt x="827632" y="114577"/>
                </a:lnTo>
                <a:lnTo>
                  <a:pt x="827632" y="37957"/>
                </a:lnTo>
                <a:lnTo>
                  <a:pt x="771963" y="37957"/>
                </a:lnTo>
                <a:lnTo>
                  <a:pt x="771963" y="77468"/>
                </a:lnTo>
                <a:lnTo>
                  <a:pt x="790775" y="77468"/>
                </a:lnTo>
                <a:lnTo>
                  <a:pt x="790775" y="59069"/>
                </a:lnTo>
                <a:lnTo>
                  <a:pt x="805871" y="59069"/>
                </a:lnTo>
                <a:lnTo>
                  <a:pt x="805871" y="92564"/>
                </a:lnTo>
                <a:lnTo>
                  <a:pt x="796593" y="92564"/>
                </a:lnTo>
                <a:lnTo>
                  <a:pt x="790775" y="92564"/>
                </a:lnTo>
                <a:lnTo>
                  <a:pt x="754920" y="92564"/>
                </a:lnTo>
                <a:lnTo>
                  <a:pt x="754920" y="81596"/>
                </a:lnTo>
                <a:lnTo>
                  <a:pt x="754920" y="77468"/>
                </a:lnTo>
                <a:lnTo>
                  <a:pt x="754920" y="22919"/>
                </a:lnTo>
                <a:lnTo>
                  <a:pt x="764532" y="22919"/>
                </a:lnTo>
                <a:lnTo>
                  <a:pt x="771963" y="22919"/>
                </a:lnTo>
                <a:lnTo>
                  <a:pt x="843024" y="22919"/>
                </a:lnTo>
                <a:lnTo>
                  <a:pt x="843024" y="30929"/>
                </a:lnTo>
                <a:lnTo>
                  <a:pt x="843024" y="37957"/>
                </a:lnTo>
                <a:lnTo>
                  <a:pt x="843024" y="130248"/>
                </a:lnTo>
                <a:lnTo>
                  <a:pt x="833588" y="130248"/>
                </a:lnTo>
                <a:lnTo>
                  <a:pt x="827632" y="130248"/>
                </a:lnTo>
                <a:lnTo>
                  <a:pt x="716484" y="130248"/>
                </a:lnTo>
                <a:lnTo>
                  <a:pt x="716484" y="440"/>
                </a:lnTo>
                <a:lnTo>
                  <a:pt x="569448" y="440"/>
                </a:lnTo>
                <a:lnTo>
                  <a:pt x="440104" y="440"/>
                </a:lnTo>
                <a:lnTo>
                  <a:pt x="440104" y="114577"/>
                </a:lnTo>
                <a:lnTo>
                  <a:pt x="533810" y="114577"/>
                </a:lnTo>
                <a:lnTo>
                  <a:pt x="533810" y="37957"/>
                </a:lnTo>
                <a:lnTo>
                  <a:pt x="478141" y="37957"/>
                </a:lnTo>
                <a:lnTo>
                  <a:pt x="478141" y="77468"/>
                </a:lnTo>
                <a:lnTo>
                  <a:pt x="496953" y="77468"/>
                </a:lnTo>
                <a:lnTo>
                  <a:pt x="496953" y="59069"/>
                </a:lnTo>
                <a:lnTo>
                  <a:pt x="512050" y="59069"/>
                </a:lnTo>
                <a:lnTo>
                  <a:pt x="512050" y="92564"/>
                </a:lnTo>
                <a:lnTo>
                  <a:pt x="502771" y="92564"/>
                </a:lnTo>
                <a:lnTo>
                  <a:pt x="496953" y="92564"/>
                </a:lnTo>
                <a:lnTo>
                  <a:pt x="461098" y="92564"/>
                </a:lnTo>
                <a:lnTo>
                  <a:pt x="461098" y="81596"/>
                </a:lnTo>
                <a:lnTo>
                  <a:pt x="461098" y="77468"/>
                </a:lnTo>
                <a:lnTo>
                  <a:pt x="461098" y="22919"/>
                </a:lnTo>
                <a:lnTo>
                  <a:pt x="470710" y="22919"/>
                </a:lnTo>
                <a:lnTo>
                  <a:pt x="478141" y="22919"/>
                </a:lnTo>
                <a:lnTo>
                  <a:pt x="549202" y="22919"/>
                </a:lnTo>
                <a:lnTo>
                  <a:pt x="549202" y="30929"/>
                </a:lnTo>
                <a:lnTo>
                  <a:pt x="549202" y="37957"/>
                </a:lnTo>
                <a:lnTo>
                  <a:pt x="549202" y="130248"/>
                </a:lnTo>
                <a:lnTo>
                  <a:pt x="539766" y="130248"/>
                </a:lnTo>
                <a:lnTo>
                  <a:pt x="533810" y="130248"/>
                </a:lnTo>
                <a:lnTo>
                  <a:pt x="422662" y="130248"/>
                </a:lnTo>
                <a:lnTo>
                  <a:pt x="422662" y="440"/>
                </a:lnTo>
                <a:lnTo>
                  <a:pt x="276487" y="440"/>
                </a:lnTo>
                <a:lnTo>
                  <a:pt x="276487" y="0"/>
                </a:lnTo>
                <a:lnTo>
                  <a:pt x="147143" y="0"/>
                </a:lnTo>
                <a:lnTo>
                  <a:pt x="147143" y="114138"/>
                </a:lnTo>
                <a:lnTo>
                  <a:pt x="240848" y="114138"/>
                </a:lnTo>
                <a:lnTo>
                  <a:pt x="240848" y="37518"/>
                </a:lnTo>
                <a:lnTo>
                  <a:pt x="185179" y="37518"/>
                </a:lnTo>
                <a:lnTo>
                  <a:pt x="185179" y="77029"/>
                </a:lnTo>
                <a:lnTo>
                  <a:pt x="203991" y="77029"/>
                </a:lnTo>
                <a:lnTo>
                  <a:pt x="203991" y="58630"/>
                </a:lnTo>
                <a:lnTo>
                  <a:pt x="219087" y="58630"/>
                </a:lnTo>
                <a:lnTo>
                  <a:pt x="219087" y="92125"/>
                </a:lnTo>
                <a:lnTo>
                  <a:pt x="209809" y="92125"/>
                </a:lnTo>
                <a:lnTo>
                  <a:pt x="203991" y="92125"/>
                </a:lnTo>
                <a:lnTo>
                  <a:pt x="168136" y="92125"/>
                </a:lnTo>
                <a:lnTo>
                  <a:pt x="168136" y="81157"/>
                </a:lnTo>
                <a:lnTo>
                  <a:pt x="168136" y="77029"/>
                </a:lnTo>
                <a:lnTo>
                  <a:pt x="168136" y="22480"/>
                </a:lnTo>
                <a:lnTo>
                  <a:pt x="177749" y="22480"/>
                </a:lnTo>
                <a:lnTo>
                  <a:pt x="185179" y="22480"/>
                </a:lnTo>
                <a:lnTo>
                  <a:pt x="256240" y="22480"/>
                </a:lnTo>
                <a:lnTo>
                  <a:pt x="256240" y="30490"/>
                </a:lnTo>
                <a:lnTo>
                  <a:pt x="256240" y="37518"/>
                </a:lnTo>
                <a:lnTo>
                  <a:pt x="256240" y="129808"/>
                </a:lnTo>
                <a:lnTo>
                  <a:pt x="246804" y="129808"/>
                </a:lnTo>
                <a:lnTo>
                  <a:pt x="240848" y="129808"/>
                </a:lnTo>
                <a:lnTo>
                  <a:pt x="129700" y="129808"/>
                </a:lnTo>
                <a:lnTo>
                  <a:pt x="129700" y="0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sp>
        <p:nvSpPr>
          <p:cNvPr id="161" name="任意多边形 160"/>
          <p:cNvSpPr/>
          <p:nvPr/>
        </p:nvSpPr>
        <p:spPr>
          <a:xfrm rot="16200000" flipH="1">
            <a:off x="-861817" y="2858340"/>
            <a:ext cx="4380522" cy="153058"/>
          </a:xfrm>
          <a:custGeom>
            <a:avLst/>
            <a:gdLst>
              <a:gd name="connsiteX0" fmla="*/ 0 w 4380522"/>
              <a:gd name="connsiteY0" fmla="*/ 0 h 153058"/>
              <a:gd name="connsiteX1" fmla="*/ 0 w 4380522"/>
              <a:gd name="connsiteY1" fmla="*/ 21691 h 153058"/>
              <a:gd name="connsiteX2" fmla="*/ 94062 w 4380522"/>
              <a:gd name="connsiteY2" fmla="*/ 21691 h 153058"/>
              <a:gd name="connsiteX3" fmla="*/ 100018 w 4380522"/>
              <a:gd name="connsiteY3" fmla="*/ 21691 h 153058"/>
              <a:gd name="connsiteX4" fmla="*/ 109454 w 4380522"/>
              <a:gd name="connsiteY4" fmla="*/ 21691 h 153058"/>
              <a:gd name="connsiteX5" fmla="*/ 109454 w 4380522"/>
              <a:gd name="connsiteY5" fmla="*/ 113982 h 153058"/>
              <a:gd name="connsiteX6" fmla="*/ 109454 w 4380522"/>
              <a:gd name="connsiteY6" fmla="*/ 121009 h 153058"/>
              <a:gd name="connsiteX7" fmla="*/ 109454 w 4380522"/>
              <a:gd name="connsiteY7" fmla="*/ 129019 h 153058"/>
              <a:gd name="connsiteX8" fmla="*/ 38393 w 4380522"/>
              <a:gd name="connsiteY8" fmla="*/ 129019 h 153058"/>
              <a:gd name="connsiteX9" fmla="*/ 30962 w 4380522"/>
              <a:gd name="connsiteY9" fmla="*/ 129019 h 153058"/>
              <a:gd name="connsiteX10" fmla="*/ 21350 w 4380522"/>
              <a:gd name="connsiteY10" fmla="*/ 129019 h 153058"/>
              <a:gd name="connsiteX11" fmla="*/ 21350 w 4380522"/>
              <a:gd name="connsiteY11" fmla="*/ 74471 h 153058"/>
              <a:gd name="connsiteX12" fmla="*/ 21350 w 4380522"/>
              <a:gd name="connsiteY12" fmla="*/ 70343 h 153058"/>
              <a:gd name="connsiteX13" fmla="*/ 21350 w 4380522"/>
              <a:gd name="connsiteY13" fmla="*/ 59374 h 153058"/>
              <a:gd name="connsiteX14" fmla="*/ 57205 w 4380522"/>
              <a:gd name="connsiteY14" fmla="*/ 59374 h 153058"/>
              <a:gd name="connsiteX15" fmla="*/ 63023 w 4380522"/>
              <a:gd name="connsiteY15" fmla="*/ 59374 h 153058"/>
              <a:gd name="connsiteX16" fmla="*/ 72301 w 4380522"/>
              <a:gd name="connsiteY16" fmla="*/ 59374 h 153058"/>
              <a:gd name="connsiteX17" fmla="*/ 72301 w 4380522"/>
              <a:gd name="connsiteY17" fmla="*/ 92870 h 153058"/>
              <a:gd name="connsiteX18" fmla="*/ 57205 w 4380522"/>
              <a:gd name="connsiteY18" fmla="*/ 92870 h 153058"/>
              <a:gd name="connsiteX19" fmla="*/ 57205 w 4380522"/>
              <a:gd name="connsiteY19" fmla="*/ 74471 h 153058"/>
              <a:gd name="connsiteX20" fmla="*/ 38393 w 4380522"/>
              <a:gd name="connsiteY20" fmla="*/ 74471 h 153058"/>
              <a:gd name="connsiteX21" fmla="*/ 38393 w 4380522"/>
              <a:gd name="connsiteY21" fmla="*/ 113982 h 153058"/>
              <a:gd name="connsiteX22" fmla="*/ 94062 w 4380522"/>
              <a:gd name="connsiteY22" fmla="*/ 113982 h 153058"/>
              <a:gd name="connsiteX23" fmla="*/ 94062 w 4380522"/>
              <a:gd name="connsiteY23" fmla="*/ 37361 h 153058"/>
              <a:gd name="connsiteX24" fmla="*/ 356 w 4380522"/>
              <a:gd name="connsiteY24" fmla="*/ 37361 h 153058"/>
              <a:gd name="connsiteX25" fmla="*/ 356 w 4380522"/>
              <a:gd name="connsiteY25" fmla="*/ 151499 h 153058"/>
              <a:gd name="connsiteX26" fmla="*/ 129451 w 4380522"/>
              <a:gd name="connsiteY26" fmla="*/ 151499 h 153058"/>
              <a:gd name="connsiteX27" fmla="*/ 129700 w 4380522"/>
              <a:gd name="connsiteY27" fmla="*/ 151499 h 153058"/>
              <a:gd name="connsiteX28" fmla="*/ 276487 w 4380522"/>
              <a:gd name="connsiteY28" fmla="*/ 151499 h 153058"/>
              <a:gd name="connsiteX29" fmla="*/ 276487 w 4380522"/>
              <a:gd name="connsiteY29" fmla="*/ 22131 h 153058"/>
              <a:gd name="connsiteX30" fmla="*/ 387024 w 4380522"/>
              <a:gd name="connsiteY30" fmla="*/ 22131 h 153058"/>
              <a:gd name="connsiteX31" fmla="*/ 392980 w 4380522"/>
              <a:gd name="connsiteY31" fmla="*/ 22131 h 153058"/>
              <a:gd name="connsiteX32" fmla="*/ 402415 w 4380522"/>
              <a:gd name="connsiteY32" fmla="*/ 22131 h 153058"/>
              <a:gd name="connsiteX33" fmla="*/ 402415 w 4380522"/>
              <a:gd name="connsiteY33" fmla="*/ 114421 h 153058"/>
              <a:gd name="connsiteX34" fmla="*/ 402415 w 4380522"/>
              <a:gd name="connsiteY34" fmla="*/ 121449 h 153058"/>
              <a:gd name="connsiteX35" fmla="*/ 402415 w 4380522"/>
              <a:gd name="connsiteY35" fmla="*/ 129459 h 153058"/>
              <a:gd name="connsiteX36" fmla="*/ 331354 w 4380522"/>
              <a:gd name="connsiteY36" fmla="*/ 129459 h 153058"/>
              <a:gd name="connsiteX37" fmla="*/ 323924 w 4380522"/>
              <a:gd name="connsiteY37" fmla="*/ 129459 h 153058"/>
              <a:gd name="connsiteX38" fmla="*/ 314312 w 4380522"/>
              <a:gd name="connsiteY38" fmla="*/ 129459 h 153058"/>
              <a:gd name="connsiteX39" fmla="*/ 314312 w 4380522"/>
              <a:gd name="connsiteY39" fmla="*/ 74910 h 153058"/>
              <a:gd name="connsiteX40" fmla="*/ 314312 w 4380522"/>
              <a:gd name="connsiteY40" fmla="*/ 70782 h 153058"/>
              <a:gd name="connsiteX41" fmla="*/ 314312 w 4380522"/>
              <a:gd name="connsiteY41" fmla="*/ 59814 h 153058"/>
              <a:gd name="connsiteX42" fmla="*/ 350166 w 4380522"/>
              <a:gd name="connsiteY42" fmla="*/ 59814 h 153058"/>
              <a:gd name="connsiteX43" fmla="*/ 355985 w 4380522"/>
              <a:gd name="connsiteY43" fmla="*/ 59814 h 153058"/>
              <a:gd name="connsiteX44" fmla="*/ 365263 w 4380522"/>
              <a:gd name="connsiteY44" fmla="*/ 59814 h 153058"/>
              <a:gd name="connsiteX45" fmla="*/ 365263 w 4380522"/>
              <a:gd name="connsiteY45" fmla="*/ 93309 h 153058"/>
              <a:gd name="connsiteX46" fmla="*/ 350166 w 4380522"/>
              <a:gd name="connsiteY46" fmla="*/ 93309 h 153058"/>
              <a:gd name="connsiteX47" fmla="*/ 350166 w 4380522"/>
              <a:gd name="connsiteY47" fmla="*/ 74910 h 153058"/>
              <a:gd name="connsiteX48" fmla="*/ 331354 w 4380522"/>
              <a:gd name="connsiteY48" fmla="*/ 74910 h 153058"/>
              <a:gd name="connsiteX49" fmla="*/ 331354 w 4380522"/>
              <a:gd name="connsiteY49" fmla="*/ 114421 h 153058"/>
              <a:gd name="connsiteX50" fmla="*/ 387024 w 4380522"/>
              <a:gd name="connsiteY50" fmla="*/ 114421 h 153058"/>
              <a:gd name="connsiteX51" fmla="*/ 387024 w 4380522"/>
              <a:gd name="connsiteY51" fmla="*/ 37801 h 153058"/>
              <a:gd name="connsiteX52" fmla="*/ 293318 w 4380522"/>
              <a:gd name="connsiteY52" fmla="*/ 37801 h 153058"/>
              <a:gd name="connsiteX53" fmla="*/ 293318 w 4380522"/>
              <a:gd name="connsiteY53" fmla="*/ 151938 h 153058"/>
              <a:gd name="connsiteX54" fmla="*/ 422412 w 4380522"/>
              <a:gd name="connsiteY54" fmla="*/ 151938 h 153058"/>
              <a:gd name="connsiteX55" fmla="*/ 422662 w 4380522"/>
              <a:gd name="connsiteY55" fmla="*/ 151938 h 153058"/>
              <a:gd name="connsiteX56" fmla="*/ 569448 w 4380522"/>
              <a:gd name="connsiteY56" fmla="*/ 151938 h 153058"/>
              <a:gd name="connsiteX57" fmla="*/ 569448 w 4380522"/>
              <a:gd name="connsiteY57" fmla="*/ 22131 h 153058"/>
              <a:gd name="connsiteX58" fmla="*/ 680845 w 4380522"/>
              <a:gd name="connsiteY58" fmla="*/ 22131 h 153058"/>
              <a:gd name="connsiteX59" fmla="*/ 686801 w 4380522"/>
              <a:gd name="connsiteY59" fmla="*/ 22131 h 153058"/>
              <a:gd name="connsiteX60" fmla="*/ 696237 w 4380522"/>
              <a:gd name="connsiteY60" fmla="*/ 22131 h 153058"/>
              <a:gd name="connsiteX61" fmla="*/ 696237 w 4380522"/>
              <a:gd name="connsiteY61" fmla="*/ 114421 h 153058"/>
              <a:gd name="connsiteX62" fmla="*/ 696237 w 4380522"/>
              <a:gd name="connsiteY62" fmla="*/ 121449 h 153058"/>
              <a:gd name="connsiteX63" fmla="*/ 696237 w 4380522"/>
              <a:gd name="connsiteY63" fmla="*/ 129459 h 153058"/>
              <a:gd name="connsiteX64" fmla="*/ 625176 w 4380522"/>
              <a:gd name="connsiteY64" fmla="*/ 129459 h 153058"/>
              <a:gd name="connsiteX65" fmla="*/ 617746 w 4380522"/>
              <a:gd name="connsiteY65" fmla="*/ 129459 h 153058"/>
              <a:gd name="connsiteX66" fmla="*/ 608134 w 4380522"/>
              <a:gd name="connsiteY66" fmla="*/ 129459 h 153058"/>
              <a:gd name="connsiteX67" fmla="*/ 608134 w 4380522"/>
              <a:gd name="connsiteY67" fmla="*/ 74910 h 153058"/>
              <a:gd name="connsiteX68" fmla="*/ 608134 w 4380522"/>
              <a:gd name="connsiteY68" fmla="*/ 70782 h 153058"/>
              <a:gd name="connsiteX69" fmla="*/ 608134 w 4380522"/>
              <a:gd name="connsiteY69" fmla="*/ 59814 h 153058"/>
              <a:gd name="connsiteX70" fmla="*/ 643988 w 4380522"/>
              <a:gd name="connsiteY70" fmla="*/ 59814 h 153058"/>
              <a:gd name="connsiteX71" fmla="*/ 649807 w 4380522"/>
              <a:gd name="connsiteY71" fmla="*/ 59814 h 153058"/>
              <a:gd name="connsiteX72" fmla="*/ 659085 w 4380522"/>
              <a:gd name="connsiteY72" fmla="*/ 59814 h 153058"/>
              <a:gd name="connsiteX73" fmla="*/ 659085 w 4380522"/>
              <a:gd name="connsiteY73" fmla="*/ 93309 h 153058"/>
              <a:gd name="connsiteX74" fmla="*/ 643988 w 4380522"/>
              <a:gd name="connsiteY74" fmla="*/ 93309 h 153058"/>
              <a:gd name="connsiteX75" fmla="*/ 643988 w 4380522"/>
              <a:gd name="connsiteY75" fmla="*/ 74910 h 153058"/>
              <a:gd name="connsiteX76" fmla="*/ 625176 w 4380522"/>
              <a:gd name="connsiteY76" fmla="*/ 74910 h 153058"/>
              <a:gd name="connsiteX77" fmla="*/ 625176 w 4380522"/>
              <a:gd name="connsiteY77" fmla="*/ 114421 h 153058"/>
              <a:gd name="connsiteX78" fmla="*/ 680845 w 4380522"/>
              <a:gd name="connsiteY78" fmla="*/ 114421 h 153058"/>
              <a:gd name="connsiteX79" fmla="*/ 680845 w 4380522"/>
              <a:gd name="connsiteY79" fmla="*/ 37801 h 153058"/>
              <a:gd name="connsiteX80" fmla="*/ 587140 w 4380522"/>
              <a:gd name="connsiteY80" fmla="*/ 37801 h 153058"/>
              <a:gd name="connsiteX81" fmla="*/ 587140 w 4380522"/>
              <a:gd name="connsiteY81" fmla="*/ 151938 h 153058"/>
              <a:gd name="connsiteX82" fmla="*/ 716235 w 4380522"/>
              <a:gd name="connsiteY82" fmla="*/ 151938 h 153058"/>
              <a:gd name="connsiteX83" fmla="*/ 716484 w 4380522"/>
              <a:gd name="connsiteY83" fmla="*/ 151938 h 153058"/>
              <a:gd name="connsiteX84" fmla="*/ 863270 w 4380522"/>
              <a:gd name="connsiteY84" fmla="*/ 151938 h 153058"/>
              <a:gd name="connsiteX85" fmla="*/ 863270 w 4380522"/>
              <a:gd name="connsiteY85" fmla="*/ 22691 h 153058"/>
              <a:gd name="connsiteX86" fmla="*/ 973806 w 4380522"/>
              <a:gd name="connsiteY86" fmla="*/ 22691 h 153058"/>
              <a:gd name="connsiteX87" fmla="*/ 979761 w 4380522"/>
              <a:gd name="connsiteY87" fmla="*/ 22691 h 153058"/>
              <a:gd name="connsiteX88" fmla="*/ 989197 w 4380522"/>
              <a:gd name="connsiteY88" fmla="*/ 22691 h 153058"/>
              <a:gd name="connsiteX89" fmla="*/ 989197 w 4380522"/>
              <a:gd name="connsiteY89" fmla="*/ 114981 h 153058"/>
              <a:gd name="connsiteX90" fmla="*/ 989197 w 4380522"/>
              <a:gd name="connsiteY90" fmla="*/ 122009 h 153058"/>
              <a:gd name="connsiteX91" fmla="*/ 989197 w 4380522"/>
              <a:gd name="connsiteY91" fmla="*/ 130019 h 153058"/>
              <a:gd name="connsiteX92" fmla="*/ 918136 w 4380522"/>
              <a:gd name="connsiteY92" fmla="*/ 130019 h 153058"/>
              <a:gd name="connsiteX93" fmla="*/ 910706 w 4380522"/>
              <a:gd name="connsiteY93" fmla="*/ 130019 h 153058"/>
              <a:gd name="connsiteX94" fmla="*/ 901094 w 4380522"/>
              <a:gd name="connsiteY94" fmla="*/ 130019 h 153058"/>
              <a:gd name="connsiteX95" fmla="*/ 901094 w 4380522"/>
              <a:gd name="connsiteY95" fmla="*/ 75470 h 153058"/>
              <a:gd name="connsiteX96" fmla="*/ 901094 w 4380522"/>
              <a:gd name="connsiteY96" fmla="*/ 71342 h 153058"/>
              <a:gd name="connsiteX97" fmla="*/ 901094 w 4380522"/>
              <a:gd name="connsiteY97" fmla="*/ 60374 h 153058"/>
              <a:gd name="connsiteX98" fmla="*/ 936948 w 4380522"/>
              <a:gd name="connsiteY98" fmla="*/ 60374 h 153058"/>
              <a:gd name="connsiteX99" fmla="*/ 942767 w 4380522"/>
              <a:gd name="connsiteY99" fmla="*/ 60374 h 153058"/>
              <a:gd name="connsiteX100" fmla="*/ 952045 w 4380522"/>
              <a:gd name="connsiteY100" fmla="*/ 60374 h 153058"/>
              <a:gd name="connsiteX101" fmla="*/ 952045 w 4380522"/>
              <a:gd name="connsiteY101" fmla="*/ 93869 h 153058"/>
              <a:gd name="connsiteX102" fmla="*/ 936948 w 4380522"/>
              <a:gd name="connsiteY102" fmla="*/ 93869 h 153058"/>
              <a:gd name="connsiteX103" fmla="*/ 936948 w 4380522"/>
              <a:gd name="connsiteY103" fmla="*/ 75470 h 153058"/>
              <a:gd name="connsiteX104" fmla="*/ 918136 w 4380522"/>
              <a:gd name="connsiteY104" fmla="*/ 75470 h 153058"/>
              <a:gd name="connsiteX105" fmla="*/ 918136 w 4380522"/>
              <a:gd name="connsiteY105" fmla="*/ 114981 h 153058"/>
              <a:gd name="connsiteX106" fmla="*/ 973806 w 4380522"/>
              <a:gd name="connsiteY106" fmla="*/ 114981 h 153058"/>
              <a:gd name="connsiteX107" fmla="*/ 973806 w 4380522"/>
              <a:gd name="connsiteY107" fmla="*/ 38361 h 153058"/>
              <a:gd name="connsiteX108" fmla="*/ 880100 w 4380522"/>
              <a:gd name="connsiteY108" fmla="*/ 38361 h 153058"/>
              <a:gd name="connsiteX109" fmla="*/ 880100 w 4380522"/>
              <a:gd name="connsiteY109" fmla="*/ 152498 h 153058"/>
              <a:gd name="connsiteX110" fmla="*/ 1009195 w 4380522"/>
              <a:gd name="connsiteY110" fmla="*/ 152498 h 153058"/>
              <a:gd name="connsiteX111" fmla="*/ 1009444 w 4380522"/>
              <a:gd name="connsiteY111" fmla="*/ 152498 h 153058"/>
              <a:gd name="connsiteX112" fmla="*/ 1156230 w 4380522"/>
              <a:gd name="connsiteY112" fmla="*/ 152498 h 153058"/>
              <a:gd name="connsiteX113" fmla="*/ 1156230 w 4380522"/>
              <a:gd name="connsiteY113" fmla="*/ 22415 h 153058"/>
              <a:gd name="connsiteX114" fmla="*/ 1266767 w 4380522"/>
              <a:gd name="connsiteY114" fmla="*/ 22415 h 153058"/>
              <a:gd name="connsiteX115" fmla="*/ 1272723 w 4380522"/>
              <a:gd name="connsiteY115" fmla="*/ 22415 h 153058"/>
              <a:gd name="connsiteX116" fmla="*/ 1282159 w 4380522"/>
              <a:gd name="connsiteY116" fmla="*/ 22415 h 153058"/>
              <a:gd name="connsiteX117" fmla="*/ 1282159 w 4380522"/>
              <a:gd name="connsiteY117" fmla="*/ 114705 h 153058"/>
              <a:gd name="connsiteX118" fmla="*/ 1282159 w 4380522"/>
              <a:gd name="connsiteY118" fmla="*/ 121733 h 153058"/>
              <a:gd name="connsiteX119" fmla="*/ 1282159 w 4380522"/>
              <a:gd name="connsiteY119" fmla="*/ 129743 h 153058"/>
              <a:gd name="connsiteX120" fmla="*/ 1211098 w 4380522"/>
              <a:gd name="connsiteY120" fmla="*/ 129743 h 153058"/>
              <a:gd name="connsiteX121" fmla="*/ 1203668 w 4380522"/>
              <a:gd name="connsiteY121" fmla="*/ 129743 h 153058"/>
              <a:gd name="connsiteX122" fmla="*/ 1194055 w 4380522"/>
              <a:gd name="connsiteY122" fmla="*/ 129743 h 153058"/>
              <a:gd name="connsiteX123" fmla="*/ 1194055 w 4380522"/>
              <a:gd name="connsiteY123" fmla="*/ 75194 h 153058"/>
              <a:gd name="connsiteX124" fmla="*/ 1194055 w 4380522"/>
              <a:gd name="connsiteY124" fmla="*/ 71066 h 153058"/>
              <a:gd name="connsiteX125" fmla="*/ 1194055 w 4380522"/>
              <a:gd name="connsiteY125" fmla="*/ 60098 h 153058"/>
              <a:gd name="connsiteX126" fmla="*/ 1229910 w 4380522"/>
              <a:gd name="connsiteY126" fmla="*/ 60098 h 153058"/>
              <a:gd name="connsiteX127" fmla="*/ 1235729 w 4380522"/>
              <a:gd name="connsiteY127" fmla="*/ 60098 h 153058"/>
              <a:gd name="connsiteX128" fmla="*/ 1245007 w 4380522"/>
              <a:gd name="connsiteY128" fmla="*/ 60098 h 153058"/>
              <a:gd name="connsiteX129" fmla="*/ 1245007 w 4380522"/>
              <a:gd name="connsiteY129" fmla="*/ 93593 h 153058"/>
              <a:gd name="connsiteX130" fmla="*/ 1229910 w 4380522"/>
              <a:gd name="connsiteY130" fmla="*/ 93593 h 153058"/>
              <a:gd name="connsiteX131" fmla="*/ 1229910 w 4380522"/>
              <a:gd name="connsiteY131" fmla="*/ 75194 h 153058"/>
              <a:gd name="connsiteX132" fmla="*/ 1211098 w 4380522"/>
              <a:gd name="connsiteY132" fmla="*/ 75194 h 153058"/>
              <a:gd name="connsiteX133" fmla="*/ 1211098 w 4380522"/>
              <a:gd name="connsiteY133" fmla="*/ 114705 h 153058"/>
              <a:gd name="connsiteX134" fmla="*/ 1266767 w 4380522"/>
              <a:gd name="connsiteY134" fmla="*/ 114705 h 153058"/>
              <a:gd name="connsiteX135" fmla="*/ 1266767 w 4380522"/>
              <a:gd name="connsiteY135" fmla="*/ 38085 h 153058"/>
              <a:gd name="connsiteX136" fmla="*/ 1173062 w 4380522"/>
              <a:gd name="connsiteY136" fmla="*/ 38085 h 153058"/>
              <a:gd name="connsiteX137" fmla="*/ 1173062 w 4380522"/>
              <a:gd name="connsiteY137" fmla="*/ 152222 h 153058"/>
              <a:gd name="connsiteX138" fmla="*/ 1302157 w 4380522"/>
              <a:gd name="connsiteY138" fmla="*/ 152222 h 153058"/>
              <a:gd name="connsiteX139" fmla="*/ 1302406 w 4380522"/>
              <a:gd name="connsiteY139" fmla="*/ 152222 h 153058"/>
              <a:gd name="connsiteX140" fmla="*/ 1449192 w 4380522"/>
              <a:gd name="connsiteY140" fmla="*/ 152222 h 153058"/>
              <a:gd name="connsiteX141" fmla="*/ 1449192 w 4380522"/>
              <a:gd name="connsiteY141" fmla="*/ 22415 h 153058"/>
              <a:gd name="connsiteX142" fmla="*/ 1559727 w 4380522"/>
              <a:gd name="connsiteY142" fmla="*/ 22415 h 153058"/>
              <a:gd name="connsiteX143" fmla="*/ 1565683 w 4380522"/>
              <a:gd name="connsiteY143" fmla="*/ 22415 h 153058"/>
              <a:gd name="connsiteX144" fmla="*/ 1575119 w 4380522"/>
              <a:gd name="connsiteY144" fmla="*/ 22415 h 153058"/>
              <a:gd name="connsiteX145" fmla="*/ 1575119 w 4380522"/>
              <a:gd name="connsiteY145" fmla="*/ 114705 h 153058"/>
              <a:gd name="connsiteX146" fmla="*/ 1575119 w 4380522"/>
              <a:gd name="connsiteY146" fmla="*/ 121733 h 153058"/>
              <a:gd name="connsiteX147" fmla="*/ 1575119 w 4380522"/>
              <a:gd name="connsiteY147" fmla="*/ 129743 h 153058"/>
              <a:gd name="connsiteX148" fmla="*/ 1504058 w 4380522"/>
              <a:gd name="connsiteY148" fmla="*/ 129743 h 153058"/>
              <a:gd name="connsiteX149" fmla="*/ 1496628 w 4380522"/>
              <a:gd name="connsiteY149" fmla="*/ 129743 h 153058"/>
              <a:gd name="connsiteX150" fmla="*/ 1487015 w 4380522"/>
              <a:gd name="connsiteY150" fmla="*/ 129743 h 153058"/>
              <a:gd name="connsiteX151" fmla="*/ 1487015 w 4380522"/>
              <a:gd name="connsiteY151" fmla="*/ 75194 h 153058"/>
              <a:gd name="connsiteX152" fmla="*/ 1487015 w 4380522"/>
              <a:gd name="connsiteY152" fmla="*/ 71066 h 153058"/>
              <a:gd name="connsiteX153" fmla="*/ 1487015 w 4380522"/>
              <a:gd name="connsiteY153" fmla="*/ 60098 h 153058"/>
              <a:gd name="connsiteX154" fmla="*/ 1522870 w 4380522"/>
              <a:gd name="connsiteY154" fmla="*/ 60098 h 153058"/>
              <a:gd name="connsiteX155" fmla="*/ 1528689 w 4380522"/>
              <a:gd name="connsiteY155" fmla="*/ 60098 h 153058"/>
              <a:gd name="connsiteX156" fmla="*/ 1537967 w 4380522"/>
              <a:gd name="connsiteY156" fmla="*/ 60098 h 153058"/>
              <a:gd name="connsiteX157" fmla="*/ 1537967 w 4380522"/>
              <a:gd name="connsiteY157" fmla="*/ 93593 h 153058"/>
              <a:gd name="connsiteX158" fmla="*/ 1522870 w 4380522"/>
              <a:gd name="connsiteY158" fmla="*/ 93593 h 153058"/>
              <a:gd name="connsiteX159" fmla="*/ 1522870 w 4380522"/>
              <a:gd name="connsiteY159" fmla="*/ 75194 h 153058"/>
              <a:gd name="connsiteX160" fmla="*/ 1504058 w 4380522"/>
              <a:gd name="connsiteY160" fmla="*/ 75194 h 153058"/>
              <a:gd name="connsiteX161" fmla="*/ 1504058 w 4380522"/>
              <a:gd name="connsiteY161" fmla="*/ 114705 h 153058"/>
              <a:gd name="connsiteX162" fmla="*/ 1559727 w 4380522"/>
              <a:gd name="connsiteY162" fmla="*/ 114705 h 153058"/>
              <a:gd name="connsiteX163" fmla="*/ 1559727 w 4380522"/>
              <a:gd name="connsiteY163" fmla="*/ 38085 h 153058"/>
              <a:gd name="connsiteX164" fmla="*/ 1466021 w 4380522"/>
              <a:gd name="connsiteY164" fmla="*/ 38085 h 153058"/>
              <a:gd name="connsiteX165" fmla="*/ 1466021 w 4380522"/>
              <a:gd name="connsiteY165" fmla="*/ 152222 h 153058"/>
              <a:gd name="connsiteX166" fmla="*/ 1595117 w 4380522"/>
              <a:gd name="connsiteY166" fmla="*/ 152222 h 153058"/>
              <a:gd name="connsiteX167" fmla="*/ 1595366 w 4380522"/>
              <a:gd name="connsiteY167" fmla="*/ 152222 h 153058"/>
              <a:gd name="connsiteX168" fmla="*/ 1742152 w 4380522"/>
              <a:gd name="connsiteY168" fmla="*/ 152222 h 153058"/>
              <a:gd name="connsiteX169" fmla="*/ 1742152 w 4380522"/>
              <a:gd name="connsiteY169" fmla="*/ 22415 h 153058"/>
              <a:gd name="connsiteX170" fmla="*/ 1853549 w 4380522"/>
              <a:gd name="connsiteY170" fmla="*/ 22415 h 153058"/>
              <a:gd name="connsiteX171" fmla="*/ 1859505 w 4380522"/>
              <a:gd name="connsiteY171" fmla="*/ 22415 h 153058"/>
              <a:gd name="connsiteX172" fmla="*/ 1868941 w 4380522"/>
              <a:gd name="connsiteY172" fmla="*/ 22415 h 153058"/>
              <a:gd name="connsiteX173" fmla="*/ 1868941 w 4380522"/>
              <a:gd name="connsiteY173" fmla="*/ 114705 h 153058"/>
              <a:gd name="connsiteX174" fmla="*/ 1868941 w 4380522"/>
              <a:gd name="connsiteY174" fmla="*/ 121733 h 153058"/>
              <a:gd name="connsiteX175" fmla="*/ 1868941 w 4380522"/>
              <a:gd name="connsiteY175" fmla="*/ 129743 h 153058"/>
              <a:gd name="connsiteX176" fmla="*/ 1797880 w 4380522"/>
              <a:gd name="connsiteY176" fmla="*/ 129743 h 153058"/>
              <a:gd name="connsiteX177" fmla="*/ 1790450 w 4380522"/>
              <a:gd name="connsiteY177" fmla="*/ 129743 h 153058"/>
              <a:gd name="connsiteX178" fmla="*/ 1780837 w 4380522"/>
              <a:gd name="connsiteY178" fmla="*/ 129743 h 153058"/>
              <a:gd name="connsiteX179" fmla="*/ 1780837 w 4380522"/>
              <a:gd name="connsiteY179" fmla="*/ 75194 h 153058"/>
              <a:gd name="connsiteX180" fmla="*/ 1780837 w 4380522"/>
              <a:gd name="connsiteY180" fmla="*/ 71066 h 153058"/>
              <a:gd name="connsiteX181" fmla="*/ 1780837 w 4380522"/>
              <a:gd name="connsiteY181" fmla="*/ 60098 h 153058"/>
              <a:gd name="connsiteX182" fmla="*/ 1816692 w 4380522"/>
              <a:gd name="connsiteY182" fmla="*/ 60098 h 153058"/>
              <a:gd name="connsiteX183" fmla="*/ 1822511 w 4380522"/>
              <a:gd name="connsiteY183" fmla="*/ 60098 h 153058"/>
              <a:gd name="connsiteX184" fmla="*/ 1831789 w 4380522"/>
              <a:gd name="connsiteY184" fmla="*/ 60098 h 153058"/>
              <a:gd name="connsiteX185" fmla="*/ 1831789 w 4380522"/>
              <a:gd name="connsiteY185" fmla="*/ 93593 h 153058"/>
              <a:gd name="connsiteX186" fmla="*/ 1816692 w 4380522"/>
              <a:gd name="connsiteY186" fmla="*/ 93593 h 153058"/>
              <a:gd name="connsiteX187" fmla="*/ 1816692 w 4380522"/>
              <a:gd name="connsiteY187" fmla="*/ 75194 h 153058"/>
              <a:gd name="connsiteX188" fmla="*/ 1797880 w 4380522"/>
              <a:gd name="connsiteY188" fmla="*/ 75194 h 153058"/>
              <a:gd name="connsiteX189" fmla="*/ 1797880 w 4380522"/>
              <a:gd name="connsiteY189" fmla="*/ 114705 h 153058"/>
              <a:gd name="connsiteX190" fmla="*/ 1853549 w 4380522"/>
              <a:gd name="connsiteY190" fmla="*/ 114705 h 153058"/>
              <a:gd name="connsiteX191" fmla="*/ 1853549 w 4380522"/>
              <a:gd name="connsiteY191" fmla="*/ 38085 h 153058"/>
              <a:gd name="connsiteX192" fmla="*/ 1759843 w 4380522"/>
              <a:gd name="connsiteY192" fmla="*/ 38085 h 153058"/>
              <a:gd name="connsiteX193" fmla="*/ 1759843 w 4380522"/>
              <a:gd name="connsiteY193" fmla="*/ 152222 h 153058"/>
              <a:gd name="connsiteX194" fmla="*/ 1888939 w 4380522"/>
              <a:gd name="connsiteY194" fmla="*/ 152222 h 153058"/>
              <a:gd name="connsiteX195" fmla="*/ 1889188 w 4380522"/>
              <a:gd name="connsiteY195" fmla="*/ 152222 h 153058"/>
              <a:gd name="connsiteX196" fmla="*/ 2035974 w 4380522"/>
              <a:gd name="connsiteY196" fmla="*/ 152222 h 153058"/>
              <a:gd name="connsiteX197" fmla="*/ 2035974 w 4380522"/>
              <a:gd name="connsiteY197" fmla="*/ 22975 h 153058"/>
              <a:gd name="connsiteX198" fmla="*/ 2146510 w 4380522"/>
              <a:gd name="connsiteY198" fmla="*/ 22975 h 153058"/>
              <a:gd name="connsiteX199" fmla="*/ 2152466 w 4380522"/>
              <a:gd name="connsiteY199" fmla="*/ 22975 h 153058"/>
              <a:gd name="connsiteX200" fmla="*/ 2161902 w 4380522"/>
              <a:gd name="connsiteY200" fmla="*/ 22975 h 153058"/>
              <a:gd name="connsiteX201" fmla="*/ 2161902 w 4380522"/>
              <a:gd name="connsiteY201" fmla="*/ 115265 h 153058"/>
              <a:gd name="connsiteX202" fmla="*/ 2161902 w 4380522"/>
              <a:gd name="connsiteY202" fmla="*/ 122293 h 153058"/>
              <a:gd name="connsiteX203" fmla="*/ 2161902 w 4380522"/>
              <a:gd name="connsiteY203" fmla="*/ 130303 h 153058"/>
              <a:gd name="connsiteX204" fmla="*/ 2090841 w 4380522"/>
              <a:gd name="connsiteY204" fmla="*/ 130303 h 153058"/>
              <a:gd name="connsiteX205" fmla="*/ 2083411 w 4380522"/>
              <a:gd name="connsiteY205" fmla="*/ 130303 h 153058"/>
              <a:gd name="connsiteX206" fmla="*/ 2073798 w 4380522"/>
              <a:gd name="connsiteY206" fmla="*/ 130303 h 153058"/>
              <a:gd name="connsiteX207" fmla="*/ 2073798 w 4380522"/>
              <a:gd name="connsiteY207" fmla="*/ 75754 h 153058"/>
              <a:gd name="connsiteX208" fmla="*/ 2073798 w 4380522"/>
              <a:gd name="connsiteY208" fmla="*/ 71626 h 153058"/>
              <a:gd name="connsiteX209" fmla="*/ 2073798 w 4380522"/>
              <a:gd name="connsiteY209" fmla="*/ 60658 h 153058"/>
              <a:gd name="connsiteX210" fmla="*/ 2109653 w 4380522"/>
              <a:gd name="connsiteY210" fmla="*/ 60658 h 153058"/>
              <a:gd name="connsiteX211" fmla="*/ 2115472 w 4380522"/>
              <a:gd name="connsiteY211" fmla="*/ 60658 h 153058"/>
              <a:gd name="connsiteX212" fmla="*/ 2124750 w 4380522"/>
              <a:gd name="connsiteY212" fmla="*/ 60658 h 153058"/>
              <a:gd name="connsiteX213" fmla="*/ 2124750 w 4380522"/>
              <a:gd name="connsiteY213" fmla="*/ 94153 h 153058"/>
              <a:gd name="connsiteX214" fmla="*/ 2109653 w 4380522"/>
              <a:gd name="connsiteY214" fmla="*/ 94153 h 153058"/>
              <a:gd name="connsiteX215" fmla="*/ 2109653 w 4380522"/>
              <a:gd name="connsiteY215" fmla="*/ 75754 h 153058"/>
              <a:gd name="connsiteX216" fmla="*/ 2090841 w 4380522"/>
              <a:gd name="connsiteY216" fmla="*/ 75754 h 153058"/>
              <a:gd name="connsiteX217" fmla="*/ 2090841 w 4380522"/>
              <a:gd name="connsiteY217" fmla="*/ 115265 h 153058"/>
              <a:gd name="connsiteX218" fmla="*/ 2146510 w 4380522"/>
              <a:gd name="connsiteY218" fmla="*/ 115265 h 153058"/>
              <a:gd name="connsiteX219" fmla="*/ 2146510 w 4380522"/>
              <a:gd name="connsiteY219" fmla="*/ 38645 h 153058"/>
              <a:gd name="connsiteX220" fmla="*/ 2052804 w 4380522"/>
              <a:gd name="connsiteY220" fmla="*/ 38645 h 153058"/>
              <a:gd name="connsiteX221" fmla="*/ 2052804 w 4380522"/>
              <a:gd name="connsiteY221" fmla="*/ 152782 h 153058"/>
              <a:gd name="connsiteX222" fmla="*/ 2181900 w 4380522"/>
              <a:gd name="connsiteY222" fmla="*/ 152782 h 153058"/>
              <a:gd name="connsiteX223" fmla="*/ 2182149 w 4380522"/>
              <a:gd name="connsiteY223" fmla="*/ 152782 h 153058"/>
              <a:gd name="connsiteX224" fmla="*/ 2328935 w 4380522"/>
              <a:gd name="connsiteY224" fmla="*/ 152782 h 153058"/>
              <a:gd name="connsiteX225" fmla="*/ 2328935 w 4380522"/>
              <a:gd name="connsiteY225" fmla="*/ 22691 h 153058"/>
              <a:gd name="connsiteX226" fmla="*/ 2439471 w 4380522"/>
              <a:gd name="connsiteY226" fmla="*/ 22691 h 153058"/>
              <a:gd name="connsiteX227" fmla="*/ 2445427 w 4380522"/>
              <a:gd name="connsiteY227" fmla="*/ 22691 h 153058"/>
              <a:gd name="connsiteX228" fmla="*/ 2454863 w 4380522"/>
              <a:gd name="connsiteY228" fmla="*/ 22691 h 153058"/>
              <a:gd name="connsiteX229" fmla="*/ 2454863 w 4380522"/>
              <a:gd name="connsiteY229" fmla="*/ 114981 h 153058"/>
              <a:gd name="connsiteX230" fmla="*/ 2454863 w 4380522"/>
              <a:gd name="connsiteY230" fmla="*/ 122009 h 153058"/>
              <a:gd name="connsiteX231" fmla="*/ 2454863 w 4380522"/>
              <a:gd name="connsiteY231" fmla="*/ 130019 h 153058"/>
              <a:gd name="connsiteX232" fmla="*/ 2383802 w 4380522"/>
              <a:gd name="connsiteY232" fmla="*/ 130019 h 153058"/>
              <a:gd name="connsiteX233" fmla="*/ 2376372 w 4380522"/>
              <a:gd name="connsiteY233" fmla="*/ 130019 h 153058"/>
              <a:gd name="connsiteX234" fmla="*/ 2366759 w 4380522"/>
              <a:gd name="connsiteY234" fmla="*/ 130019 h 153058"/>
              <a:gd name="connsiteX235" fmla="*/ 2366759 w 4380522"/>
              <a:gd name="connsiteY235" fmla="*/ 75470 h 153058"/>
              <a:gd name="connsiteX236" fmla="*/ 2366759 w 4380522"/>
              <a:gd name="connsiteY236" fmla="*/ 71342 h 153058"/>
              <a:gd name="connsiteX237" fmla="*/ 2366759 w 4380522"/>
              <a:gd name="connsiteY237" fmla="*/ 60374 h 153058"/>
              <a:gd name="connsiteX238" fmla="*/ 2402614 w 4380522"/>
              <a:gd name="connsiteY238" fmla="*/ 60374 h 153058"/>
              <a:gd name="connsiteX239" fmla="*/ 2408433 w 4380522"/>
              <a:gd name="connsiteY239" fmla="*/ 60374 h 153058"/>
              <a:gd name="connsiteX240" fmla="*/ 2417711 w 4380522"/>
              <a:gd name="connsiteY240" fmla="*/ 60374 h 153058"/>
              <a:gd name="connsiteX241" fmla="*/ 2417711 w 4380522"/>
              <a:gd name="connsiteY241" fmla="*/ 93869 h 153058"/>
              <a:gd name="connsiteX242" fmla="*/ 2402614 w 4380522"/>
              <a:gd name="connsiteY242" fmla="*/ 93869 h 153058"/>
              <a:gd name="connsiteX243" fmla="*/ 2402614 w 4380522"/>
              <a:gd name="connsiteY243" fmla="*/ 75470 h 153058"/>
              <a:gd name="connsiteX244" fmla="*/ 2383802 w 4380522"/>
              <a:gd name="connsiteY244" fmla="*/ 75470 h 153058"/>
              <a:gd name="connsiteX245" fmla="*/ 2383802 w 4380522"/>
              <a:gd name="connsiteY245" fmla="*/ 114981 h 153058"/>
              <a:gd name="connsiteX246" fmla="*/ 2439471 w 4380522"/>
              <a:gd name="connsiteY246" fmla="*/ 114981 h 153058"/>
              <a:gd name="connsiteX247" fmla="*/ 2439471 w 4380522"/>
              <a:gd name="connsiteY247" fmla="*/ 38361 h 153058"/>
              <a:gd name="connsiteX248" fmla="*/ 2345765 w 4380522"/>
              <a:gd name="connsiteY248" fmla="*/ 38361 h 153058"/>
              <a:gd name="connsiteX249" fmla="*/ 2345765 w 4380522"/>
              <a:gd name="connsiteY249" fmla="*/ 152498 h 153058"/>
              <a:gd name="connsiteX250" fmla="*/ 2474861 w 4380522"/>
              <a:gd name="connsiteY250" fmla="*/ 152498 h 153058"/>
              <a:gd name="connsiteX251" fmla="*/ 2475110 w 4380522"/>
              <a:gd name="connsiteY251" fmla="*/ 152498 h 153058"/>
              <a:gd name="connsiteX252" fmla="*/ 2621896 w 4380522"/>
              <a:gd name="connsiteY252" fmla="*/ 152498 h 153058"/>
              <a:gd name="connsiteX253" fmla="*/ 2621896 w 4380522"/>
              <a:gd name="connsiteY253" fmla="*/ 22691 h 153058"/>
              <a:gd name="connsiteX254" fmla="*/ 2732432 w 4380522"/>
              <a:gd name="connsiteY254" fmla="*/ 22691 h 153058"/>
              <a:gd name="connsiteX255" fmla="*/ 2738388 w 4380522"/>
              <a:gd name="connsiteY255" fmla="*/ 22691 h 153058"/>
              <a:gd name="connsiteX256" fmla="*/ 2747824 w 4380522"/>
              <a:gd name="connsiteY256" fmla="*/ 22691 h 153058"/>
              <a:gd name="connsiteX257" fmla="*/ 2747824 w 4380522"/>
              <a:gd name="connsiteY257" fmla="*/ 114981 h 153058"/>
              <a:gd name="connsiteX258" fmla="*/ 2747824 w 4380522"/>
              <a:gd name="connsiteY258" fmla="*/ 122009 h 153058"/>
              <a:gd name="connsiteX259" fmla="*/ 2747824 w 4380522"/>
              <a:gd name="connsiteY259" fmla="*/ 130019 h 153058"/>
              <a:gd name="connsiteX260" fmla="*/ 2676763 w 4380522"/>
              <a:gd name="connsiteY260" fmla="*/ 130019 h 153058"/>
              <a:gd name="connsiteX261" fmla="*/ 2669333 w 4380522"/>
              <a:gd name="connsiteY261" fmla="*/ 130019 h 153058"/>
              <a:gd name="connsiteX262" fmla="*/ 2659720 w 4380522"/>
              <a:gd name="connsiteY262" fmla="*/ 130019 h 153058"/>
              <a:gd name="connsiteX263" fmla="*/ 2659720 w 4380522"/>
              <a:gd name="connsiteY263" fmla="*/ 75470 h 153058"/>
              <a:gd name="connsiteX264" fmla="*/ 2659720 w 4380522"/>
              <a:gd name="connsiteY264" fmla="*/ 71342 h 153058"/>
              <a:gd name="connsiteX265" fmla="*/ 2659720 w 4380522"/>
              <a:gd name="connsiteY265" fmla="*/ 60374 h 153058"/>
              <a:gd name="connsiteX266" fmla="*/ 2695575 w 4380522"/>
              <a:gd name="connsiteY266" fmla="*/ 60374 h 153058"/>
              <a:gd name="connsiteX267" fmla="*/ 2701394 w 4380522"/>
              <a:gd name="connsiteY267" fmla="*/ 60374 h 153058"/>
              <a:gd name="connsiteX268" fmla="*/ 2710672 w 4380522"/>
              <a:gd name="connsiteY268" fmla="*/ 60374 h 153058"/>
              <a:gd name="connsiteX269" fmla="*/ 2710672 w 4380522"/>
              <a:gd name="connsiteY269" fmla="*/ 93869 h 153058"/>
              <a:gd name="connsiteX270" fmla="*/ 2695575 w 4380522"/>
              <a:gd name="connsiteY270" fmla="*/ 93869 h 153058"/>
              <a:gd name="connsiteX271" fmla="*/ 2695575 w 4380522"/>
              <a:gd name="connsiteY271" fmla="*/ 75470 h 153058"/>
              <a:gd name="connsiteX272" fmla="*/ 2676763 w 4380522"/>
              <a:gd name="connsiteY272" fmla="*/ 75470 h 153058"/>
              <a:gd name="connsiteX273" fmla="*/ 2676763 w 4380522"/>
              <a:gd name="connsiteY273" fmla="*/ 114981 h 153058"/>
              <a:gd name="connsiteX274" fmla="*/ 2732432 w 4380522"/>
              <a:gd name="connsiteY274" fmla="*/ 114981 h 153058"/>
              <a:gd name="connsiteX275" fmla="*/ 2732432 w 4380522"/>
              <a:gd name="connsiteY275" fmla="*/ 38361 h 153058"/>
              <a:gd name="connsiteX276" fmla="*/ 2638726 w 4380522"/>
              <a:gd name="connsiteY276" fmla="*/ 38361 h 153058"/>
              <a:gd name="connsiteX277" fmla="*/ 2638726 w 4380522"/>
              <a:gd name="connsiteY277" fmla="*/ 152498 h 153058"/>
              <a:gd name="connsiteX278" fmla="*/ 2767822 w 4380522"/>
              <a:gd name="connsiteY278" fmla="*/ 152498 h 153058"/>
              <a:gd name="connsiteX279" fmla="*/ 2768071 w 4380522"/>
              <a:gd name="connsiteY279" fmla="*/ 152498 h 153058"/>
              <a:gd name="connsiteX280" fmla="*/ 2914857 w 4380522"/>
              <a:gd name="connsiteY280" fmla="*/ 152498 h 153058"/>
              <a:gd name="connsiteX281" fmla="*/ 2914857 w 4380522"/>
              <a:gd name="connsiteY281" fmla="*/ 22691 h 153058"/>
              <a:gd name="connsiteX282" fmla="*/ 3026254 w 4380522"/>
              <a:gd name="connsiteY282" fmla="*/ 22691 h 153058"/>
              <a:gd name="connsiteX283" fmla="*/ 3032210 w 4380522"/>
              <a:gd name="connsiteY283" fmla="*/ 22691 h 153058"/>
              <a:gd name="connsiteX284" fmla="*/ 3041646 w 4380522"/>
              <a:gd name="connsiteY284" fmla="*/ 22691 h 153058"/>
              <a:gd name="connsiteX285" fmla="*/ 3041646 w 4380522"/>
              <a:gd name="connsiteY285" fmla="*/ 114981 h 153058"/>
              <a:gd name="connsiteX286" fmla="*/ 3041646 w 4380522"/>
              <a:gd name="connsiteY286" fmla="*/ 122009 h 153058"/>
              <a:gd name="connsiteX287" fmla="*/ 3041646 w 4380522"/>
              <a:gd name="connsiteY287" fmla="*/ 130019 h 153058"/>
              <a:gd name="connsiteX288" fmla="*/ 2970585 w 4380522"/>
              <a:gd name="connsiteY288" fmla="*/ 130019 h 153058"/>
              <a:gd name="connsiteX289" fmla="*/ 2963155 w 4380522"/>
              <a:gd name="connsiteY289" fmla="*/ 130019 h 153058"/>
              <a:gd name="connsiteX290" fmla="*/ 2953542 w 4380522"/>
              <a:gd name="connsiteY290" fmla="*/ 130019 h 153058"/>
              <a:gd name="connsiteX291" fmla="*/ 2953542 w 4380522"/>
              <a:gd name="connsiteY291" fmla="*/ 75470 h 153058"/>
              <a:gd name="connsiteX292" fmla="*/ 2953542 w 4380522"/>
              <a:gd name="connsiteY292" fmla="*/ 71342 h 153058"/>
              <a:gd name="connsiteX293" fmla="*/ 2953542 w 4380522"/>
              <a:gd name="connsiteY293" fmla="*/ 60374 h 153058"/>
              <a:gd name="connsiteX294" fmla="*/ 2989397 w 4380522"/>
              <a:gd name="connsiteY294" fmla="*/ 60374 h 153058"/>
              <a:gd name="connsiteX295" fmla="*/ 2995216 w 4380522"/>
              <a:gd name="connsiteY295" fmla="*/ 60374 h 153058"/>
              <a:gd name="connsiteX296" fmla="*/ 3004494 w 4380522"/>
              <a:gd name="connsiteY296" fmla="*/ 60374 h 153058"/>
              <a:gd name="connsiteX297" fmla="*/ 3004494 w 4380522"/>
              <a:gd name="connsiteY297" fmla="*/ 93869 h 153058"/>
              <a:gd name="connsiteX298" fmla="*/ 2989397 w 4380522"/>
              <a:gd name="connsiteY298" fmla="*/ 93869 h 153058"/>
              <a:gd name="connsiteX299" fmla="*/ 2989397 w 4380522"/>
              <a:gd name="connsiteY299" fmla="*/ 75470 h 153058"/>
              <a:gd name="connsiteX300" fmla="*/ 2970585 w 4380522"/>
              <a:gd name="connsiteY300" fmla="*/ 75470 h 153058"/>
              <a:gd name="connsiteX301" fmla="*/ 2970585 w 4380522"/>
              <a:gd name="connsiteY301" fmla="*/ 114981 h 153058"/>
              <a:gd name="connsiteX302" fmla="*/ 3026254 w 4380522"/>
              <a:gd name="connsiteY302" fmla="*/ 114981 h 153058"/>
              <a:gd name="connsiteX303" fmla="*/ 3026254 w 4380522"/>
              <a:gd name="connsiteY303" fmla="*/ 38361 h 153058"/>
              <a:gd name="connsiteX304" fmla="*/ 2932548 w 4380522"/>
              <a:gd name="connsiteY304" fmla="*/ 38361 h 153058"/>
              <a:gd name="connsiteX305" fmla="*/ 2932548 w 4380522"/>
              <a:gd name="connsiteY305" fmla="*/ 152498 h 153058"/>
              <a:gd name="connsiteX306" fmla="*/ 3061644 w 4380522"/>
              <a:gd name="connsiteY306" fmla="*/ 152498 h 153058"/>
              <a:gd name="connsiteX307" fmla="*/ 3061893 w 4380522"/>
              <a:gd name="connsiteY307" fmla="*/ 152498 h 153058"/>
              <a:gd name="connsiteX308" fmla="*/ 3208679 w 4380522"/>
              <a:gd name="connsiteY308" fmla="*/ 152498 h 153058"/>
              <a:gd name="connsiteX309" fmla="*/ 3208679 w 4380522"/>
              <a:gd name="connsiteY309" fmla="*/ 23251 h 153058"/>
              <a:gd name="connsiteX310" fmla="*/ 3319214 w 4380522"/>
              <a:gd name="connsiteY310" fmla="*/ 23251 h 153058"/>
              <a:gd name="connsiteX311" fmla="*/ 3325170 w 4380522"/>
              <a:gd name="connsiteY311" fmla="*/ 23251 h 153058"/>
              <a:gd name="connsiteX312" fmla="*/ 3334606 w 4380522"/>
              <a:gd name="connsiteY312" fmla="*/ 23251 h 153058"/>
              <a:gd name="connsiteX313" fmla="*/ 3334606 w 4380522"/>
              <a:gd name="connsiteY313" fmla="*/ 115541 h 153058"/>
              <a:gd name="connsiteX314" fmla="*/ 3334606 w 4380522"/>
              <a:gd name="connsiteY314" fmla="*/ 122569 h 153058"/>
              <a:gd name="connsiteX315" fmla="*/ 3334606 w 4380522"/>
              <a:gd name="connsiteY315" fmla="*/ 130579 h 153058"/>
              <a:gd name="connsiteX316" fmla="*/ 3263545 w 4380522"/>
              <a:gd name="connsiteY316" fmla="*/ 130579 h 153058"/>
              <a:gd name="connsiteX317" fmla="*/ 3256115 w 4380522"/>
              <a:gd name="connsiteY317" fmla="*/ 130579 h 153058"/>
              <a:gd name="connsiteX318" fmla="*/ 3246502 w 4380522"/>
              <a:gd name="connsiteY318" fmla="*/ 130579 h 153058"/>
              <a:gd name="connsiteX319" fmla="*/ 3246502 w 4380522"/>
              <a:gd name="connsiteY319" fmla="*/ 76030 h 153058"/>
              <a:gd name="connsiteX320" fmla="*/ 3246502 w 4380522"/>
              <a:gd name="connsiteY320" fmla="*/ 71902 h 153058"/>
              <a:gd name="connsiteX321" fmla="*/ 3246502 w 4380522"/>
              <a:gd name="connsiteY321" fmla="*/ 60934 h 153058"/>
              <a:gd name="connsiteX322" fmla="*/ 3282357 w 4380522"/>
              <a:gd name="connsiteY322" fmla="*/ 60934 h 153058"/>
              <a:gd name="connsiteX323" fmla="*/ 3288176 w 4380522"/>
              <a:gd name="connsiteY323" fmla="*/ 60934 h 153058"/>
              <a:gd name="connsiteX324" fmla="*/ 3297454 w 4380522"/>
              <a:gd name="connsiteY324" fmla="*/ 60934 h 153058"/>
              <a:gd name="connsiteX325" fmla="*/ 3297454 w 4380522"/>
              <a:gd name="connsiteY325" fmla="*/ 94429 h 153058"/>
              <a:gd name="connsiteX326" fmla="*/ 3282357 w 4380522"/>
              <a:gd name="connsiteY326" fmla="*/ 94429 h 153058"/>
              <a:gd name="connsiteX327" fmla="*/ 3282357 w 4380522"/>
              <a:gd name="connsiteY327" fmla="*/ 76030 h 153058"/>
              <a:gd name="connsiteX328" fmla="*/ 3263545 w 4380522"/>
              <a:gd name="connsiteY328" fmla="*/ 76030 h 153058"/>
              <a:gd name="connsiteX329" fmla="*/ 3263545 w 4380522"/>
              <a:gd name="connsiteY329" fmla="*/ 115541 h 153058"/>
              <a:gd name="connsiteX330" fmla="*/ 3319214 w 4380522"/>
              <a:gd name="connsiteY330" fmla="*/ 115541 h 153058"/>
              <a:gd name="connsiteX331" fmla="*/ 3319214 w 4380522"/>
              <a:gd name="connsiteY331" fmla="*/ 38921 h 153058"/>
              <a:gd name="connsiteX332" fmla="*/ 3225508 w 4380522"/>
              <a:gd name="connsiteY332" fmla="*/ 38921 h 153058"/>
              <a:gd name="connsiteX333" fmla="*/ 3225508 w 4380522"/>
              <a:gd name="connsiteY333" fmla="*/ 153058 h 153058"/>
              <a:gd name="connsiteX334" fmla="*/ 3354604 w 4380522"/>
              <a:gd name="connsiteY334" fmla="*/ 153058 h 153058"/>
              <a:gd name="connsiteX335" fmla="*/ 3354853 w 4380522"/>
              <a:gd name="connsiteY335" fmla="*/ 153058 h 153058"/>
              <a:gd name="connsiteX336" fmla="*/ 3501639 w 4380522"/>
              <a:gd name="connsiteY336" fmla="*/ 153058 h 153058"/>
              <a:gd name="connsiteX337" fmla="*/ 3501639 w 4380522"/>
              <a:gd name="connsiteY337" fmla="*/ 22131 h 153058"/>
              <a:gd name="connsiteX338" fmla="*/ 3611315 w 4380522"/>
              <a:gd name="connsiteY338" fmla="*/ 22131 h 153058"/>
              <a:gd name="connsiteX339" fmla="*/ 3617271 w 4380522"/>
              <a:gd name="connsiteY339" fmla="*/ 22131 h 153058"/>
              <a:gd name="connsiteX340" fmla="*/ 3626707 w 4380522"/>
              <a:gd name="connsiteY340" fmla="*/ 22131 h 153058"/>
              <a:gd name="connsiteX341" fmla="*/ 3626707 w 4380522"/>
              <a:gd name="connsiteY341" fmla="*/ 114421 h 153058"/>
              <a:gd name="connsiteX342" fmla="*/ 3626707 w 4380522"/>
              <a:gd name="connsiteY342" fmla="*/ 121449 h 153058"/>
              <a:gd name="connsiteX343" fmla="*/ 3626707 w 4380522"/>
              <a:gd name="connsiteY343" fmla="*/ 129459 h 153058"/>
              <a:gd name="connsiteX344" fmla="*/ 3555646 w 4380522"/>
              <a:gd name="connsiteY344" fmla="*/ 129459 h 153058"/>
              <a:gd name="connsiteX345" fmla="*/ 3548216 w 4380522"/>
              <a:gd name="connsiteY345" fmla="*/ 129459 h 153058"/>
              <a:gd name="connsiteX346" fmla="*/ 3538603 w 4380522"/>
              <a:gd name="connsiteY346" fmla="*/ 129459 h 153058"/>
              <a:gd name="connsiteX347" fmla="*/ 3538603 w 4380522"/>
              <a:gd name="connsiteY347" fmla="*/ 74910 h 153058"/>
              <a:gd name="connsiteX348" fmla="*/ 3538603 w 4380522"/>
              <a:gd name="connsiteY348" fmla="*/ 70782 h 153058"/>
              <a:gd name="connsiteX349" fmla="*/ 3538603 w 4380522"/>
              <a:gd name="connsiteY349" fmla="*/ 59814 h 153058"/>
              <a:gd name="connsiteX350" fmla="*/ 3574458 w 4380522"/>
              <a:gd name="connsiteY350" fmla="*/ 59814 h 153058"/>
              <a:gd name="connsiteX351" fmla="*/ 3580277 w 4380522"/>
              <a:gd name="connsiteY351" fmla="*/ 59814 h 153058"/>
              <a:gd name="connsiteX352" fmla="*/ 3589555 w 4380522"/>
              <a:gd name="connsiteY352" fmla="*/ 59814 h 153058"/>
              <a:gd name="connsiteX353" fmla="*/ 3589555 w 4380522"/>
              <a:gd name="connsiteY353" fmla="*/ 93309 h 153058"/>
              <a:gd name="connsiteX354" fmla="*/ 3574458 w 4380522"/>
              <a:gd name="connsiteY354" fmla="*/ 93309 h 153058"/>
              <a:gd name="connsiteX355" fmla="*/ 3574458 w 4380522"/>
              <a:gd name="connsiteY355" fmla="*/ 74910 h 153058"/>
              <a:gd name="connsiteX356" fmla="*/ 3555646 w 4380522"/>
              <a:gd name="connsiteY356" fmla="*/ 74910 h 153058"/>
              <a:gd name="connsiteX357" fmla="*/ 3555646 w 4380522"/>
              <a:gd name="connsiteY357" fmla="*/ 114421 h 153058"/>
              <a:gd name="connsiteX358" fmla="*/ 3611315 w 4380522"/>
              <a:gd name="connsiteY358" fmla="*/ 114421 h 153058"/>
              <a:gd name="connsiteX359" fmla="*/ 3611315 w 4380522"/>
              <a:gd name="connsiteY359" fmla="*/ 37801 h 153058"/>
              <a:gd name="connsiteX360" fmla="*/ 3517610 w 4380522"/>
              <a:gd name="connsiteY360" fmla="*/ 37801 h 153058"/>
              <a:gd name="connsiteX361" fmla="*/ 3517610 w 4380522"/>
              <a:gd name="connsiteY361" fmla="*/ 151938 h 153058"/>
              <a:gd name="connsiteX362" fmla="*/ 3646705 w 4380522"/>
              <a:gd name="connsiteY362" fmla="*/ 151938 h 153058"/>
              <a:gd name="connsiteX363" fmla="*/ 3646954 w 4380522"/>
              <a:gd name="connsiteY363" fmla="*/ 151938 h 153058"/>
              <a:gd name="connsiteX364" fmla="*/ 3793740 w 4380522"/>
              <a:gd name="connsiteY364" fmla="*/ 151938 h 153058"/>
              <a:gd name="connsiteX365" fmla="*/ 3793740 w 4380522"/>
              <a:gd name="connsiteY365" fmla="*/ 22131 h 153058"/>
              <a:gd name="connsiteX366" fmla="*/ 3904276 w 4380522"/>
              <a:gd name="connsiteY366" fmla="*/ 22131 h 153058"/>
              <a:gd name="connsiteX367" fmla="*/ 3910232 w 4380522"/>
              <a:gd name="connsiteY367" fmla="*/ 22131 h 153058"/>
              <a:gd name="connsiteX368" fmla="*/ 3919668 w 4380522"/>
              <a:gd name="connsiteY368" fmla="*/ 22131 h 153058"/>
              <a:gd name="connsiteX369" fmla="*/ 3919668 w 4380522"/>
              <a:gd name="connsiteY369" fmla="*/ 114421 h 153058"/>
              <a:gd name="connsiteX370" fmla="*/ 3919668 w 4380522"/>
              <a:gd name="connsiteY370" fmla="*/ 121449 h 153058"/>
              <a:gd name="connsiteX371" fmla="*/ 3919668 w 4380522"/>
              <a:gd name="connsiteY371" fmla="*/ 129459 h 153058"/>
              <a:gd name="connsiteX372" fmla="*/ 3848607 w 4380522"/>
              <a:gd name="connsiteY372" fmla="*/ 129459 h 153058"/>
              <a:gd name="connsiteX373" fmla="*/ 3841177 w 4380522"/>
              <a:gd name="connsiteY373" fmla="*/ 129459 h 153058"/>
              <a:gd name="connsiteX374" fmla="*/ 3831564 w 4380522"/>
              <a:gd name="connsiteY374" fmla="*/ 129459 h 153058"/>
              <a:gd name="connsiteX375" fmla="*/ 3831564 w 4380522"/>
              <a:gd name="connsiteY375" fmla="*/ 74910 h 153058"/>
              <a:gd name="connsiteX376" fmla="*/ 3831564 w 4380522"/>
              <a:gd name="connsiteY376" fmla="*/ 70782 h 153058"/>
              <a:gd name="connsiteX377" fmla="*/ 3831564 w 4380522"/>
              <a:gd name="connsiteY377" fmla="*/ 59814 h 153058"/>
              <a:gd name="connsiteX378" fmla="*/ 3867419 w 4380522"/>
              <a:gd name="connsiteY378" fmla="*/ 59814 h 153058"/>
              <a:gd name="connsiteX379" fmla="*/ 3873238 w 4380522"/>
              <a:gd name="connsiteY379" fmla="*/ 59814 h 153058"/>
              <a:gd name="connsiteX380" fmla="*/ 3882516 w 4380522"/>
              <a:gd name="connsiteY380" fmla="*/ 59814 h 153058"/>
              <a:gd name="connsiteX381" fmla="*/ 3882516 w 4380522"/>
              <a:gd name="connsiteY381" fmla="*/ 93309 h 153058"/>
              <a:gd name="connsiteX382" fmla="*/ 3867419 w 4380522"/>
              <a:gd name="connsiteY382" fmla="*/ 93309 h 153058"/>
              <a:gd name="connsiteX383" fmla="*/ 3867419 w 4380522"/>
              <a:gd name="connsiteY383" fmla="*/ 74910 h 153058"/>
              <a:gd name="connsiteX384" fmla="*/ 3848607 w 4380522"/>
              <a:gd name="connsiteY384" fmla="*/ 74910 h 153058"/>
              <a:gd name="connsiteX385" fmla="*/ 3848607 w 4380522"/>
              <a:gd name="connsiteY385" fmla="*/ 114421 h 153058"/>
              <a:gd name="connsiteX386" fmla="*/ 3904276 w 4380522"/>
              <a:gd name="connsiteY386" fmla="*/ 114421 h 153058"/>
              <a:gd name="connsiteX387" fmla="*/ 3904276 w 4380522"/>
              <a:gd name="connsiteY387" fmla="*/ 37801 h 153058"/>
              <a:gd name="connsiteX388" fmla="*/ 3810571 w 4380522"/>
              <a:gd name="connsiteY388" fmla="*/ 37801 h 153058"/>
              <a:gd name="connsiteX389" fmla="*/ 3810571 w 4380522"/>
              <a:gd name="connsiteY389" fmla="*/ 151938 h 153058"/>
              <a:gd name="connsiteX390" fmla="*/ 3939666 w 4380522"/>
              <a:gd name="connsiteY390" fmla="*/ 151938 h 153058"/>
              <a:gd name="connsiteX391" fmla="*/ 3939915 w 4380522"/>
              <a:gd name="connsiteY391" fmla="*/ 151938 h 153058"/>
              <a:gd name="connsiteX392" fmla="*/ 4086701 w 4380522"/>
              <a:gd name="connsiteY392" fmla="*/ 151938 h 153058"/>
              <a:gd name="connsiteX393" fmla="*/ 4086701 w 4380522"/>
              <a:gd name="connsiteY393" fmla="*/ 22131 h 153058"/>
              <a:gd name="connsiteX394" fmla="*/ 4198097 w 4380522"/>
              <a:gd name="connsiteY394" fmla="*/ 22131 h 153058"/>
              <a:gd name="connsiteX395" fmla="*/ 4204053 w 4380522"/>
              <a:gd name="connsiteY395" fmla="*/ 22131 h 153058"/>
              <a:gd name="connsiteX396" fmla="*/ 4213489 w 4380522"/>
              <a:gd name="connsiteY396" fmla="*/ 22131 h 153058"/>
              <a:gd name="connsiteX397" fmla="*/ 4213489 w 4380522"/>
              <a:gd name="connsiteY397" fmla="*/ 114421 h 153058"/>
              <a:gd name="connsiteX398" fmla="*/ 4213489 w 4380522"/>
              <a:gd name="connsiteY398" fmla="*/ 121449 h 153058"/>
              <a:gd name="connsiteX399" fmla="*/ 4213489 w 4380522"/>
              <a:gd name="connsiteY399" fmla="*/ 129459 h 153058"/>
              <a:gd name="connsiteX400" fmla="*/ 4142428 w 4380522"/>
              <a:gd name="connsiteY400" fmla="*/ 129459 h 153058"/>
              <a:gd name="connsiteX401" fmla="*/ 4134998 w 4380522"/>
              <a:gd name="connsiteY401" fmla="*/ 129459 h 153058"/>
              <a:gd name="connsiteX402" fmla="*/ 4125385 w 4380522"/>
              <a:gd name="connsiteY402" fmla="*/ 129459 h 153058"/>
              <a:gd name="connsiteX403" fmla="*/ 4125385 w 4380522"/>
              <a:gd name="connsiteY403" fmla="*/ 74910 h 153058"/>
              <a:gd name="connsiteX404" fmla="*/ 4125385 w 4380522"/>
              <a:gd name="connsiteY404" fmla="*/ 70782 h 153058"/>
              <a:gd name="connsiteX405" fmla="*/ 4125385 w 4380522"/>
              <a:gd name="connsiteY405" fmla="*/ 59814 h 153058"/>
              <a:gd name="connsiteX406" fmla="*/ 4161240 w 4380522"/>
              <a:gd name="connsiteY406" fmla="*/ 59814 h 153058"/>
              <a:gd name="connsiteX407" fmla="*/ 4167059 w 4380522"/>
              <a:gd name="connsiteY407" fmla="*/ 59814 h 153058"/>
              <a:gd name="connsiteX408" fmla="*/ 4176337 w 4380522"/>
              <a:gd name="connsiteY408" fmla="*/ 59814 h 153058"/>
              <a:gd name="connsiteX409" fmla="*/ 4176337 w 4380522"/>
              <a:gd name="connsiteY409" fmla="*/ 93309 h 153058"/>
              <a:gd name="connsiteX410" fmla="*/ 4161240 w 4380522"/>
              <a:gd name="connsiteY410" fmla="*/ 93309 h 153058"/>
              <a:gd name="connsiteX411" fmla="*/ 4161240 w 4380522"/>
              <a:gd name="connsiteY411" fmla="*/ 74910 h 153058"/>
              <a:gd name="connsiteX412" fmla="*/ 4142428 w 4380522"/>
              <a:gd name="connsiteY412" fmla="*/ 74910 h 153058"/>
              <a:gd name="connsiteX413" fmla="*/ 4142428 w 4380522"/>
              <a:gd name="connsiteY413" fmla="*/ 114421 h 153058"/>
              <a:gd name="connsiteX414" fmla="*/ 4198097 w 4380522"/>
              <a:gd name="connsiteY414" fmla="*/ 114421 h 153058"/>
              <a:gd name="connsiteX415" fmla="*/ 4198097 w 4380522"/>
              <a:gd name="connsiteY415" fmla="*/ 37801 h 153058"/>
              <a:gd name="connsiteX416" fmla="*/ 4104392 w 4380522"/>
              <a:gd name="connsiteY416" fmla="*/ 37801 h 153058"/>
              <a:gd name="connsiteX417" fmla="*/ 4104392 w 4380522"/>
              <a:gd name="connsiteY417" fmla="*/ 151938 h 153058"/>
              <a:gd name="connsiteX418" fmla="*/ 4233487 w 4380522"/>
              <a:gd name="connsiteY418" fmla="*/ 151938 h 153058"/>
              <a:gd name="connsiteX419" fmla="*/ 4233736 w 4380522"/>
              <a:gd name="connsiteY419" fmla="*/ 151938 h 153058"/>
              <a:gd name="connsiteX420" fmla="*/ 4380522 w 4380522"/>
              <a:gd name="connsiteY420" fmla="*/ 151938 h 153058"/>
              <a:gd name="connsiteX421" fmla="*/ 4380522 w 4380522"/>
              <a:gd name="connsiteY421" fmla="*/ 440 h 153058"/>
              <a:gd name="connsiteX422" fmla="*/ 4251178 w 4380522"/>
              <a:gd name="connsiteY422" fmla="*/ 440 h 153058"/>
              <a:gd name="connsiteX423" fmla="*/ 4251178 w 4380522"/>
              <a:gd name="connsiteY423" fmla="*/ 114577 h 153058"/>
              <a:gd name="connsiteX424" fmla="*/ 4344884 w 4380522"/>
              <a:gd name="connsiteY424" fmla="*/ 114577 h 153058"/>
              <a:gd name="connsiteX425" fmla="*/ 4344884 w 4380522"/>
              <a:gd name="connsiteY425" fmla="*/ 37957 h 153058"/>
              <a:gd name="connsiteX426" fmla="*/ 4289215 w 4380522"/>
              <a:gd name="connsiteY426" fmla="*/ 37957 h 153058"/>
              <a:gd name="connsiteX427" fmla="*/ 4289215 w 4380522"/>
              <a:gd name="connsiteY427" fmla="*/ 77468 h 153058"/>
              <a:gd name="connsiteX428" fmla="*/ 4308027 w 4380522"/>
              <a:gd name="connsiteY428" fmla="*/ 77468 h 153058"/>
              <a:gd name="connsiteX429" fmla="*/ 4308027 w 4380522"/>
              <a:gd name="connsiteY429" fmla="*/ 59069 h 153058"/>
              <a:gd name="connsiteX430" fmla="*/ 4323123 w 4380522"/>
              <a:gd name="connsiteY430" fmla="*/ 59069 h 153058"/>
              <a:gd name="connsiteX431" fmla="*/ 4323123 w 4380522"/>
              <a:gd name="connsiteY431" fmla="*/ 92565 h 153058"/>
              <a:gd name="connsiteX432" fmla="*/ 4313845 w 4380522"/>
              <a:gd name="connsiteY432" fmla="*/ 92565 h 153058"/>
              <a:gd name="connsiteX433" fmla="*/ 4308027 w 4380522"/>
              <a:gd name="connsiteY433" fmla="*/ 92565 h 153058"/>
              <a:gd name="connsiteX434" fmla="*/ 4272172 w 4380522"/>
              <a:gd name="connsiteY434" fmla="*/ 92565 h 153058"/>
              <a:gd name="connsiteX435" fmla="*/ 4272172 w 4380522"/>
              <a:gd name="connsiteY435" fmla="*/ 81596 h 153058"/>
              <a:gd name="connsiteX436" fmla="*/ 4272172 w 4380522"/>
              <a:gd name="connsiteY436" fmla="*/ 77468 h 153058"/>
              <a:gd name="connsiteX437" fmla="*/ 4272172 w 4380522"/>
              <a:gd name="connsiteY437" fmla="*/ 22919 h 153058"/>
              <a:gd name="connsiteX438" fmla="*/ 4281784 w 4380522"/>
              <a:gd name="connsiteY438" fmla="*/ 22919 h 153058"/>
              <a:gd name="connsiteX439" fmla="*/ 4289215 w 4380522"/>
              <a:gd name="connsiteY439" fmla="*/ 22919 h 153058"/>
              <a:gd name="connsiteX440" fmla="*/ 4360275 w 4380522"/>
              <a:gd name="connsiteY440" fmla="*/ 22919 h 153058"/>
              <a:gd name="connsiteX441" fmla="*/ 4360275 w 4380522"/>
              <a:gd name="connsiteY441" fmla="*/ 30929 h 153058"/>
              <a:gd name="connsiteX442" fmla="*/ 4360275 w 4380522"/>
              <a:gd name="connsiteY442" fmla="*/ 37957 h 153058"/>
              <a:gd name="connsiteX443" fmla="*/ 4360275 w 4380522"/>
              <a:gd name="connsiteY443" fmla="*/ 130248 h 153058"/>
              <a:gd name="connsiteX444" fmla="*/ 4350840 w 4380522"/>
              <a:gd name="connsiteY444" fmla="*/ 130248 h 153058"/>
              <a:gd name="connsiteX445" fmla="*/ 4344884 w 4380522"/>
              <a:gd name="connsiteY445" fmla="*/ 130248 h 153058"/>
              <a:gd name="connsiteX446" fmla="*/ 4233736 w 4380522"/>
              <a:gd name="connsiteY446" fmla="*/ 130248 h 153058"/>
              <a:gd name="connsiteX447" fmla="*/ 4233736 w 4380522"/>
              <a:gd name="connsiteY447" fmla="*/ 440 h 153058"/>
              <a:gd name="connsiteX448" fmla="*/ 4086701 w 4380522"/>
              <a:gd name="connsiteY448" fmla="*/ 440 h 153058"/>
              <a:gd name="connsiteX449" fmla="*/ 4086700 w 4380522"/>
              <a:gd name="connsiteY449" fmla="*/ 440 h 153058"/>
              <a:gd name="connsiteX450" fmla="*/ 3957357 w 4380522"/>
              <a:gd name="connsiteY450" fmla="*/ 440 h 153058"/>
              <a:gd name="connsiteX451" fmla="*/ 3957357 w 4380522"/>
              <a:gd name="connsiteY451" fmla="*/ 114577 h 153058"/>
              <a:gd name="connsiteX452" fmla="*/ 4051063 w 4380522"/>
              <a:gd name="connsiteY452" fmla="*/ 114577 h 153058"/>
              <a:gd name="connsiteX453" fmla="*/ 4051063 w 4380522"/>
              <a:gd name="connsiteY453" fmla="*/ 37957 h 153058"/>
              <a:gd name="connsiteX454" fmla="*/ 3995394 w 4380522"/>
              <a:gd name="connsiteY454" fmla="*/ 37957 h 153058"/>
              <a:gd name="connsiteX455" fmla="*/ 3995394 w 4380522"/>
              <a:gd name="connsiteY455" fmla="*/ 77468 h 153058"/>
              <a:gd name="connsiteX456" fmla="*/ 4014206 w 4380522"/>
              <a:gd name="connsiteY456" fmla="*/ 77468 h 153058"/>
              <a:gd name="connsiteX457" fmla="*/ 4014206 w 4380522"/>
              <a:gd name="connsiteY457" fmla="*/ 59069 h 153058"/>
              <a:gd name="connsiteX458" fmla="*/ 4029302 w 4380522"/>
              <a:gd name="connsiteY458" fmla="*/ 59069 h 153058"/>
              <a:gd name="connsiteX459" fmla="*/ 4029302 w 4380522"/>
              <a:gd name="connsiteY459" fmla="*/ 92565 h 153058"/>
              <a:gd name="connsiteX460" fmla="*/ 4020024 w 4380522"/>
              <a:gd name="connsiteY460" fmla="*/ 92565 h 153058"/>
              <a:gd name="connsiteX461" fmla="*/ 4014206 w 4380522"/>
              <a:gd name="connsiteY461" fmla="*/ 92565 h 153058"/>
              <a:gd name="connsiteX462" fmla="*/ 3978351 w 4380522"/>
              <a:gd name="connsiteY462" fmla="*/ 92565 h 153058"/>
              <a:gd name="connsiteX463" fmla="*/ 3978351 w 4380522"/>
              <a:gd name="connsiteY463" fmla="*/ 81596 h 153058"/>
              <a:gd name="connsiteX464" fmla="*/ 3978351 w 4380522"/>
              <a:gd name="connsiteY464" fmla="*/ 77468 h 153058"/>
              <a:gd name="connsiteX465" fmla="*/ 3978351 w 4380522"/>
              <a:gd name="connsiteY465" fmla="*/ 22919 h 153058"/>
              <a:gd name="connsiteX466" fmla="*/ 3987963 w 4380522"/>
              <a:gd name="connsiteY466" fmla="*/ 22919 h 153058"/>
              <a:gd name="connsiteX467" fmla="*/ 3995394 w 4380522"/>
              <a:gd name="connsiteY467" fmla="*/ 22919 h 153058"/>
              <a:gd name="connsiteX468" fmla="*/ 4066454 w 4380522"/>
              <a:gd name="connsiteY468" fmla="*/ 22919 h 153058"/>
              <a:gd name="connsiteX469" fmla="*/ 4066454 w 4380522"/>
              <a:gd name="connsiteY469" fmla="*/ 30929 h 153058"/>
              <a:gd name="connsiteX470" fmla="*/ 4066454 w 4380522"/>
              <a:gd name="connsiteY470" fmla="*/ 37957 h 153058"/>
              <a:gd name="connsiteX471" fmla="*/ 4066454 w 4380522"/>
              <a:gd name="connsiteY471" fmla="*/ 130248 h 153058"/>
              <a:gd name="connsiteX472" fmla="*/ 4057019 w 4380522"/>
              <a:gd name="connsiteY472" fmla="*/ 130248 h 153058"/>
              <a:gd name="connsiteX473" fmla="*/ 4051063 w 4380522"/>
              <a:gd name="connsiteY473" fmla="*/ 130248 h 153058"/>
              <a:gd name="connsiteX474" fmla="*/ 3939915 w 4380522"/>
              <a:gd name="connsiteY474" fmla="*/ 130248 h 153058"/>
              <a:gd name="connsiteX475" fmla="*/ 3939915 w 4380522"/>
              <a:gd name="connsiteY475" fmla="*/ 440 h 153058"/>
              <a:gd name="connsiteX476" fmla="*/ 3793740 w 4380522"/>
              <a:gd name="connsiteY476" fmla="*/ 440 h 153058"/>
              <a:gd name="connsiteX477" fmla="*/ 3792879 w 4380522"/>
              <a:gd name="connsiteY477" fmla="*/ 440 h 153058"/>
              <a:gd name="connsiteX478" fmla="*/ 3664396 w 4380522"/>
              <a:gd name="connsiteY478" fmla="*/ 440 h 153058"/>
              <a:gd name="connsiteX479" fmla="*/ 3664396 w 4380522"/>
              <a:gd name="connsiteY479" fmla="*/ 114577 h 153058"/>
              <a:gd name="connsiteX480" fmla="*/ 3758102 w 4380522"/>
              <a:gd name="connsiteY480" fmla="*/ 114577 h 153058"/>
              <a:gd name="connsiteX481" fmla="*/ 3758102 w 4380522"/>
              <a:gd name="connsiteY481" fmla="*/ 37957 h 153058"/>
              <a:gd name="connsiteX482" fmla="*/ 3702433 w 4380522"/>
              <a:gd name="connsiteY482" fmla="*/ 37957 h 153058"/>
              <a:gd name="connsiteX483" fmla="*/ 3702433 w 4380522"/>
              <a:gd name="connsiteY483" fmla="*/ 77468 h 153058"/>
              <a:gd name="connsiteX484" fmla="*/ 3721245 w 4380522"/>
              <a:gd name="connsiteY484" fmla="*/ 77468 h 153058"/>
              <a:gd name="connsiteX485" fmla="*/ 3721245 w 4380522"/>
              <a:gd name="connsiteY485" fmla="*/ 59069 h 153058"/>
              <a:gd name="connsiteX486" fmla="*/ 3736341 w 4380522"/>
              <a:gd name="connsiteY486" fmla="*/ 59069 h 153058"/>
              <a:gd name="connsiteX487" fmla="*/ 3736341 w 4380522"/>
              <a:gd name="connsiteY487" fmla="*/ 92565 h 153058"/>
              <a:gd name="connsiteX488" fmla="*/ 3727063 w 4380522"/>
              <a:gd name="connsiteY488" fmla="*/ 92565 h 153058"/>
              <a:gd name="connsiteX489" fmla="*/ 3721245 w 4380522"/>
              <a:gd name="connsiteY489" fmla="*/ 92565 h 153058"/>
              <a:gd name="connsiteX490" fmla="*/ 3685390 w 4380522"/>
              <a:gd name="connsiteY490" fmla="*/ 92565 h 153058"/>
              <a:gd name="connsiteX491" fmla="*/ 3685390 w 4380522"/>
              <a:gd name="connsiteY491" fmla="*/ 81596 h 153058"/>
              <a:gd name="connsiteX492" fmla="*/ 3685390 w 4380522"/>
              <a:gd name="connsiteY492" fmla="*/ 77468 h 153058"/>
              <a:gd name="connsiteX493" fmla="*/ 3685390 w 4380522"/>
              <a:gd name="connsiteY493" fmla="*/ 22919 h 153058"/>
              <a:gd name="connsiteX494" fmla="*/ 3695002 w 4380522"/>
              <a:gd name="connsiteY494" fmla="*/ 22919 h 153058"/>
              <a:gd name="connsiteX495" fmla="*/ 3702433 w 4380522"/>
              <a:gd name="connsiteY495" fmla="*/ 22919 h 153058"/>
              <a:gd name="connsiteX496" fmla="*/ 3773493 w 4380522"/>
              <a:gd name="connsiteY496" fmla="*/ 22919 h 153058"/>
              <a:gd name="connsiteX497" fmla="*/ 3773493 w 4380522"/>
              <a:gd name="connsiteY497" fmla="*/ 30929 h 153058"/>
              <a:gd name="connsiteX498" fmla="*/ 3773493 w 4380522"/>
              <a:gd name="connsiteY498" fmla="*/ 37957 h 153058"/>
              <a:gd name="connsiteX499" fmla="*/ 3773493 w 4380522"/>
              <a:gd name="connsiteY499" fmla="*/ 130248 h 153058"/>
              <a:gd name="connsiteX500" fmla="*/ 3764058 w 4380522"/>
              <a:gd name="connsiteY500" fmla="*/ 130248 h 153058"/>
              <a:gd name="connsiteX501" fmla="*/ 3758102 w 4380522"/>
              <a:gd name="connsiteY501" fmla="*/ 130248 h 153058"/>
              <a:gd name="connsiteX502" fmla="*/ 3646954 w 4380522"/>
              <a:gd name="connsiteY502" fmla="*/ 130248 h 153058"/>
              <a:gd name="connsiteX503" fmla="*/ 3646954 w 4380522"/>
              <a:gd name="connsiteY503" fmla="*/ 440 h 153058"/>
              <a:gd name="connsiteX504" fmla="*/ 3499918 w 4380522"/>
              <a:gd name="connsiteY504" fmla="*/ 440 h 153058"/>
              <a:gd name="connsiteX505" fmla="*/ 3499918 w 4380522"/>
              <a:gd name="connsiteY505" fmla="*/ 1560 h 153058"/>
              <a:gd name="connsiteX506" fmla="*/ 3372295 w 4380522"/>
              <a:gd name="connsiteY506" fmla="*/ 1560 h 153058"/>
              <a:gd name="connsiteX507" fmla="*/ 3372295 w 4380522"/>
              <a:gd name="connsiteY507" fmla="*/ 115697 h 153058"/>
              <a:gd name="connsiteX508" fmla="*/ 3466001 w 4380522"/>
              <a:gd name="connsiteY508" fmla="*/ 115697 h 153058"/>
              <a:gd name="connsiteX509" fmla="*/ 3466001 w 4380522"/>
              <a:gd name="connsiteY509" fmla="*/ 39077 h 153058"/>
              <a:gd name="connsiteX510" fmla="*/ 3410332 w 4380522"/>
              <a:gd name="connsiteY510" fmla="*/ 39077 h 153058"/>
              <a:gd name="connsiteX511" fmla="*/ 3410332 w 4380522"/>
              <a:gd name="connsiteY511" fmla="*/ 78588 h 153058"/>
              <a:gd name="connsiteX512" fmla="*/ 3429144 w 4380522"/>
              <a:gd name="connsiteY512" fmla="*/ 78588 h 153058"/>
              <a:gd name="connsiteX513" fmla="*/ 3429144 w 4380522"/>
              <a:gd name="connsiteY513" fmla="*/ 60189 h 153058"/>
              <a:gd name="connsiteX514" fmla="*/ 3444240 w 4380522"/>
              <a:gd name="connsiteY514" fmla="*/ 60189 h 153058"/>
              <a:gd name="connsiteX515" fmla="*/ 3444240 w 4380522"/>
              <a:gd name="connsiteY515" fmla="*/ 93685 h 153058"/>
              <a:gd name="connsiteX516" fmla="*/ 3434962 w 4380522"/>
              <a:gd name="connsiteY516" fmla="*/ 93685 h 153058"/>
              <a:gd name="connsiteX517" fmla="*/ 3429144 w 4380522"/>
              <a:gd name="connsiteY517" fmla="*/ 93685 h 153058"/>
              <a:gd name="connsiteX518" fmla="*/ 3393289 w 4380522"/>
              <a:gd name="connsiteY518" fmla="*/ 93685 h 153058"/>
              <a:gd name="connsiteX519" fmla="*/ 3393289 w 4380522"/>
              <a:gd name="connsiteY519" fmla="*/ 82716 h 153058"/>
              <a:gd name="connsiteX520" fmla="*/ 3393289 w 4380522"/>
              <a:gd name="connsiteY520" fmla="*/ 78588 h 153058"/>
              <a:gd name="connsiteX521" fmla="*/ 3393289 w 4380522"/>
              <a:gd name="connsiteY521" fmla="*/ 24039 h 153058"/>
              <a:gd name="connsiteX522" fmla="*/ 3402901 w 4380522"/>
              <a:gd name="connsiteY522" fmla="*/ 24039 h 153058"/>
              <a:gd name="connsiteX523" fmla="*/ 3410332 w 4380522"/>
              <a:gd name="connsiteY523" fmla="*/ 24039 h 153058"/>
              <a:gd name="connsiteX524" fmla="*/ 3481392 w 4380522"/>
              <a:gd name="connsiteY524" fmla="*/ 24039 h 153058"/>
              <a:gd name="connsiteX525" fmla="*/ 3481392 w 4380522"/>
              <a:gd name="connsiteY525" fmla="*/ 32049 h 153058"/>
              <a:gd name="connsiteX526" fmla="*/ 3481392 w 4380522"/>
              <a:gd name="connsiteY526" fmla="*/ 39077 h 153058"/>
              <a:gd name="connsiteX527" fmla="*/ 3481392 w 4380522"/>
              <a:gd name="connsiteY527" fmla="*/ 131368 h 153058"/>
              <a:gd name="connsiteX528" fmla="*/ 3471957 w 4380522"/>
              <a:gd name="connsiteY528" fmla="*/ 131368 h 153058"/>
              <a:gd name="connsiteX529" fmla="*/ 3466001 w 4380522"/>
              <a:gd name="connsiteY529" fmla="*/ 131368 h 153058"/>
              <a:gd name="connsiteX530" fmla="*/ 3354853 w 4380522"/>
              <a:gd name="connsiteY530" fmla="*/ 131368 h 153058"/>
              <a:gd name="connsiteX531" fmla="*/ 3354853 w 4380522"/>
              <a:gd name="connsiteY531" fmla="*/ 1560 h 153058"/>
              <a:gd name="connsiteX532" fmla="*/ 3208679 w 4380522"/>
              <a:gd name="connsiteY532" fmla="*/ 1560 h 153058"/>
              <a:gd name="connsiteX533" fmla="*/ 3208679 w 4380522"/>
              <a:gd name="connsiteY533" fmla="*/ 1000 h 153058"/>
              <a:gd name="connsiteX534" fmla="*/ 3079335 w 4380522"/>
              <a:gd name="connsiteY534" fmla="*/ 1000 h 153058"/>
              <a:gd name="connsiteX535" fmla="*/ 3079335 w 4380522"/>
              <a:gd name="connsiteY535" fmla="*/ 115137 h 153058"/>
              <a:gd name="connsiteX536" fmla="*/ 3173041 w 4380522"/>
              <a:gd name="connsiteY536" fmla="*/ 115137 h 153058"/>
              <a:gd name="connsiteX537" fmla="*/ 3173041 w 4380522"/>
              <a:gd name="connsiteY537" fmla="*/ 38517 h 153058"/>
              <a:gd name="connsiteX538" fmla="*/ 3117371 w 4380522"/>
              <a:gd name="connsiteY538" fmla="*/ 38517 h 153058"/>
              <a:gd name="connsiteX539" fmla="*/ 3117371 w 4380522"/>
              <a:gd name="connsiteY539" fmla="*/ 78028 h 153058"/>
              <a:gd name="connsiteX540" fmla="*/ 3136183 w 4380522"/>
              <a:gd name="connsiteY540" fmla="*/ 78028 h 153058"/>
              <a:gd name="connsiteX541" fmla="*/ 3136183 w 4380522"/>
              <a:gd name="connsiteY541" fmla="*/ 59629 h 153058"/>
              <a:gd name="connsiteX542" fmla="*/ 3151280 w 4380522"/>
              <a:gd name="connsiteY542" fmla="*/ 59629 h 153058"/>
              <a:gd name="connsiteX543" fmla="*/ 3151280 w 4380522"/>
              <a:gd name="connsiteY543" fmla="*/ 93125 h 153058"/>
              <a:gd name="connsiteX544" fmla="*/ 3142002 w 4380522"/>
              <a:gd name="connsiteY544" fmla="*/ 93125 h 153058"/>
              <a:gd name="connsiteX545" fmla="*/ 3136183 w 4380522"/>
              <a:gd name="connsiteY545" fmla="*/ 93125 h 153058"/>
              <a:gd name="connsiteX546" fmla="*/ 3100329 w 4380522"/>
              <a:gd name="connsiteY546" fmla="*/ 93125 h 153058"/>
              <a:gd name="connsiteX547" fmla="*/ 3100329 w 4380522"/>
              <a:gd name="connsiteY547" fmla="*/ 82156 h 153058"/>
              <a:gd name="connsiteX548" fmla="*/ 3100329 w 4380522"/>
              <a:gd name="connsiteY548" fmla="*/ 78028 h 153058"/>
              <a:gd name="connsiteX549" fmla="*/ 3100329 w 4380522"/>
              <a:gd name="connsiteY549" fmla="*/ 23479 h 153058"/>
              <a:gd name="connsiteX550" fmla="*/ 3109941 w 4380522"/>
              <a:gd name="connsiteY550" fmla="*/ 23479 h 153058"/>
              <a:gd name="connsiteX551" fmla="*/ 3117371 w 4380522"/>
              <a:gd name="connsiteY551" fmla="*/ 23479 h 153058"/>
              <a:gd name="connsiteX552" fmla="*/ 3188432 w 4380522"/>
              <a:gd name="connsiteY552" fmla="*/ 23479 h 153058"/>
              <a:gd name="connsiteX553" fmla="*/ 3188432 w 4380522"/>
              <a:gd name="connsiteY553" fmla="*/ 31489 h 153058"/>
              <a:gd name="connsiteX554" fmla="*/ 3188432 w 4380522"/>
              <a:gd name="connsiteY554" fmla="*/ 38517 h 153058"/>
              <a:gd name="connsiteX555" fmla="*/ 3188432 w 4380522"/>
              <a:gd name="connsiteY555" fmla="*/ 130808 h 153058"/>
              <a:gd name="connsiteX556" fmla="*/ 3178997 w 4380522"/>
              <a:gd name="connsiteY556" fmla="*/ 130808 h 153058"/>
              <a:gd name="connsiteX557" fmla="*/ 3173041 w 4380522"/>
              <a:gd name="connsiteY557" fmla="*/ 130808 h 153058"/>
              <a:gd name="connsiteX558" fmla="*/ 3061893 w 4380522"/>
              <a:gd name="connsiteY558" fmla="*/ 130808 h 153058"/>
              <a:gd name="connsiteX559" fmla="*/ 3061893 w 4380522"/>
              <a:gd name="connsiteY559" fmla="*/ 1000 h 153058"/>
              <a:gd name="connsiteX560" fmla="*/ 2914857 w 4380522"/>
              <a:gd name="connsiteY560" fmla="*/ 1000 h 153058"/>
              <a:gd name="connsiteX561" fmla="*/ 2785513 w 4380522"/>
              <a:gd name="connsiteY561" fmla="*/ 1000 h 153058"/>
              <a:gd name="connsiteX562" fmla="*/ 2785513 w 4380522"/>
              <a:gd name="connsiteY562" fmla="*/ 115137 h 153058"/>
              <a:gd name="connsiteX563" fmla="*/ 2879219 w 4380522"/>
              <a:gd name="connsiteY563" fmla="*/ 115137 h 153058"/>
              <a:gd name="connsiteX564" fmla="*/ 2879219 w 4380522"/>
              <a:gd name="connsiteY564" fmla="*/ 38517 h 153058"/>
              <a:gd name="connsiteX565" fmla="*/ 2823549 w 4380522"/>
              <a:gd name="connsiteY565" fmla="*/ 38517 h 153058"/>
              <a:gd name="connsiteX566" fmla="*/ 2823549 w 4380522"/>
              <a:gd name="connsiteY566" fmla="*/ 78028 h 153058"/>
              <a:gd name="connsiteX567" fmla="*/ 2842361 w 4380522"/>
              <a:gd name="connsiteY567" fmla="*/ 78028 h 153058"/>
              <a:gd name="connsiteX568" fmla="*/ 2842361 w 4380522"/>
              <a:gd name="connsiteY568" fmla="*/ 59629 h 153058"/>
              <a:gd name="connsiteX569" fmla="*/ 2857458 w 4380522"/>
              <a:gd name="connsiteY569" fmla="*/ 59629 h 153058"/>
              <a:gd name="connsiteX570" fmla="*/ 2857458 w 4380522"/>
              <a:gd name="connsiteY570" fmla="*/ 93125 h 153058"/>
              <a:gd name="connsiteX571" fmla="*/ 2848180 w 4380522"/>
              <a:gd name="connsiteY571" fmla="*/ 93125 h 153058"/>
              <a:gd name="connsiteX572" fmla="*/ 2842361 w 4380522"/>
              <a:gd name="connsiteY572" fmla="*/ 93125 h 153058"/>
              <a:gd name="connsiteX573" fmla="*/ 2806507 w 4380522"/>
              <a:gd name="connsiteY573" fmla="*/ 93125 h 153058"/>
              <a:gd name="connsiteX574" fmla="*/ 2806507 w 4380522"/>
              <a:gd name="connsiteY574" fmla="*/ 82156 h 153058"/>
              <a:gd name="connsiteX575" fmla="*/ 2806507 w 4380522"/>
              <a:gd name="connsiteY575" fmla="*/ 78028 h 153058"/>
              <a:gd name="connsiteX576" fmla="*/ 2806507 w 4380522"/>
              <a:gd name="connsiteY576" fmla="*/ 23479 h 153058"/>
              <a:gd name="connsiteX577" fmla="*/ 2816119 w 4380522"/>
              <a:gd name="connsiteY577" fmla="*/ 23479 h 153058"/>
              <a:gd name="connsiteX578" fmla="*/ 2823549 w 4380522"/>
              <a:gd name="connsiteY578" fmla="*/ 23479 h 153058"/>
              <a:gd name="connsiteX579" fmla="*/ 2894610 w 4380522"/>
              <a:gd name="connsiteY579" fmla="*/ 23479 h 153058"/>
              <a:gd name="connsiteX580" fmla="*/ 2894610 w 4380522"/>
              <a:gd name="connsiteY580" fmla="*/ 31489 h 153058"/>
              <a:gd name="connsiteX581" fmla="*/ 2894610 w 4380522"/>
              <a:gd name="connsiteY581" fmla="*/ 38517 h 153058"/>
              <a:gd name="connsiteX582" fmla="*/ 2894610 w 4380522"/>
              <a:gd name="connsiteY582" fmla="*/ 130808 h 153058"/>
              <a:gd name="connsiteX583" fmla="*/ 2885175 w 4380522"/>
              <a:gd name="connsiteY583" fmla="*/ 130808 h 153058"/>
              <a:gd name="connsiteX584" fmla="*/ 2879219 w 4380522"/>
              <a:gd name="connsiteY584" fmla="*/ 130808 h 153058"/>
              <a:gd name="connsiteX585" fmla="*/ 2768071 w 4380522"/>
              <a:gd name="connsiteY585" fmla="*/ 130808 h 153058"/>
              <a:gd name="connsiteX586" fmla="*/ 2768071 w 4380522"/>
              <a:gd name="connsiteY586" fmla="*/ 1000 h 153058"/>
              <a:gd name="connsiteX587" fmla="*/ 2621896 w 4380522"/>
              <a:gd name="connsiteY587" fmla="*/ 1000 h 153058"/>
              <a:gd name="connsiteX588" fmla="*/ 2621035 w 4380522"/>
              <a:gd name="connsiteY588" fmla="*/ 1000 h 153058"/>
              <a:gd name="connsiteX589" fmla="*/ 2492552 w 4380522"/>
              <a:gd name="connsiteY589" fmla="*/ 1000 h 153058"/>
              <a:gd name="connsiteX590" fmla="*/ 2492552 w 4380522"/>
              <a:gd name="connsiteY590" fmla="*/ 115137 h 153058"/>
              <a:gd name="connsiteX591" fmla="*/ 2586258 w 4380522"/>
              <a:gd name="connsiteY591" fmla="*/ 115137 h 153058"/>
              <a:gd name="connsiteX592" fmla="*/ 2586258 w 4380522"/>
              <a:gd name="connsiteY592" fmla="*/ 38517 h 153058"/>
              <a:gd name="connsiteX593" fmla="*/ 2530588 w 4380522"/>
              <a:gd name="connsiteY593" fmla="*/ 38517 h 153058"/>
              <a:gd name="connsiteX594" fmla="*/ 2530588 w 4380522"/>
              <a:gd name="connsiteY594" fmla="*/ 78028 h 153058"/>
              <a:gd name="connsiteX595" fmla="*/ 2549400 w 4380522"/>
              <a:gd name="connsiteY595" fmla="*/ 78028 h 153058"/>
              <a:gd name="connsiteX596" fmla="*/ 2549400 w 4380522"/>
              <a:gd name="connsiteY596" fmla="*/ 59629 h 153058"/>
              <a:gd name="connsiteX597" fmla="*/ 2564497 w 4380522"/>
              <a:gd name="connsiteY597" fmla="*/ 59629 h 153058"/>
              <a:gd name="connsiteX598" fmla="*/ 2564497 w 4380522"/>
              <a:gd name="connsiteY598" fmla="*/ 93125 h 153058"/>
              <a:gd name="connsiteX599" fmla="*/ 2555219 w 4380522"/>
              <a:gd name="connsiteY599" fmla="*/ 93125 h 153058"/>
              <a:gd name="connsiteX600" fmla="*/ 2549400 w 4380522"/>
              <a:gd name="connsiteY600" fmla="*/ 93125 h 153058"/>
              <a:gd name="connsiteX601" fmla="*/ 2513546 w 4380522"/>
              <a:gd name="connsiteY601" fmla="*/ 93125 h 153058"/>
              <a:gd name="connsiteX602" fmla="*/ 2513546 w 4380522"/>
              <a:gd name="connsiteY602" fmla="*/ 82156 h 153058"/>
              <a:gd name="connsiteX603" fmla="*/ 2513546 w 4380522"/>
              <a:gd name="connsiteY603" fmla="*/ 78028 h 153058"/>
              <a:gd name="connsiteX604" fmla="*/ 2513546 w 4380522"/>
              <a:gd name="connsiteY604" fmla="*/ 23479 h 153058"/>
              <a:gd name="connsiteX605" fmla="*/ 2523158 w 4380522"/>
              <a:gd name="connsiteY605" fmla="*/ 23479 h 153058"/>
              <a:gd name="connsiteX606" fmla="*/ 2530588 w 4380522"/>
              <a:gd name="connsiteY606" fmla="*/ 23479 h 153058"/>
              <a:gd name="connsiteX607" fmla="*/ 2601649 w 4380522"/>
              <a:gd name="connsiteY607" fmla="*/ 23479 h 153058"/>
              <a:gd name="connsiteX608" fmla="*/ 2601649 w 4380522"/>
              <a:gd name="connsiteY608" fmla="*/ 31489 h 153058"/>
              <a:gd name="connsiteX609" fmla="*/ 2601649 w 4380522"/>
              <a:gd name="connsiteY609" fmla="*/ 38517 h 153058"/>
              <a:gd name="connsiteX610" fmla="*/ 2601649 w 4380522"/>
              <a:gd name="connsiteY610" fmla="*/ 130808 h 153058"/>
              <a:gd name="connsiteX611" fmla="*/ 2592214 w 4380522"/>
              <a:gd name="connsiteY611" fmla="*/ 130808 h 153058"/>
              <a:gd name="connsiteX612" fmla="*/ 2586258 w 4380522"/>
              <a:gd name="connsiteY612" fmla="*/ 130808 h 153058"/>
              <a:gd name="connsiteX613" fmla="*/ 2475110 w 4380522"/>
              <a:gd name="connsiteY613" fmla="*/ 130808 h 153058"/>
              <a:gd name="connsiteX614" fmla="*/ 2475110 w 4380522"/>
              <a:gd name="connsiteY614" fmla="*/ 1000 h 153058"/>
              <a:gd name="connsiteX615" fmla="*/ 2328074 w 4380522"/>
              <a:gd name="connsiteY615" fmla="*/ 1000 h 153058"/>
              <a:gd name="connsiteX616" fmla="*/ 2328074 w 4380522"/>
              <a:gd name="connsiteY616" fmla="*/ 1284 h 153058"/>
              <a:gd name="connsiteX617" fmla="*/ 2199591 w 4380522"/>
              <a:gd name="connsiteY617" fmla="*/ 1284 h 153058"/>
              <a:gd name="connsiteX618" fmla="*/ 2199591 w 4380522"/>
              <a:gd name="connsiteY618" fmla="*/ 115421 h 153058"/>
              <a:gd name="connsiteX619" fmla="*/ 2293297 w 4380522"/>
              <a:gd name="connsiteY619" fmla="*/ 115421 h 153058"/>
              <a:gd name="connsiteX620" fmla="*/ 2293297 w 4380522"/>
              <a:gd name="connsiteY620" fmla="*/ 38801 h 153058"/>
              <a:gd name="connsiteX621" fmla="*/ 2237627 w 4380522"/>
              <a:gd name="connsiteY621" fmla="*/ 38801 h 153058"/>
              <a:gd name="connsiteX622" fmla="*/ 2237627 w 4380522"/>
              <a:gd name="connsiteY622" fmla="*/ 78312 h 153058"/>
              <a:gd name="connsiteX623" fmla="*/ 2256439 w 4380522"/>
              <a:gd name="connsiteY623" fmla="*/ 78312 h 153058"/>
              <a:gd name="connsiteX624" fmla="*/ 2256439 w 4380522"/>
              <a:gd name="connsiteY624" fmla="*/ 59913 h 153058"/>
              <a:gd name="connsiteX625" fmla="*/ 2271536 w 4380522"/>
              <a:gd name="connsiteY625" fmla="*/ 59913 h 153058"/>
              <a:gd name="connsiteX626" fmla="*/ 2271536 w 4380522"/>
              <a:gd name="connsiteY626" fmla="*/ 93409 h 153058"/>
              <a:gd name="connsiteX627" fmla="*/ 2262258 w 4380522"/>
              <a:gd name="connsiteY627" fmla="*/ 93409 h 153058"/>
              <a:gd name="connsiteX628" fmla="*/ 2256439 w 4380522"/>
              <a:gd name="connsiteY628" fmla="*/ 93409 h 153058"/>
              <a:gd name="connsiteX629" fmla="*/ 2220585 w 4380522"/>
              <a:gd name="connsiteY629" fmla="*/ 93409 h 153058"/>
              <a:gd name="connsiteX630" fmla="*/ 2220585 w 4380522"/>
              <a:gd name="connsiteY630" fmla="*/ 82440 h 153058"/>
              <a:gd name="connsiteX631" fmla="*/ 2220585 w 4380522"/>
              <a:gd name="connsiteY631" fmla="*/ 78312 h 153058"/>
              <a:gd name="connsiteX632" fmla="*/ 2220585 w 4380522"/>
              <a:gd name="connsiteY632" fmla="*/ 23763 h 153058"/>
              <a:gd name="connsiteX633" fmla="*/ 2230197 w 4380522"/>
              <a:gd name="connsiteY633" fmla="*/ 23763 h 153058"/>
              <a:gd name="connsiteX634" fmla="*/ 2237627 w 4380522"/>
              <a:gd name="connsiteY634" fmla="*/ 23763 h 153058"/>
              <a:gd name="connsiteX635" fmla="*/ 2308688 w 4380522"/>
              <a:gd name="connsiteY635" fmla="*/ 23763 h 153058"/>
              <a:gd name="connsiteX636" fmla="*/ 2308688 w 4380522"/>
              <a:gd name="connsiteY636" fmla="*/ 31773 h 153058"/>
              <a:gd name="connsiteX637" fmla="*/ 2308688 w 4380522"/>
              <a:gd name="connsiteY637" fmla="*/ 38801 h 153058"/>
              <a:gd name="connsiteX638" fmla="*/ 2308688 w 4380522"/>
              <a:gd name="connsiteY638" fmla="*/ 131092 h 153058"/>
              <a:gd name="connsiteX639" fmla="*/ 2299253 w 4380522"/>
              <a:gd name="connsiteY639" fmla="*/ 131092 h 153058"/>
              <a:gd name="connsiteX640" fmla="*/ 2293297 w 4380522"/>
              <a:gd name="connsiteY640" fmla="*/ 131092 h 153058"/>
              <a:gd name="connsiteX641" fmla="*/ 2182149 w 4380522"/>
              <a:gd name="connsiteY641" fmla="*/ 131092 h 153058"/>
              <a:gd name="connsiteX642" fmla="*/ 2182149 w 4380522"/>
              <a:gd name="connsiteY642" fmla="*/ 1284 h 153058"/>
              <a:gd name="connsiteX643" fmla="*/ 2035974 w 4380522"/>
              <a:gd name="connsiteY643" fmla="*/ 1284 h 153058"/>
              <a:gd name="connsiteX644" fmla="*/ 2035974 w 4380522"/>
              <a:gd name="connsiteY644" fmla="*/ 724 h 153058"/>
              <a:gd name="connsiteX645" fmla="*/ 1906630 w 4380522"/>
              <a:gd name="connsiteY645" fmla="*/ 724 h 153058"/>
              <a:gd name="connsiteX646" fmla="*/ 1906630 w 4380522"/>
              <a:gd name="connsiteY646" fmla="*/ 114861 h 153058"/>
              <a:gd name="connsiteX647" fmla="*/ 2000336 w 4380522"/>
              <a:gd name="connsiteY647" fmla="*/ 114861 h 153058"/>
              <a:gd name="connsiteX648" fmla="*/ 2000336 w 4380522"/>
              <a:gd name="connsiteY648" fmla="*/ 38241 h 153058"/>
              <a:gd name="connsiteX649" fmla="*/ 1944666 w 4380522"/>
              <a:gd name="connsiteY649" fmla="*/ 38241 h 153058"/>
              <a:gd name="connsiteX650" fmla="*/ 1944666 w 4380522"/>
              <a:gd name="connsiteY650" fmla="*/ 77752 h 153058"/>
              <a:gd name="connsiteX651" fmla="*/ 1963478 w 4380522"/>
              <a:gd name="connsiteY651" fmla="*/ 77752 h 153058"/>
              <a:gd name="connsiteX652" fmla="*/ 1963478 w 4380522"/>
              <a:gd name="connsiteY652" fmla="*/ 59353 h 153058"/>
              <a:gd name="connsiteX653" fmla="*/ 1978575 w 4380522"/>
              <a:gd name="connsiteY653" fmla="*/ 59353 h 153058"/>
              <a:gd name="connsiteX654" fmla="*/ 1978575 w 4380522"/>
              <a:gd name="connsiteY654" fmla="*/ 92849 h 153058"/>
              <a:gd name="connsiteX655" fmla="*/ 1969297 w 4380522"/>
              <a:gd name="connsiteY655" fmla="*/ 92849 h 153058"/>
              <a:gd name="connsiteX656" fmla="*/ 1963478 w 4380522"/>
              <a:gd name="connsiteY656" fmla="*/ 92849 h 153058"/>
              <a:gd name="connsiteX657" fmla="*/ 1927624 w 4380522"/>
              <a:gd name="connsiteY657" fmla="*/ 92849 h 153058"/>
              <a:gd name="connsiteX658" fmla="*/ 1927624 w 4380522"/>
              <a:gd name="connsiteY658" fmla="*/ 81880 h 153058"/>
              <a:gd name="connsiteX659" fmla="*/ 1927624 w 4380522"/>
              <a:gd name="connsiteY659" fmla="*/ 77752 h 153058"/>
              <a:gd name="connsiteX660" fmla="*/ 1927624 w 4380522"/>
              <a:gd name="connsiteY660" fmla="*/ 23203 h 153058"/>
              <a:gd name="connsiteX661" fmla="*/ 1937236 w 4380522"/>
              <a:gd name="connsiteY661" fmla="*/ 23203 h 153058"/>
              <a:gd name="connsiteX662" fmla="*/ 1944666 w 4380522"/>
              <a:gd name="connsiteY662" fmla="*/ 23203 h 153058"/>
              <a:gd name="connsiteX663" fmla="*/ 2015727 w 4380522"/>
              <a:gd name="connsiteY663" fmla="*/ 23203 h 153058"/>
              <a:gd name="connsiteX664" fmla="*/ 2015727 w 4380522"/>
              <a:gd name="connsiteY664" fmla="*/ 31213 h 153058"/>
              <a:gd name="connsiteX665" fmla="*/ 2015727 w 4380522"/>
              <a:gd name="connsiteY665" fmla="*/ 38241 h 153058"/>
              <a:gd name="connsiteX666" fmla="*/ 2015727 w 4380522"/>
              <a:gd name="connsiteY666" fmla="*/ 130532 h 153058"/>
              <a:gd name="connsiteX667" fmla="*/ 2006292 w 4380522"/>
              <a:gd name="connsiteY667" fmla="*/ 130532 h 153058"/>
              <a:gd name="connsiteX668" fmla="*/ 2000336 w 4380522"/>
              <a:gd name="connsiteY668" fmla="*/ 130532 h 153058"/>
              <a:gd name="connsiteX669" fmla="*/ 1889188 w 4380522"/>
              <a:gd name="connsiteY669" fmla="*/ 130532 h 153058"/>
              <a:gd name="connsiteX670" fmla="*/ 1889188 w 4380522"/>
              <a:gd name="connsiteY670" fmla="*/ 724 h 153058"/>
              <a:gd name="connsiteX671" fmla="*/ 1742152 w 4380522"/>
              <a:gd name="connsiteY671" fmla="*/ 724 h 153058"/>
              <a:gd name="connsiteX672" fmla="*/ 1612808 w 4380522"/>
              <a:gd name="connsiteY672" fmla="*/ 724 h 153058"/>
              <a:gd name="connsiteX673" fmla="*/ 1612808 w 4380522"/>
              <a:gd name="connsiteY673" fmla="*/ 114861 h 153058"/>
              <a:gd name="connsiteX674" fmla="*/ 1706514 w 4380522"/>
              <a:gd name="connsiteY674" fmla="*/ 114861 h 153058"/>
              <a:gd name="connsiteX675" fmla="*/ 1706514 w 4380522"/>
              <a:gd name="connsiteY675" fmla="*/ 38241 h 153058"/>
              <a:gd name="connsiteX676" fmla="*/ 1650844 w 4380522"/>
              <a:gd name="connsiteY676" fmla="*/ 38241 h 153058"/>
              <a:gd name="connsiteX677" fmla="*/ 1650844 w 4380522"/>
              <a:gd name="connsiteY677" fmla="*/ 77752 h 153058"/>
              <a:gd name="connsiteX678" fmla="*/ 1669656 w 4380522"/>
              <a:gd name="connsiteY678" fmla="*/ 77752 h 153058"/>
              <a:gd name="connsiteX679" fmla="*/ 1669656 w 4380522"/>
              <a:gd name="connsiteY679" fmla="*/ 59353 h 153058"/>
              <a:gd name="connsiteX680" fmla="*/ 1684753 w 4380522"/>
              <a:gd name="connsiteY680" fmla="*/ 59353 h 153058"/>
              <a:gd name="connsiteX681" fmla="*/ 1684753 w 4380522"/>
              <a:gd name="connsiteY681" fmla="*/ 92849 h 153058"/>
              <a:gd name="connsiteX682" fmla="*/ 1675475 w 4380522"/>
              <a:gd name="connsiteY682" fmla="*/ 92849 h 153058"/>
              <a:gd name="connsiteX683" fmla="*/ 1669656 w 4380522"/>
              <a:gd name="connsiteY683" fmla="*/ 92849 h 153058"/>
              <a:gd name="connsiteX684" fmla="*/ 1633802 w 4380522"/>
              <a:gd name="connsiteY684" fmla="*/ 92849 h 153058"/>
              <a:gd name="connsiteX685" fmla="*/ 1633802 w 4380522"/>
              <a:gd name="connsiteY685" fmla="*/ 81880 h 153058"/>
              <a:gd name="connsiteX686" fmla="*/ 1633802 w 4380522"/>
              <a:gd name="connsiteY686" fmla="*/ 77752 h 153058"/>
              <a:gd name="connsiteX687" fmla="*/ 1633802 w 4380522"/>
              <a:gd name="connsiteY687" fmla="*/ 23203 h 153058"/>
              <a:gd name="connsiteX688" fmla="*/ 1643414 w 4380522"/>
              <a:gd name="connsiteY688" fmla="*/ 23203 h 153058"/>
              <a:gd name="connsiteX689" fmla="*/ 1650844 w 4380522"/>
              <a:gd name="connsiteY689" fmla="*/ 23203 h 153058"/>
              <a:gd name="connsiteX690" fmla="*/ 1721905 w 4380522"/>
              <a:gd name="connsiteY690" fmla="*/ 23203 h 153058"/>
              <a:gd name="connsiteX691" fmla="*/ 1721905 w 4380522"/>
              <a:gd name="connsiteY691" fmla="*/ 31213 h 153058"/>
              <a:gd name="connsiteX692" fmla="*/ 1721905 w 4380522"/>
              <a:gd name="connsiteY692" fmla="*/ 38241 h 153058"/>
              <a:gd name="connsiteX693" fmla="*/ 1721905 w 4380522"/>
              <a:gd name="connsiteY693" fmla="*/ 130532 h 153058"/>
              <a:gd name="connsiteX694" fmla="*/ 1712470 w 4380522"/>
              <a:gd name="connsiteY694" fmla="*/ 130532 h 153058"/>
              <a:gd name="connsiteX695" fmla="*/ 1706514 w 4380522"/>
              <a:gd name="connsiteY695" fmla="*/ 130532 h 153058"/>
              <a:gd name="connsiteX696" fmla="*/ 1595366 w 4380522"/>
              <a:gd name="connsiteY696" fmla="*/ 130532 h 153058"/>
              <a:gd name="connsiteX697" fmla="*/ 1595366 w 4380522"/>
              <a:gd name="connsiteY697" fmla="*/ 724 h 153058"/>
              <a:gd name="connsiteX698" fmla="*/ 1449192 w 4380522"/>
              <a:gd name="connsiteY698" fmla="*/ 724 h 153058"/>
              <a:gd name="connsiteX699" fmla="*/ 1448330 w 4380522"/>
              <a:gd name="connsiteY699" fmla="*/ 724 h 153058"/>
              <a:gd name="connsiteX700" fmla="*/ 1319848 w 4380522"/>
              <a:gd name="connsiteY700" fmla="*/ 724 h 153058"/>
              <a:gd name="connsiteX701" fmla="*/ 1319848 w 4380522"/>
              <a:gd name="connsiteY701" fmla="*/ 114861 h 153058"/>
              <a:gd name="connsiteX702" fmla="*/ 1413554 w 4380522"/>
              <a:gd name="connsiteY702" fmla="*/ 114861 h 153058"/>
              <a:gd name="connsiteX703" fmla="*/ 1413554 w 4380522"/>
              <a:gd name="connsiteY703" fmla="*/ 38241 h 153058"/>
              <a:gd name="connsiteX704" fmla="*/ 1357884 w 4380522"/>
              <a:gd name="connsiteY704" fmla="*/ 38241 h 153058"/>
              <a:gd name="connsiteX705" fmla="*/ 1357884 w 4380522"/>
              <a:gd name="connsiteY705" fmla="*/ 77752 h 153058"/>
              <a:gd name="connsiteX706" fmla="*/ 1376696 w 4380522"/>
              <a:gd name="connsiteY706" fmla="*/ 77752 h 153058"/>
              <a:gd name="connsiteX707" fmla="*/ 1376696 w 4380522"/>
              <a:gd name="connsiteY707" fmla="*/ 59353 h 153058"/>
              <a:gd name="connsiteX708" fmla="*/ 1391793 w 4380522"/>
              <a:gd name="connsiteY708" fmla="*/ 59353 h 153058"/>
              <a:gd name="connsiteX709" fmla="*/ 1391793 w 4380522"/>
              <a:gd name="connsiteY709" fmla="*/ 92849 h 153058"/>
              <a:gd name="connsiteX710" fmla="*/ 1382515 w 4380522"/>
              <a:gd name="connsiteY710" fmla="*/ 92849 h 153058"/>
              <a:gd name="connsiteX711" fmla="*/ 1376696 w 4380522"/>
              <a:gd name="connsiteY711" fmla="*/ 92849 h 153058"/>
              <a:gd name="connsiteX712" fmla="*/ 1340842 w 4380522"/>
              <a:gd name="connsiteY712" fmla="*/ 92849 h 153058"/>
              <a:gd name="connsiteX713" fmla="*/ 1340842 w 4380522"/>
              <a:gd name="connsiteY713" fmla="*/ 81880 h 153058"/>
              <a:gd name="connsiteX714" fmla="*/ 1340842 w 4380522"/>
              <a:gd name="connsiteY714" fmla="*/ 77752 h 153058"/>
              <a:gd name="connsiteX715" fmla="*/ 1340842 w 4380522"/>
              <a:gd name="connsiteY715" fmla="*/ 23203 h 153058"/>
              <a:gd name="connsiteX716" fmla="*/ 1350454 w 4380522"/>
              <a:gd name="connsiteY716" fmla="*/ 23203 h 153058"/>
              <a:gd name="connsiteX717" fmla="*/ 1357884 w 4380522"/>
              <a:gd name="connsiteY717" fmla="*/ 23203 h 153058"/>
              <a:gd name="connsiteX718" fmla="*/ 1428945 w 4380522"/>
              <a:gd name="connsiteY718" fmla="*/ 23203 h 153058"/>
              <a:gd name="connsiteX719" fmla="*/ 1428945 w 4380522"/>
              <a:gd name="connsiteY719" fmla="*/ 31213 h 153058"/>
              <a:gd name="connsiteX720" fmla="*/ 1428945 w 4380522"/>
              <a:gd name="connsiteY720" fmla="*/ 38241 h 153058"/>
              <a:gd name="connsiteX721" fmla="*/ 1428945 w 4380522"/>
              <a:gd name="connsiteY721" fmla="*/ 130532 h 153058"/>
              <a:gd name="connsiteX722" fmla="*/ 1419510 w 4380522"/>
              <a:gd name="connsiteY722" fmla="*/ 130532 h 153058"/>
              <a:gd name="connsiteX723" fmla="*/ 1413554 w 4380522"/>
              <a:gd name="connsiteY723" fmla="*/ 130532 h 153058"/>
              <a:gd name="connsiteX724" fmla="*/ 1302406 w 4380522"/>
              <a:gd name="connsiteY724" fmla="*/ 130532 h 153058"/>
              <a:gd name="connsiteX725" fmla="*/ 1302406 w 4380522"/>
              <a:gd name="connsiteY725" fmla="*/ 724 h 153058"/>
              <a:gd name="connsiteX726" fmla="*/ 1155370 w 4380522"/>
              <a:gd name="connsiteY726" fmla="*/ 724 h 153058"/>
              <a:gd name="connsiteX727" fmla="*/ 1155370 w 4380522"/>
              <a:gd name="connsiteY727" fmla="*/ 1000 h 153058"/>
              <a:gd name="connsiteX728" fmla="*/ 1026886 w 4380522"/>
              <a:gd name="connsiteY728" fmla="*/ 1000 h 153058"/>
              <a:gd name="connsiteX729" fmla="*/ 1026886 w 4380522"/>
              <a:gd name="connsiteY729" fmla="*/ 115137 h 153058"/>
              <a:gd name="connsiteX730" fmla="*/ 1120592 w 4380522"/>
              <a:gd name="connsiteY730" fmla="*/ 115137 h 153058"/>
              <a:gd name="connsiteX731" fmla="*/ 1120592 w 4380522"/>
              <a:gd name="connsiteY731" fmla="*/ 38517 h 153058"/>
              <a:gd name="connsiteX732" fmla="*/ 1064923 w 4380522"/>
              <a:gd name="connsiteY732" fmla="*/ 38517 h 153058"/>
              <a:gd name="connsiteX733" fmla="*/ 1064923 w 4380522"/>
              <a:gd name="connsiteY733" fmla="*/ 78028 h 153058"/>
              <a:gd name="connsiteX734" fmla="*/ 1083735 w 4380522"/>
              <a:gd name="connsiteY734" fmla="*/ 78028 h 153058"/>
              <a:gd name="connsiteX735" fmla="*/ 1083735 w 4380522"/>
              <a:gd name="connsiteY735" fmla="*/ 59629 h 153058"/>
              <a:gd name="connsiteX736" fmla="*/ 1098831 w 4380522"/>
              <a:gd name="connsiteY736" fmla="*/ 59629 h 153058"/>
              <a:gd name="connsiteX737" fmla="*/ 1098831 w 4380522"/>
              <a:gd name="connsiteY737" fmla="*/ 93125 h 153058"/>
              <a:gd name="connsiteX738" fmla="*/ 1089553 w 4380522"/>
              <a:gd name="connsiteY738" fmla="*/ 93125 h 153058"/>
              <a:gd name="connsiteX739" fmla="*/ 1083735 w 4380522"/>
              <a:gd name="connsiteY739" fmla="*/ 93125 h 153058"/>
              <a:gd name="connsiteX740" fmla="*/ 1047880 w 4380522"/>
              <a:gd name="connsiteY740" fmla="*/ 93125 h 153058"/>
              <a:gd name="connsiteX741" fmla="*/ 1047880 w 4380522"/>
              <a:gd name="connsiteY741" fmla="*/ 82156 h 153058"/>
              <a:gd name="connsiteX742" fmla="*/ 1047880 w 4380522"/>
              <a:gd name="connsiteY742" fmla="*/ 78028 h 153058"/>
              <a:gd name="connsiteX743" fmla="*/ 1047880 w 4380522"/>
              <a:gd name="connsiteY743" fmla="*/ 23479 h 153058"/>
              <a:gd name="connsiteX744" fmla="*/ 1057492 w 4380522"/>
              <a:gd name="connsiteY744" fmla="*/ 23479 h 153058"/>
              <a:gd name="connsiteX745" fmla="*/ 1064923 w 4380522"/>
              <a:gd name="connsiteY745" fmla="*/ 23479 h 153058"/>
              <a:gd name="connsiteX746" fmla="*/ 1135983 w 4380522"/>
              <a:gd name="connsiteY746" fmla="*/ 23479 h 153058"/>
              <a:gd name="connsiteX747" fmla="*/ 1135983 w 4380522"/>
              <a:gd name="connsiteY747" fmla="*/ 31489 h 153058"/>
              <a:gd name="connsiteX748" fmla="*/ 1135983 w 4380522"/>
              <a:gd name="connsiteY748" fmla="*/ 38517 h 153058"/>
              <a:gd name="connsiteX749" fmla="*/ 1135983 w 4380522"/>
              <a:gd name="connsiteY749" fmla="*/ 130808 h 153058"/>
              <a:gd name="connsiteX750" fmla="*/ 1126548 w 4380522"/>
              <a:gd name="connsiteY750" fmla="*/ 130808 h 153058"/>
              <a:gd name="connsiteX751" fmla="*/ 1120592 w 4380522"/>
              <a:gd name="connsiteY751" fmla="*/ 130808 h 153058"/>
              <a:gd name="connsiteX752" fmla="*/ 1009444 w 4380522"/>
              <a:gd name="connsiteY752" fmla="*/ 130808 h 153058"/>
              <a:gd name="connsiteX753" fmla="*/ 1009444 w 4380522"/>
              <a:gd name="connsiteY753" fmla="*/ 1000 h 153058"/>
              <a:gd name="connsiteX754" fmla="*/ 863270 w 4380522"/>
              <a:gd name="connsiteY754" fmla="*/ 1000 h 153058"/>
              <a:gd name="connsiteX755" fmla="*/ 863270 w 4380522"/>
              <a:gd name="connsiteY755" fmla="*/ 440 h 153058"/>
              <a:gd name="connsiteX756" fmla="*/ 733926 w 4380522"/>
              <a:gd name="connsiteY756" fmla="*/ 440 h 153058"/>
              <a:gd name="connsiteX757" fmla="*/ 733926 w 4380522"/>
              <a:gd name="connsiteY757" fmla="*/ 114577 h 153058"/>
              <a:gd name="connsiteX758" fmla="*/ 827632 w 4380522"/>
              <a:gd name="connsiteY758" fmla="*/ 114577 h 153058"/>
              <a:gd name="connsiteX759" fmla="*/ 827632 w 4380522"/>
              <a:gd name="connsiteY759" fmla="*/ 37957 h 153058"/>
              <a:gd name="connsiteX760" fmla="*/ 771963 w 4380522"/>
              <a:gd name="connsiteY760" fmla="*/ 37957 h 153058"/>
              <a:gd name="connsiteX761" fmla="*/ 771963 w 4380522"/>
              <a:gd name="connsiteY761" fmla="*/ 77468 h 153058"/>
              <a:gd name="connsiteX762" fmla="*/ 790775 w 4380522"/>
              <a:gd name="connsiteY762" fmla="*/ 77468 h 153058"/>
              <a:gd name="connsiteX763" fmla="*/ 790775 w 4380522"/>
              <a:gd name="connsiteY763" fmla="*/ 59069 h 153058"/>
              <a:gd name="connsiteX764" fmla="*/ 805871 w 4380522"/>
              <a:gd name="connsiteY764" fmla="*/ 59069 h 153058"/>
              <a:gd name="connsiteX765" fmla="*/ 805871 w 4380522"/>
              <a:gd name="connsiteY765" fmla="*/ 92565 h 153058"/>
              <a:gd name="connsiteX766" fmla="*/ 796593 w 4380522"/>
              <a:gd name="connsiteY766" fmla="*/ 92565 h 153058"/>
              <a:gd name="connsiteX767" fmla="*/ 790775 w 4380522"/>
              <a:gd name="connsiteY767" fmla="*/ 92565 h 153058"/>
              <a:gd name="connsiteX768" fmla="*/ 754920 w 4380522"/>
              <a:gd name="connsiteY768" fmla="*/ 92565 h 153058"/>
              <a:gd name="connsiteX769" fmla="*/ 754920 w 4380522"/>
              <a:gd name="connsiteY769" fmla="*/ 81596 h 153058"/>
              <a:gd name="connsiteX770" fmla="*/ 754920 w 4380522"/>
              <a:gd name="connsiteY770" fmla="*/ 77468 h 153058"/>
              <a:gd name="connsiteX771" fmla="*/ 754920 w 4380522"/>
              <a:gd name="connsiteY771" fmla="*/ 22919 h 153058"/>
              <a:gd name="connsiteX772" fmla="*/ 764533 w 4380522"/>
              <a:gd name="connsiteY772" fmla="*/ 22919 h 153058"/>
              <a:gd name="connsiteX773" fmla="*/ 771963 w 4380522"/>
              <a:gd name="connsiteY773" fmla="*/ 22919 h 153058"/>
              <a:gd name="connsiteX774" fmla="*/ 843024 w 4380522"/>
              <a:gd name="connsiteY774" fmla="*/ 22919 h 153058"/>
              <a:gd name="connsiteX775" fmla="*/ 843024 w 4380522"/>
              <a:gd name="connsiteY775" fmla="*/ 30929 h 153058"/>
              <a:gd name="connsiteX776" fmla="*/ 843024 w 4380522"/>
              <a:gd name="connsiteY776" fmla="*/ 37957 h 153058"/>
              <a:gd name="connsiteX777" fmla="*/ 843024 w 4380522"/>
              <a:gd name="connsiteY777" fmla="*/ 130248 h 153058"/>
              <a:gd name="connsiteX778" fmla="*/ 833588 w 4380522"/>
              <a:gd name="connsiteY778" fmla="*/ 130248 h 153058"/>
              <a:gd name="connsiteX779" fmla="*/ 827632 w 4380522"/>
              <a:gd name="connsiteY779" fmla="*/ 130248 h 153058"/>
              <a:gd name="connsiteX780" fmla="*/ 716484 w 4380522"/>
              <a:gd name="connsiteY780" fmla="*/ 130248 h 153058"/>
              <a:gd name="connsiteX781" fmla="*/ 716484 w 4380522"/>
              <a:gd name="connsiteY781" fmla="*/ 440 h 153058"/>
              <a:gd name="connsiteX782" fmla="*/ 569448 w 4380522"/>
              <a:gd name="connsiteY782" fmla="*/ 440 h 153058"/>
              <a:gd name="connsiteX783" fmla="*/ 440104 w 4380522"/>
              <a:gd name="connsiteY783" fmla="*/ 440 h 153058"/>
              <a:gd name="connsiteX784" fmla="*/ 440104 w 4380522"/>
              <a:gd name="connsiteY784" fmla="*/ 114577 h 153058"/>
              <a:gd name="connsiteX785" fmla="*/ 533810 w 4380522"/>
              <a:gd name="connsiteY785" fmla="*/ 114577 h 153058"/>
              <a:gd name="connsiteX786" fmla="*/ 533810 w 4380522"/>
              <a:gd name="connsiteY786" fmla="*/ 37957 h 153058"/>
              <a:gd name="connsiteX787" fmla="*/ 478141 w 4380522"/>
              <a:gd name="connsiteY787" fmla="*/ 37957 h 153058"/>
              <a:gd name="connsiteX788" fmla="*/ 478141 w 4380522"/>
              <a:gd name="connsiteY788" fmla="*/ 77468 h 153058"/>
              <a:gd name="connsiteX789" fmla="*/ 496953 w 4380522"/>
              <a:gd name="connsiteY789" fmla="*/ 77468 h 153058"/>
              <a:gd name="connsiteX790" fmla="*/ 496953 w 4380522"/>
              <a:gd name="connsiteY790" fmla="*/ 59069 h 153058"/>
              <a:gd name="connsiteX791" fmla="*/ 512049 w 4380522"/>
              <a:gd name="connsiteY791" fmla="*/ 59069 h 153058"/>
              <a:gd name="connsiteX792" fmla="*/ 512049 w 4380522"/>
              <a:gd name="connsiteY792" fmla="*/ 92565 h 153058"/>
              <a:gd name="connsiteX793" fmla="*/ 502771 w 4380522"/>
              <a:gd name="connsiteY793" fmla="*/ 92565 h 153058"/>
              <a:gd name="connsiteX794" fmla="*/ 496953 w 4380522"/>
              <a:gd name="connsiteY794" fmla="*/ 92565 h 153058"/>
              <a:gd name="connsiteX795" fmla="*/ 461098 w 4380522"/>
              <a:gd name="connsiteY795" fmla="*/ 92565 h 153058"/>
              <a:gd name="connsiteX796" fmla="*/ 461098 w 4380522"/>
              <a:gd name="connsiteY796" fmla="*/ 81596 h 153058"/>
              <a:gd name="connsiteX797" fmla="*/ 461098 w 4380522"/>
              <a:gd name="connsiteY797" fmla="*/ 77468 h 153058"/>
              <a:gd name="connsiteX798" fmla="*/ 461098 w 4380522"/>
              <a:gd name="connsiteY798" fmla="*/ 22919 h 153058"/>
              <a:gd name="connsiteX799" fmla="*/ 470711 w 4380522"/>
              <a:gd name="connsiteY799" fmla="*/ 22919 h 153058"/>
              <a:gd name="connsiteX800" fmla="*/ 478141 w 4380522"/>
              <a:gd name="connsiteY800" fmla="*/ 22919 h 153058"/>
              <a:gd name="connsiteX801" fmla="*/ 549201 w 4380522"/>
              <a:gd name="connsiteY801" fmla="*/ 22919 h 153058"/>
              <a:gd name="connsiteX802" fmla="*/ 549201 w 4380522"/>
              <a:gd name="connsiteY802" fmla="*/ 30929 h 153058"/>
              <a:gd name="connsiteX803" fmla="*/ 549201 w 4380522"/>
              <a:gd name="connsiteY803" fmla="*/ 37957 h 153058"/>
              <a:gd name="connsiteX804" fmla="*/ 549201 w 4380522"/>
              <a:gd name="connsiteY804" fmla="*/ 130248 h 153058"/>
              <a:gd name="connsiteX805" fmla="*/ 539766 w 4380522"/>
              <a:gd name="connsiteY805" fmla="*/ 130248 h 153058"/>
              <a:gd name="connsiteX806" fmla="*/ 533810 w 4380522"/>
              <a:gd name="connsiteY806" fmla="*/ 130248 h 153058"/>
              <a:gd name="connsiteX807" fmla="*/ 422662 w 4380522"/>
              <a:gd name="connsiteY807" fmla="*/ 130248 h 153058"/>
              <a:gd name="connsiteX808" fmla="*/ 422662 w 4380522"/>
              <a:gd name="connsiteY808" fmla="*/ 440 h 153058"/>
              <a:gd name="connsiteX809" fmla="*/ 276487 w 4380522"/>
              <a:gd name="connsiteY809" fmla="*/ 440 h 153058"/>
              <a:gd name="connsiteX810" fmla="*/ 276487 w 4380522"/>
              <a:gd name="connsiteY810" fmla="*/ 0 h 153058"/>
              <a:gd name="connsiteX811" fmla="*/ 147143 w 4380522"/>
              <a:gd name="connsiteY811" fmla="*/ 0 h 153058"/>
              <a:gd name="connsiteX812" fmla="*/ 147143 w 4380522"/>
              <a:gd name="connsiteY812" fmla="*/ 114138 h 153058"/>
              <a:gd name="connsiteX813" fmla="*/ 240848 w 4380522"/>
              <a:gd name="connsiteY813" fmla="*/ 114138 h 153058"/>
              <a:gd name="connsiteX814" fmla="*/ 240848 w 4380522"/>
              <a:gd name="connsiteY814" fmla="*/ 37518 h 153058"/>
              <a:gd name="connsiteX815" fmla="*/ 185179 w 4380522"/>
              <a:gd name="connsiteY815" fmla="*/ 37518 h 153058"/>
              <a:gd name="connsiteX816" fmla="*/ 185179 w 4380522"/>
              <a:gd name="connsiteY816" fmla="*/ 77029 h 153058"/>
              <a:gd name="connsiteX817" fmla="*/ 203991 w 4380522"/>
              <a:gd name="connsiteY817" fmla="*/ 77029 h 153058"/>
              <a:gd name="connsiteX818" fmla="*/ 203991 w 4380522"/>
              <a:gd name="connsiteY818" fmla="*/ 58630 h 153058"/>
              <a:gd name="connsiteX819" fmla="*/ 219088 w 4380522"/>
              <a:gd name="connsiteY819" fmla="*/ 58630 h 153058"/>
              <a:gd name="connsiteX820" fmla="*/ 219088 w 4380522"/>
              <a:gd name="connsiteY820" fmla="*/ 92126 h 153058"/>
              <a:gd name="connsiteX821" fmla="*/ 209809 w 4380522"/>
              <a:gd name="connsiteY821" fmla="*/ 92126 h 153058"/>
              <a:gd name="connsiteX822" fmla="*/ 203991 w 4380522"/>
              <a:gd name="connsiteY822" fmla="*/ 92126 h 153058"/>
              <a:gd name="connsiteX823" fmla="*/ 168136 w 4380522"/>
              <a:gd name="connsiteY823" fmla="*/ 92126 h 153058"/>
              <a:gd name="connsiteX824" fmla="*/ 168136 w 4380522"/>
              <a:gd name="connsiteY824" fmla="*/ 81157 h 153058"/>
              <a:gd name="connsiteX825" fmla="*/ 168136 w 4380522"/>
              <a:gd name="connsiteY825" fmla="*/ 77029 h 153058"/>
              <a:gd name="connsiteX826" fmla="*/ 168136 w 4380522"/>
              <a:gd name="connsiteY826" fmla="*/ 22480 h 153058"/>
              <a:gd name="connsiteX827" fmla="*/ 177749 w 4380522"/>
              <a:gd name="connsiteY827" fmla="*/ 22480 h 153058"/>
              <a:gd name="connsiteX828" fmla="*/ 185179 w 4380522"/>
              <a:gd name="connsiteY828" fmla="*/ 22480 h 153058"/>
              <a:gd name="connsiteX829" fmla="*/ 256240 w 4380522"/>
              <a:gd name="connsiteY829" fmla="*/ 22480 h 153058"/>
              <a:gd name="connsiteX830" fmla="*/ 256240 w 4380522"/>
              <a:gd name="connsiteY830" fmla="*/ 30490 h 153058"/>
              <a:gd name="connsiteX831" fmla="*/ 256240 w 4380522"/>
              <a:gd name="connsiteY831" fmla="*/ 37518 h 153058"/>
              <a:gd name="connsiteX832" fmla="*/ 256240 w 4380522"/>
              <a:gd name="connsiteY832" fmla="*/ 129808 h 153058"/>
              <a:gd name="connsiteX833" fmla="*/ 246804 w 4380522"/>
              <a:gd name="connsiteY833" fmla="*/ 129808 h 153058"/>
              <a:gd name="connsiteX834" fmla="*/ 240848 w 4380522"/>
              <a:gd name="connsiteY834" fmla="*/ 129808 h 153058"/>
              <a:gd name="connsiteX835" fmla="*/ 129700 w 4380522"/>
              <a:gd name="connsiteY835" fmla="*/ 129808 h 153058"/>
              <a:gd name="connsiteX836" fmla="*/ 129700 w 4380522"/>
              <a:gd name="connsiteY836" fmla="*/ 0 h 15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</a:cxnLst>
            <a:rect l="l" t="t" r="r" b="b"/>
            <a:pathLst>
              <a:path w="4380522" h="153058">
                <a:moveTo>
                  <a:pt x="0" y="0"/>
                </a:moveTo>
                <a:lnTo>
                  <a:pt x="0" y="21691"/>
                </a:lnTo>
                <a:lnTo>
                  <a:pt x="94062" y="21691"/>
                </a:lnTo>
                <a:lnTo>
                  <a:pt x="100018" y="21691"/>
                </a:lnTo>
                <a:lnTo>
                  <a:pt x="109454" y="21691"/>
                </a:lnTo>
                <a:lnTo>
                  <a:pt x="109454" y="113982"/>
                </a:lnTo>
                <a:lnTo>
                  <a:pt x="109454" y="121009"/>
                </a:lnTo>
                <a:lnTo>
                  <a:pt x="109454" y="129019"/>
                </a:lnTo>
                <a:lnTo>
                  <a:pt x="38393" y="129019"/>
                </a:lnTo>
                <a:lnTo>
                  <a:pt x="30962" y="129019"/>
                </a:lnTo>
                <a:lnTo>
                  <a:pt x="21350" y="129019"/>
                </a:lnTo>
                <a:lnTo>
                  <a:pt x="21350" y="74471"/>
                </a:lnTo>
                <a:lnTo>
                  <a:pt x="21350" y="70343"/>
                </a:lnTo>
                <a:lnTo>
                  <a:pt x="21350" y="59374"/>
                </a:lnTo>
                <a:lnTo>
                  <a:pt x="57205" y="59374"/>
                </a:lnTo>
                <a:lnTo>
                  <a:pt x="63023" y="59374"/>
                </a:lnTo>
                <a:lnTo>
                  <a:pt x="72301" y="59374"/>
                </a:lnTo>
                <a:lnTo>
                  <a:pt x="72301" y="92870"/>
                </a:lnTo>
                <a:lnTo>
                  <a:pt x="57205" y="92870"/>
                </a:lnTo>
                <a:lnTo>
                  <a:pt x="57205" y="74471"/>
                </a:lnTo>
                <a:lnTo>
                  <a:pt x="38393" y="74471"/>
                </a:lnTo>
                <a:lnTo>
                  <a:pt x="38393" y="113982"/>
                </a:lnTo>
                <a:lnTo>
                  <a:pt x="94062" y="113982"/>
                </a:lnTo>
                <a:lnTo>
                  <a:pt x="94062" y="37361"/>
                </a:lnTo>
                <a:lnTo>
                  <a:pt x="356" y="37361"/>
                </a:lnTo>
                <a:lnTo>
                  <a:pt x="356" y="151499"/>
                </a:lnTo>
                <a:lnTo>
                  <a:pt x="129451" y="151499"/>
                </a:lnTo>
                <a:lnTo>
                  <a:pt x="129700" y="151499"/>
                </a:lnTo>
                <a:lnTo>
                  <a:pt x="276487" y="151499"/>
                </a:lnTo>
                <a:lnTo>
                  <a:pt x="276487" y="22131"/>
                </a:lnTo>
                <a:lnTo>
                  <a:pt x="387024" y="22131"/>
                </a:lnTo>
                <a:lnTo>
                  <a:pt x="392980" y="22131"/>
                </a:lnTo>
                <a:lnTo>
                  <a:pt x="402415" y="22131"/>
                </a:lnTo>
                <a:lnTo>
                  <a:pt x="402415" y="114421"/>
                </a:lnTo>
                <a:lnTo>
                  <a:pt x="402415" y="121449"/>
                </a:lnTo>
                <a:lnTo>
                  <a:pt x="402415" y="129459"/>
                </a:lnTo>
                <a:lnTo>
                  <a:pt x="331354" y="129459"/>
                </a:lnTo>
                <a:lnTo>
                  <a:pt x="323924" y="129459"/>
                </a:lnTo>
                <a:lnTo>
                  <a:pt x="314312" y="129459"/>
                </a:lnTo>
                <a:lnTo>
                  <a:pt x="314312" y="74910"/>
                </a:lnTo>
                <a:lnTo>
                  <a:pt x="314312" y="70782"/>
                </a:lnTo>
                <a:lnTo>
                  <a:pt x="314312" y="59814"/>
                </a:lnTo>
                <a:lnTo>
                  <a:pt x="350166" y="59814"/>
                </a:lnTo>
                <a:lnTo>
                  <a:pt x="355985" y="59814"/>
                </a:lnTo>
                <a:lnTo>
                  <a:pt x="365263" y="59814"/>
                </a:lnTo>
                <a:lnTo>
                  <a:pt x="365263" y="93309"/>
                </a:lnTo>
                <a:lnTo>
                  <a:pt x="350166" y="93309"/>
                </a:lnTo>
                <a:lnTo>
                  <a:pt x="350166" y="74910"/>
                </a:lnTo>
                <a:lnTo>
                  <a:pt x="331354" y="74910"/>
                </a:lnTo>
                <a:lnTo>
                  <a:pt x="331354" y="114421"/>
                </a:lnTo>
                <a:lnTo>
                  <a:pt x="387024" y="114421"/>
                </a:lnTo>
                <a:lnTo>
                  <a:pt x="387024" y="37801"/>
                </a:lnTo>
                <a:lnTo>
                  <a:pt x="293318" y="37801"/>
                </a:lnTo>
                <a:lnTo>
                  <a:pt x="293318" y="151938"/>
                </a:lnTo>
                <a:lnTo>
                  <a:pt x="422412" y="151938"/>
                </a:lnTo>
                <a:lnTo>
                  <a:pt x="422662" y="151938"/>
                </a:lnTo>
                <a:lnTo>
                  <a:pt x="569448" y="151938"/>
                </a:lnTo>
                <a:lnTo>
                  <a:pt x="569448" y="22131"/>
                </a:lnTo>
                <a:lnTo>
                  <a:pt x="680845" y="22131"/>
                </a:lnTo>
                <a:lnTo>
                  <a:pt x="686801" y="22131"/>
                </a:lnTo>
                <a:lnTo>
                  <a:pt x="696237" y="22131"/>
                </a:lnTo>
                <a:lnTo>
                  <a:pt x="696237" y="114421"/>
                </a:lnTo>
                <a:lnTo>
                  <a:pt x="696237" y="121449"/>
                </a:lnTo>
                <a:lnTo>
                  <a:pt x="696237" y="129459"/>
                </a:lnTo>
                <a:lnTo>
                  <a:pt x="625176" y="129459"/>
                </a:lnTo>
                <a:lnTo>
                  <a:pt x="617746" y="129459"/>
                </a:lnTo>
                <a:lnTo>
                  <a:pt x="608134" y="129459"/>
                </a:lnTo>
                <a:lnTo>
                  <a:pt x="608134" y="74910"/>
                </a:lnTo>
                <a:lnTo>
                  <a:pt x="608134" y="70782"/>
                </a:lnTo>
                <a:lnTo>
                  <a:pt x="608134" y="59814"/>
                </a:lnTo>
                <a:lnTo>
                  <a:pt x="643988" y="59814"/>
                </a:lnTo>
                <a:lnTo>
                  <a:pt x="649807" y="59814"/>
                </a:lnTo>
                <a:lnTo>
                  <a:pt x="659085" y="59814"/>
                </a:lnTo>
                <a:lnTo>
                  <a:pt x="659085" y="93309"/>
                </a:lnTo>
                <a:lnTo>
                  <a:pt x="643988" y="93309"/>
                </a:lnTo>
                <a:lnTo>
                  <a:pt x="643988" y="74910"/>
                </a:lnTo>
                <a:lnTo>
                  <a:pt x="625176" y="74910"/>
                </a:lnTo>
                <a:lnTo>
                  <a:pt x="625176" y="114421"/>
                </a:lnTo>
                <a:lnTo>
                  <a:pt x="680845" y="114421"/>
                </a:lnTo>
                <a:lnTo>
                  <a:pt x="680845" y="37801"/>
                </a:lnTo>
                <a:lnTo>
                  <a:pt x="587140" y="37801"/>
                </a:lnTo>
                <a:lnTo>
                  <a:pt x="587140" y="151938"/>
                </a:lnTo>
                <a:lnTo>
                  <a:pt x="716235" y="151938"/>
                </a:lnTo>
                <a:lnTo>
                  <a:pt x="716484" y="151938"/>
                </a:lnTo>
                <a:lnTo>
                  <a:pt x="863270" y="151938"/>
                </a:lnTo>
                <a:lnTo>
                  <a:pt x="863270" y="22691"/>
                </a:lnTo>
                <a:lnTo>
                  <a:pt x="973806" y="22691"/>
                </a:lnTo>
                <a:lnTo>
                  <a:pt x="979761" y="22691"/>
                </a:lnTo>
                <a:lnTo>
                  <a:pt x="989197" y="22691"/>
                </a:lnTo>
                <a:lnTo>
                  <a:pt x="989197" y="114981"/>
                </a:lnTo>
                <a:lnTo>
                  <a:pt x="989197" y="122009"/>
                </a:lnTo>
                <a:lnTo>
                  <a:pt x="989197" y="130019"/>
                </a:lnTo>
                <a:lnTo>
                  <a:pt x="918136" y="130019"/>
                </a:lnTo>
                <a:lnTo>
                  <a:pt x="910706" y="130019"/>
                </a:lnTo>
                <a:lnTo>
                  <a:pt x="901094" y="130019"/>
                </a:lnTo>
                <a:lnTo>
                  <a:pt x="901094" y="75470"/>
                </a:lnTo>
                <a:lnTo>
                  <a:pt x="901094" y="71342"/>
                </a:lnTo>
                <a:lnTo>
                  <a:pt x="901094" y="60374"/>
                </a:lnTo>
                <a:lnTo>
                  <a:pt x="936948" y="60374"/>
                </a:lnTo>
                <a:lnTo>
                  <a:pt x="942767" y="60374"/>
                </a:lnTo>
                <a:lnTo>
                  <a:pt x="952045" y="60374"/>
                </a:lnTo>
                <a:lnTo>
                  <a:pt x="952045" y="93869"/>
                </a:lnTo>
                <a:lnTo>
                  <a:pt x="936948" y="93869"/>
                </a:lnTo>
                <a:lnTo>
                  <a:pt x="936948" y="75470"/>
                </a:lnTo>
                <a:lnTo>
                  <a:pt x="918136" y="75470"/>
                </a:lnTo>
                <a:lnTo>
                  <a:pt x="918136" y="114981"/>
                </a:lnTo>
                <a:lnTo>
                  <a:pt x="973806" y="114981"/>
                </a:lnTo>
                <a:lnTo>
                  <a:pt x="973806" y="38361"/>
                </a:lnTo>
                <a:lnTo>
                  <a:pt x="880100" y="38361"/>
                </a:lnTo>
                <a:lnTo>
                  <a:pt x="880100" y="152498"/>
                </a:lnTo>
                <a:lnTo>
                  <a:pt x="1009195" y="152498"/>
                </a:lnTo>
                <a:lnTo>
                  <a:pt x="1009444" y="152498"/>
                </a:lnTo>
                <a:lnTo>
                  <a:pt x="1156230" y="152498"/>
                </a:lnTo>
                <a:lnTo>
                  <a:pt x="1156230" y="22415"/>
                </a:lnTo>
                <a:lnTo>
                  <a:pt x="1266767" y="22415"/>
                </a:lnTo>
                <a:lnTo>
                  <a:pt x="1272723" y="22415"/>
                </a:lnTo>
                <a:lnTo>
                  <a:pt x="1282159" y="22415"/>
                </a:lnTo>
                <a:lnTo>
                  <a:pt x="1282159" y="114705"/>
                </a:lnTo>
                <a:lnTo>
                  <a:pt x="1282159" y="121733"/>
                </a:lnTo>
                <a:lnTo>
                  <a:pt x="1282159" y="129743"/>
                </a:lnTo>
                <a:lnTo>
                  <a:pt x="1211098" y="129743"/>
                </a:lnTo>
                <a:lnTo>
                  <a:pt x="1203668" y="129743"/>
                </a:lnTo>
                <a:lnTo>
                  <a:pt x="1194055" y="129743"/>
                </a:lnTo>
                <a:lnTo>
                  <a:pt x="1194055" y="75194"/>
                </a:lnTo>
                <a:lnTo>
                  <a:pt x="1194055" y="71066"/>
                </a:lnTo>
                <a:lnTo>
                  <a:pt x="1194055" y="60098"/>
                </a:lnTo>
                <a:lnTo>
                  <a:pt x="1229910" y="60098"/>
                </a:lnTo>
                <a:lnTo>
                  <a:pt x="1235729" y="60098"/>
                </a:lnTo>
                <a:lnTo>
                  <a:pt x="1245007" y="60098"/>
                </a:lnTo>
                <a:lnTo>
                  <a:pt x="1245007" y="93593"/>
                </a:lnTo>
                <a:lnTo>
                  <a:pt x="1229910" y="93593"/>
                </a:lnTo>
                <a:lnTo>
                  <a:pt x="1229910" y="75194"/>
                </a:lnTo>
                <a:lnTo>
                  <a:pt x="1211098" y="75194"/>
                </a:lnTo>
                <a:lnTo>
                  <a:pt x="1211098" y="114705"/>
                </a:lnTo>
                <a:lnTo>
                  <a:pt x="1266767" y="114705"/>
                </a:lnTo>
                <a:lnTo>
                  <a:pt x="1266767" y="38085"/>
                </a:lnTo>
                <a:lnTo>
                  <a:pt x="1173062" y="38085"/>
                </a:lnTo>
                <a:lnTo>
                  <a:pt x="1173062" y="152222"/>
                </a:lnTo>
                <a:lnTo>
                  <a:pt x="1302157" y="152222"/>
                </a:lnTo>
                <a:lnTo>
                  <a:pt x="1302406" y="152222"/>
                </a:lnTo>
                <a:lnTo>
                  <a:pt x="1449192" y="152222"/>
                </a:lnTo>
                <a:lnTo>
                  <a:pt x="1449192" y="22415"/>
                </a:lnTo>
                <a:lnTo>
                  <a:pt x="1559727" y="22415"/>
                </a:lnTo>
                <a:lnTo>
                  <a:pt x="1565683" y="22415"/>
                </a:lnTo>
                <a:lnTo>
                  <a:pt x="1575119" y="22415"/>
                </a:lnTo>
                <a:lnTo>
                  <a:pt x="1575119" y="114705"/>
                </a:lnTo>
                <a:lnTo>
                  <a:pt x="1575119" y="121733"/>
                </a:lnTo>
                <a:lnTo>
                  <a:pt x="1575119" y="129743"/>
                </a:lnTo>
                <a:lnTo>
                  <a:pt x="1504058" y="129743"/>
                </a:lnTo>
                <a:lnTo>
                  <a:pt x="1496628" y="129743"/>
                </a:lnTo>
                <a:lnTo>
                  <a:pt x="1487015" y="129743"/>
                </a:lnTo>
                <a:lnTo>
                  <a:pt x="1487015" y="75194"/>
                </a:lnTo>
                <a:lnTo>
                  <a:pt x="1487015" y="71066"/>
                </a:lnTo>
                <a:lnTo>
                  <a:pt x="1487015" y="60098"/>
                </a:lnTo>
                <a:lnTo>
                  <a:pt x="1522870" y="60098"/>
                </a:lnTo>
                <a:lnTo>
                  <a:pt x="1528689" y="60098"/>
                </a:lnTo>
                <a:lnTo>
                  <a:pt x="1537967" y="60098"/>
                </a:lnTo>
                <a:lnTo>
                  <a:pt x="1537967" y="93593"/>
                </a:lnTo>
                <a:lnTo>
                  <a:pt x="1522870" y="93593"/>
                </a:lnTo>
                <a:lnTo>
                  <a:pt x="1522870" y="75194"/>
                </a:lnTo>
                <a:lnTo>
                  <a:pt x="1504058" y="75194"/>
                </a:lnTo>
                <a:lnTo>
                  <a:pt x="1504058" y="114705"/>
                </a:lnTo>
                <a:lnTo>
                  <a:pt x="1559727" y="114705"/>
                </a:lnTo>
                <a:lnTo>
                  <a:pt x="1559727" y="38085"/>
                </a:lnTo>
                <a:lnTo>
                  <a:pt x="1466021" y="38085"/>
                </a:lnTo>
                <a:lnTo>
                  <a:pt x="1466021" y="152222"/>
                </a:lnTo>
                <a:lnTo>
                  <a:pt x="1595117" y="152222"/>
                </a:lnTo>
                <a:lnTo>
                  <a:pt x="1595366" y="152222"/>
                </a:lnTo>
                <a:lnTo>
                  <a:pt x="1742152" y="152222"/>
                </a:lnTo>
                <a:lnTo>
                  <a:pt x="1742152" y="22415"/>
                </a:lnTo>
                <a:lnTo>
                  <a:pt x="1853549" y="22415"/>
                </a:lnTo>
                <a:lnTo>
                  <a:pt x="1859505" y="22415"/>
                </a:lnTo>
                <a:lnTo>
                  <a:pt x="1868941" y="22415"/>
                </a:lnTo>
                <a:lnTo>
                  <a:pt x="1868941" y="114705"/>
                </a:lnTo>
                <a:lnTo>
                  <a:pt x="1868941" y="121733"/>
                </a:lnTo>
                <a:lnTo>
                  <a:pt x="1868941" y="129743"/>
                </a:lnTo>
                <a:lnTo>
                  <a:pt x="1797880" y="129743"/>
                </a:lnTo>
                <a:lnTo>
                  <a:pt x="1790450" y="129743"/>
                </a:lnTo>
                <a:lnTo>
                  <a:pt x="1780837" y="129743"/>
                </a:lnTo>
                <a:lnTo>
                  <a:pt x="1780837" y="75194"/>
                </a:lnTo>
                <a:lnTo>
                  <a:pt x="1780837" y="71066"/>
                </a:lnTo>
                <a:lnTo>
                  <a:pt x="1780837" y="60098"/>
                </a:lnTo>
                <a:lnTo>
                  <a:pt x="1816692" y="60098"/>
                </a:lnTo>
                <a:lnTo>
                  <a:pt x="1822511" y="60098"/>
                </a:lnTo>
                <a:lnTo>
                  <a:pt x="1831789" y="60098"/>
                </a:lnTo>
                <a:lnTo>
                  <a:pt x="1831789" y="93593"/>
                </a:lnTo>
                <a:lnTo>
                  <a:pt x="1816692" y="93593"/>
                </a:lnTo>
                <a:lnTo>
                  <a:pt x="1816692" y="75194"/>
                </a:lnTo>
                <a:lnTo>
                  <a:pt x="1797880" y="75194"/>
                </a:lnTo>
                <a:lnTo>
                  <a:pt x="1797880" y="114705"/>
                </a:lnTo>
                <a:lnTo>
                  <a:pt x="1853549" y="114705"/>
                </a:lnTo>
                <a:lnTo>
                  <a:pt x="1853549" y="38085"/>
                </a:lnTo>
                <a:lnTo>
                  <a:pt x="1759843" y="38085"/>
                </a:lnTo>
                <a:lnTo>
                  <a:pt x="1759843" y="152222"/>
                </a:lnTo>
                <a:lnTo>
                  <a:pt x="1888939" y="152222"/>
                </a:lnTo>
                <a:lnTo>
                  <a:pt x="1889188" y="152222"/>
                </a:lnTo>
                <a:lnTo>
                  <a:pt x="2035974" y="152222"/>
                </a:lnTo>
                <a:lnTo>
                  <a:pt x="2035974" y="22975"/>
                </a:lnTo>
                <a:lnTo>
                  <a:pt x="2146510" y="22975"/>
                </a:lnTo>
                <a:lnTo>
                  <a:pt x="2152466" y="22975"/>
                </a:lnTo>
                <a:lnTo>
                  <a:pt x="2161902" y="22975"/>
                </a:lnTo>
                <a:lnTo>
                  <a:pt x="2161902" y="115265"/>
                </a:lnTo>
                <a:lnTo>
                  <a:pt x="2161902" y="122293"/>
                </a:lnTo>
                <a:lnTo>
                  <a:pt x="2161902" y="130303"/>
                </a:lnTo>
                <a:lnTo>
                  <a:pt x="2090841" y="130303"/>
                </a:lnTo>
                <a:lnTo>
                  <a:pt x="2083411" y="130303"/>
                </a:lnTo>
                <a:lnTo>
                  <a:pt x="2073798" y="130303"/>
                </a:lnTo>
                <a:lnTo>
                  <a:pt x="2073798" y="75754"/>
                </a:lnTo>
                <a:lnTo>
                  <a:pt x="2073798" y="71626"/>
                </a:lnTo>
                <a:lnTo>
                  <a:pt x="2073798" y="60658"/>
                </a:lnTo>
                <a:lnTo>
                  <a:pt x="2109653" y="60658"/>
                </a:lnTo>
                <a:lnTo>
                  <a:pt x="2115472" y="60658"/>
                </a:lnTo>
                <a:lnTo>
                  <a:pt x="2124750" y="60658"/>
                </a:lnTo>
                <a:lnTo>
                  <a:pt x="2124750" y="94153"/>
                </a:lnTo>
                <a:lnTo>
                  <a:pt x="2109653" y="94153"/>
                </a:lnTo>
                <a:lnTo>
                  <a:pt x="2109653" y="75754"/>
                </a:lnTo>
                <a:lnTo>
                  <a:pt x="2090841" y="75754"/>
                </a:lnTo>
                <a:lnTo>
                  <a:pt x="2090841" y="115265"/>
                </a:lnTo>
                <a:lnTo>
                  <a:pt x="2146510" y="115265"/>
                </a:lnTo>
                <a:lnTo>
                  <a:pt x="2146510" y="38645"/>
                </a:lnTo>
                <a:lnTo>
                  <a:pt x="2052804" y="38645"/>
                </a:lnTo>
                <a:lnTo>
                  <a:pt x="2052804" y="152782"/>
                </a:lnTo>
                <a:lnTo>
                  <a:pt x="2181900" y="152782"/>
                </a:lnTo>
                <a:lnTo>
                  <a:pt x="2182149" y="152782"/>
                </a:lnTo>
                <a:lnTo>
                  <a:pt x="2328935" y="152782"/>
                </a:lnTo>
                <a:lnTo>
                  <a:pt x="2328935" y="22691"/>
                </a:lnTo>
                <a:lnTo>
                  <a:pt x="2439471" y="22691"/>
                </a:lnTo>
                <a:lnTo>
                  <a:pt x="2445427" y="22691"/>
                </a:lnTo>
                <a:lnTo>
                  <a:pt x="2454863" y="22691"/>
                </a:lnTo>
                <a:lnTo>
                  <a:pt x="2454863" y="114981"/>
                </a:lnTo>
                <a:lnTo>
                  <a:pt x="2454863" y="122009"/>
                </a:lnTo>
                <a:lnTo>
                  <a:pt x="2454863" y="130019"/>
                </a:lnTo>
                <a:lnTo>
                  <a:pt x="2383802" y="130019"/>
                </a:lnTo>
                <a:lnTo>
                  <a:pt x="2376372" y="130019"/>
                </a:lnTo>
                <a:lnTo>
                  <a:pt x="2366759" y="130019"/>
                </a:lnTo>
                <a:lnTo>
                  <a:pt x="2366759" y="75470"/>
                </a:lnTo>
                <a:lnTo>
                  <a:pt x="2366759" y="71342"/>
                </a:lnTo>
                <a:lnTo>
                  <a:pt x="2366759" y="60374"/>
                </a:lnTo>
                <a:lnTo>
                  <a:pt x="2402614" y="60374"/>
                </a:lnTo>
                <a:lnTo>
                  <a:pt x="2408433" y="60374"/>
                </a:lnTo>
                <a:lnTo>
                  <a:pt x="2417711" y="60374"/>
                </a:lnTo>
                <a:lnTo>
                  <a:pt x="2417711" y="93869"/>
                </a:lnTo>
                <a:lnTo>
                  <a:pt x="2402614" y="93869"/>
                </a:lnTo>
                <a:lnTo>
                  <a:pt x="2402614" y="75470"/>
                </a:lnTo>
                <a:lnTo>
                  <a:pt x="2383802" y="75470"/>
                </a:lnTo>
                <a:lnTo>
                  <a:pt x="2383802" y="114981"/>
                </a:lnTo>
                <a:lnTo>
                  <a:pt x="2439471" y="114981"/>
                </a:lnTo>
                <a:lnTo>
                  <a:pt x="2439471" y="38361"/>
                </a:lnTo>
                <a:lnTo>
                  <a:pt x="2345765" y="38361"/>
                </a:lnTo>
                <a:lnTo>
                  <a:pt x="2345765" y="152498"/>
                </a:lnTo>
                <a:lnTo>
                  <a:pt x="2474861" y="152498"/>
                </a:lnTo>
                <a:lnTo>
                  <a:pt x="2475110" y="152498"/>
                </a:lnTo>
                <a:lnTo>
                  <a:pt x="2621896" y="152498"/>
                </a:lnTo>
                <a:lnTo>
                  <a:pt x="2621896" y="22691"/>
                </a:lnTo>
                <a:lnTo>
                  <a:pt x="2732432" y="22691"/>
                </a:lnTo>
                <a:lnTo>
                  <a:pt x="2738388" y="22691"/>
                </a:lnTo>
                <a:lnTo>
                  <a:pt x="2747824" y="22691"/>
                </a:lnTo>
                <a:lnTo>
                  <a:pt x="2747824" y="114981"/>
                </a:lnTo>
                <a:lnTo>
                  <a:pt x="2747824" y="122009"/>
                </a:lnTo>
                <a:lnTo>
                  <a:pt x="2747824" y="130019"/>
                </a:lnTo>
                <a:lnTo>
                  <a:pt x="2676763" y="130019"/>
                </a:lnTo>
                <a:lnTo>
                  <a:pt x="2669333" y="130019"/>
                </a:lnTo>
                <a:lnTo>
                  <a:pt x="2659720" y="130019"/>
                </a:lnTo>
                <a:lnTo>
                  <a:pt x="2659720" y="75470"/>
                </a:lnTo>
                <a:lnTo>
                  <a:pt x="2659720" y="71342"/>
                </a:lnTo>
                <a:lnTo>
                  <a:pt x="2659720" y="60374"/>
                </a:lnTo>
                <a:lnTo>
                  <a:pt x="2695575" y="60374"/>
                </a:lnTo>
                <a:lnTo>
                  <a:pt x="2701394" y="60374"/>
                </a:lnTo>
                <a:lnTo>
                  <a:pt x="2710672" y="60374"/>
                </a:lnTo>
                <a:lnTo>
                  <a:pt x="2710672" y="93869"/>
                </a:lnTo>
                <a:lnTo>
                  <a:pt x="2695575" y="93869"/>
                </a:lnTo>
                <a:lnTo>
                  <a:pt x="2695575" y="75470"/>
                </a:lnTo>
                <a:lnTo>
                  <a:pt x="2676763" y="75470"/>
                </a:lnTo>
                <a:lnTo>
                  <a:pt x="2676763" y="114981"/>
                </a:lnTo>
                <a:lnTo>
                  <a:pt x="2732432" y="114981"/>
                </a:lnTo>
                <a:lnTo>
                  <a:pt x="2732432" y="38361"/>
                </a:lnTo>
                <a:lnTo>
                  <a:pt x="2638726" y="38361"/>
                </a:lnTo>
                <a:lnTo>
                  <a:pt x="2638726" y="152498"/>
                </a:lnTo>
                <a:lnTo>
                  <a:pt x="2767822" y="152498"/>
                </a:lnTo>
                <a:lnTo>
                  <a:pt x="2768071" y="152498"/>
                </a:lnTo>
                <a:lnTo>
                  <a:pt x="2914857" y="152498"/>
                </a:lnTo>
                <a:lnTo>
                  <a:pt x="2914857" y="22691"/>
                </a:lnTo>
                <a:lnTo>
                  <a:pt x="3026254" y="22691"/>
                </a:lnTo>
                <a:lnTo>
                  <a:pt x="3032210" y="22691"/>
                </a:lnTo>
                <a:lnTo>
                  <a:pt x="3041646" y="22691"/>
                </a:lnTo>
                <a:lnTo>
                  <a:pt x="3041646" y="114981"/>
                </a:lnTo>
                <a:lnTo>
                  <a:pt x="3041646" y="122009"/>
                </a:lnTo>
                <a:lnTo>
                  <a:pt x="3041646" y="130019"/>
                </a:lnTo>
                <a:lnTo>
                  <a:pt x="2970585" y="130019"/>
                </a:lnTo>
                <a:lnTo>
                  <a:pt x="2963155" y="130019"/>
                </a:lnTo>
                <a:lnTo>
                  <a:pt x="2953542" y="130019"/>
                </a:lnTo>
                <a:lnTo>
                  <a:pt x="2953542" y="75470"/>
                </a:lnTo>
                <a:lnTo>
                  <a:pt x="2953542" y="71342"/>
                </a:lnTo>
                <a:lnTo>
                  <a:pt x="2953542" y="60374"/>
                </a:lnTo>
                <a:lnTo>
                  <a:pt x="2989397" y="60374"/>
                </a:lnTo>
                <a:lnTo>
                  <a:pt x="2995216" y="60374"/>
                </a:lnTo>
                <a:lnTo>
                  <a:pt x="3004494" y="60374"/>
                </a:lnTo>
                <a:lnTo>
                  <a:pt x="3004494" y="93869"/>
                </a:lnTo>
                <a:lnTo>
                  <a:pt x="2989397" y="93869"/>
                </a:lnTo>
                <a:lnTo>
                  <a:pt x="2989397" y="75470"/>
                </a:lnTo>
                <a:lnTo>
                  <a:pt x="2970585" y="75470"/>
                </a:lnTo>
                <a:lnTo>
                  <a:pt x="2970585" y="114981"/>
                </a:lnTo>
                <a:lnTo>
                  <a:pt x="3026254" y="114981"/>
                </a:lnTo>
                <a:lnTo>
                  <a:pt x="3026254" y="38361"/>
                </a:lnTo>
                <a:lnTo>
                  <a:pt x="2932548" y="38361"/>
                </a:lnTo>
                <a:lnTo>
                  <a:pt x="2932548" y="152498"/>
                </a:lnTo>
                <a:lnTo>
                  <a:pt x="3061644" y="152498"/>
                </a:lnTo>
                <a:lnTo>
                  <a:pt x="3061893" y="152498"/>
                </a:lnTo>
                <a:lnTo>
                  <a:pt x="3208679" y="152498"/>
                </a:lnTo>
                <a:lnTo>
                  <a:pt x="3208679" y="23251"/>
                </a:lnTo>
                <a:lnTo>
                  <a:pt x="3319214" y="23251"/>
                </a:lnTo>
                <a:lnTo>
                  <a:pt x="3325170" y="23251"/>
                </a:lnTo>
                <a:lnTo>
                  <a:pt x="3334606" y="23251"/>
                </a:lnTo>
                <a:lnTo>
                  <a:pt x="3334606" y="115541"/>
                </a:lnTo>
                <a:lnTo>
                  <a:pt x="3334606" y="122569"/>
                </a:lnTo>
                <a:lnTo>
                  <a:pt x="3334606" y="130579"/>
                </a:lnTo>
                <a:lnTo>
                  <a:pt x="3263545" y="130579"/>
                </a:lnTo>
                <a:lnTo>
                  <a:pt x="3256115" y="130579"/>
                </a:lnTo>
                <a:lnTo>
                  <a:pt x="3246502" y="130579"/>
                </a:lnTo>
                <a:lnTo>
                  <a:pt x="3246502" y="76030"/>
                </a:lnTo>
                <a:lnTo>
                  <a:pt x="3246502" y="71902"/>
                </a:lnTo>
                <a:lnTo>
                  <a:pt x="3246502" y="60934"/>
                </a:lnTo>
                <a:lnTo>
                  <a:pt x="3282357" y="60934"/>
                </a:lnTo>
                <a:lnTo>
                  <a:pt x="3288176" y="60934"/>
                </a:lnTo>
                <a:lnTo>
                  <a:pt x="3297454" y="60934"/>
                </a:lnTo>
                <a:lnTo>
                  <a:pt x="3297454" y="94429"/>
                </a:lnTo>
                <a:lnTo>
                  <a:pt x="3282357" y="94429"/>
                </a:lnTo>
                <a:lnTo>
                  <a:pt x="3282357" y="76030"/>
                </a:lnTo>
                <a:lnTo>
                  <a:pt x="3263545" y="76030"/>
                </a:lnTo>
                <a:lnTo>
                  <a:pt x="3263545" y="115541"/>
                </a:lnTo>
                <a:lnTo>
                  <a:pt x="3319214" y="115541"/>
                </a:lnTo>
                <a:lnTo>
                  <a:pt x="3319214" y="38921"/>
                </a:lnTo>
                <a:lnTo>
                  <a:pt x="3225508" y="38921"/>
                </a:lnTo>
                <a:lnTo>
                  <a:pt x="3225508" y="153058"/>
                </a:lnTo>
                <a:lnTo>
                  <a:pt x="3354604" y="153058"/>
                </a:lnTo>
                <a:lnTo>
                  <a:pt x="3354853" y="153058"/>
                </a:lnTo>
                <a:lnTo>
                  <a:pt x="3501639" y="153058"/>
                </a:lnTo>
                <a:lnTo>
                  <a:pt x="3501639" y="22131"/>
                </a:lnTo>
                <a:lnTo>
                  <a:pt x="3611315" y="22131"/>
                </a:lnTo>
                <a:lnTo>
                  <a:pt x="3617271" y="22131"/>
                </a:lnTo>
                <a:lnTo>
                  <a:pt x="3626707" y="22131"/>
                </a:lnTo>
                <a:lnTo>
                  <a:pt x="3626707" y="114421"/>
                </a:lnTo>
                <a:lnTo>
                  <a:pt x="3626707" y="121449"/>
                </a:lnTo>
                <a:lnTo>
                  <a:pt x="3626707" y="129459"/>
                </a:lnTo>
                <a:lnTo>
                  <a:pt x="3555646" y="129459"/>
                </a:lnTo>
                <a:lnTo>
                  <a:pt x="3548216" y="129459"/>
                </a:lnTo>
                <a:lnTo>
                  <a:pt x="3538603" y="129459"/>
                </a:lnTo>
                <a:lnTo>
                  <a:pt x="3538603" y="74910"/>
                </a:lnTo>
                <a:lnTo>
                  <a:pt x="3538603" y="70782"/>
                </a:lnTo>
                <a:lnTo>
                  <a:pt x="3538603" y="59814"/>
                </a:lnTo>
                <a:lnTo>
                  <a:pt x="3574458" y="59814"/>
                </a:lnTo>
                <a:lnTo>
                  <a:pt x="3580277" y="59814"/>
                </a:lnTo>
                <a:lnTo>
                  <a:pt x="3589555" y="59814"/>
                </a:lnTo>
                <a:lnTo>
                  <a:pt x="3589555" y="93309"/>
                </a:lnTo>
                <a:lnTo>
                  <a:pt x="3574458" y="93309"/>
                </a:lnTo>
                <a:lnTo>
                  <a:pt x="3574458" y="74910"/>
                </a:lnTo>
                <a:lnTo>
                  <a:pt x="3555646" y="74910"/>
                </a:lnTo>
                <a:lnTo>
                  <a:pt x="3555646" y="114421"/>
                </a:lnTo>
                <a:lnTo>
                  <a:pt x="3611315" y="114421"/>
                </a:lnTo>
                <a:lnTo>
                  <a:pt x="3611315" y="37801"/>
                </a:lnTo>
                <a:lnTo>
                  <a:pt x="3517610" y="37801"/>
                </a:lnTo>
                <a:lnTo>
                  <a:pt x="3517610" y="151938"/>
                </a:lnTo>
                <a:lnTo>
                  <a:pt x="3646705" y="151938"/>
                </a:lnTo>
                <a:lnTo>
                  <a:pt x="3646954" y="151938"/>
                </a:lnTo>
                <a:lnTo>
                  <a:pt x="3793740" y="151938"/>
                </a:lnTo>
                <a:lnTo>
                  <a:pt x="3793740" y="22131"/>
                </a:lnTo>
                <a:lnTo>
                  <a:pt x="3904276" y="22131"/>
                </a:lnTo>
                <a:lnTo>
                  <a:pt x="3910232" y="22131"/>
                </a:lnTo>
                <a:lnTo>
                  <a:pt x="3919668" y="22131"/>
                </a:lnTo>
                <a:lnTo>
                  <a:pt x="3919668" y="114421"/>
                </a:lnTo>
                <a:lnTo>
                  <a:pt x="3919668" y="121449"/>
                </a:lnTo>
                <a:lnTo>
                  <a:pt x="3919668" y="129459"/>
                </a:lnTo>
                <a:lnTo>
                  <a:pt x="3848607" y="129459"/>
                </a:lnTo>
                <a:lnTo>
                  <a:pt x="3841177" y="129459"/>
                </a:lnTo>
                <a:lnTo>
                  <a:pt x="3831564" y="129459"/>
                </a:lnTo>
                <a:lnTo>
                  <a:pt x="3831564" y="74910"/>
                </a:lnTo>
                <a:lnTo>
                  <a:pt x="3831564" y="70782"/>
                </a:lnTo>
                <a:lnTo>
                  <a:pt x="3831564" y="59814"/>
                </a:lnTo>
                <a:lnTo>
                  <a:pt x="3867419" y="59814"/>
                </a:lnTo>
                <a:lnTo>
                  <a:pt x="3873238" y="59814"/>
                </a:lnTo>
                <a:lnTo>
                  <a:pt x="3882516" y="59814"/>
                </a:lnTo>
                <a:lnTo>
                  <a:pt x="3882516" y="93309"/>
                </a:lnTo>
                <a:lnTo>
                  <a:pt x="3867419" y="93309"/>
                </a:lnTo>
                <a:lnTo>
                  <a:pt x="3867419" y="74910"/>
                </a:lnTo>
                <a:lnTo>
                  <a:pt x="3848607" y="74910"/>
                </a:lnTo>
                <a:lnTo>
                  <a:pt x="3848607" y="114421"/>
                </a:lnTo>
                <a:lnTo>
                  <a:pt x="3904276" y="114421"/>
                </a:lnTo>
                <a:lnTo>
                  <a:pt x="3904276" y="37801"/>
                </a:lnTo>
                <a:lnTo>
                  <a:pt x="3810571" y="37801"/>
                </a:lnTo>
                <a:lnTo>
                  <a:pt x="3810571" y="151938"/>
                </a:lnTo>
                <a:lnTo>
                  <a:pt x="3939666" y="151938"/>
                </a:lnTo>
                <a:lnTo>
                  <a:pt x="3939915" y="151938"/>
                </a:lnTo>
                <a:lnTo>
                  <a:pt x="4086701" y="151938"/>
                </a:lnTo>
                <a:lnTo>
                  <a:pt x="4086701" y="22131"/>
                </a:lnTo>
                <a:lnTo>
                  <a:pt x="4198097" y="22131"/>
                </a:lnTo>
                <a:lnTo>
                  <a:pt x="4204053" y="22131"/>
                </a:lnTo>
                <a:lnTo>
                  <a:pt x="4213489" y="22131"/>
                </a:lnTo>
                <a:lnTo>
                  <a:pt x="4213489" y="114421"/>
                </a:lnTo>
                <a:lnTo>
                  <a:pt x="4213489" y="121449"/>
                </a:lnTo>
                <a:lnTo>
                  <a:pt x="4213489" y="129459"/>
                </a:lnTo>
                <a:lnTo>
                  <a:pt x="4142428" y="129459"/>
                </a:lnTo>
                <a:lnTo>
                  <a:pt x="4134998" y="129459"/>
                </a:lnTo>
                <a:lnTo>
                  <a:pt x="4125385" y="129459"/>
                </a:lnTo>
                <a:lnTo>
                  <a:pt x="4125385" y="74910"/>
                </a:lnTo>
                <a:lnTo>
                  <a:pt x="4125385" y="70782"/>
                </a:lnTo>
                <a:lnTo>
                  <a:pt x="4125385" y="59814"/>
                </a:lnTo>
                <a:lnTo>
                  <a:pt x="4161240" y="59814"/>
                </a:lnTo>
                <a:lnTo>
                  <a:pt x="4167059" y="59814"/>
                </a:lnTo>
                <a:lnTo>
                  <a:pt x="4176337" y="59814"/>
                </a:lnTo>
                <a:lnTo>
                  <a:pt x="4176337" y="93309"/>
                </a:lnTo>
                <a:lnTo>
                  <a:pt x="4161240" y="93309"/>
                </a:lnTo>
                <a:lnTo>
                  <a:pt x="4161240" y="74910"/>
                </a:lnTo>
                <a:lnTo>
                  <a:pt x="4142428" y="74910"/>
                </a:lnTo>
                <a:lnTo>
                  <a:pt x="4142428" y="114421"/>
                </a:lnTo>
                <a:lnTo>
                  <a:pt x="4198097" y="114421"/>
                </a:lnTo>
                <a:lnTo>
                  <a:pt x="4198097" y="37801"/>
                </a:lnTo>
                <a:lnTo>
                  <a:pt x="4104392" y="37801"/>
                </a:lnTo>
                <a:lnTo>
                  <a:pt x="4104392" y="151938"/>
                </a:lnTo>
                <a:lnTo>
                  <a:pt x="4233487" y="151938"/>
                </a:lnTo>
                <a:lnTo>
                  <a:pt x="4233736" y="151938"/>
                </a:lnTo>
                <a:lnTo>
                  <a:pt x="4380522" y="151938"/>
                </a:lnTo>
                <a:lnTo>
                  <a:pt x="4380522" y="440"/>
                </a:lnTo>
                <a:lnTo>
                  <a:pt x="4251178" y="440"/>
                </a:lnTo>
                <a:lnTo>
                  <a:pt x="4251178" y="114577"/>
                </a:lnTo>
                <a:lnTo>
                  <a:pt x="4344884" y="114577"/>
                </a:lnTo>
                <a:lnTo>
                  <a:pt x="4344884" y="37957"/>
                </a:lnTo>
                <a:lnTo>
                  <a:pt x="4289215" y="37957"/>
                </a:lnTo>
                <a:lnTo>
                  <a:pt x="4289215" y="77468"/>
                </a:lnTo>
                <a:lnTo>
                  <a:pt x="4308027" y="77468"/>
                </a:lnTo>
                <a:lnTo>
                  <a:pt x="4308027" y="59069"/>
                </a:lnTo>
                <a:lnTo>
                  <a:pt x="4323123" y="59069"/>
                </a:lnTo>
                <a:lnTo>
                  <a:pt x="4323123" y="92565"/>
                </a:lnTo>
                <a:lnTo>
                  <a:pt x="4313845" y="92565"/>
                </a:lnTo>
                <a:lnTo>
                  <a:pt x="4308027" y="92565"/>
                </a:lnTo>
                <a:lnTo>
                  <a:pt x="4272172" y="92565"/>
                </a:lnTo>
                <a:lnTo>
                  <a:pt x="4272172" y="81596"/>
                </a:lnTo>
                <a:lnTo>
                  <a:pt x="4272172" y="77468"/>
                </a:lnTo>
                <a:lnTo>
                  <a:pt x="4272172" y="22919"/>
                </a:lnTo>
                <a:lnTo>
                  <a:pt x="4281784" y="22919"/>
                </a:lnTo>
                <a:lnTo>
                  <a:pt x="4289215" y="22919"/>
                </a:lnTo>
                <a:lnTo>
                  <a:pt x="4360275" y="22919"/>
                </a:lnTo>
                <a:lnTo>
                  <a:pt x="4360275" y="30929"/>
                </a:lnTo>
                <a:lnTo>
                  <a:pt x="4360275" y="37957"/>
                </a:lnTo>
                <a:lnTo>
                  <a:pt x="4360275" y="130248"/>
                </a:lnTo>
                <a:lnTo>
                  <a:pt x="4350840" y="130248"/>
                </a:lnTo>
                <a:lnTo>
                  <a:pt x="4344884" y="130248"/>
                </a:lnTo>
                <a:lnTo>
                  <a:pt x="4233736" y="130248"/>
                </a:lnTo>
                <a:lnTo>
                  <a:pt x="4233736" y="440"/>
                </a:lnTo>
                <a:lnTo>
                  <a:pt x="4086701" y="440"/>
                </a:lnTo>
                <a:lnTo>
                  <a:pt x="4086700" y="440"/>
                </a:lnTo>
                <a:lnTo>
                  <a:pt x="3957357" y="440"/>
                </a:lnTo>
                <a:lnTo>
                  <a:pt x="3957357" y="114577"/>
                </a:lnTo>
                <a:lnTo>
                  <a:pt x="4051063" y="114577"/>
                </a:lnTo>
                <a:lnTo>
                  <a:pt x="4051063" y="37957"/>
                </a:lnTo>
                <a:lnTo>
                  <a:pt x="3995394" y="37957"/>
                </a:lnTo>
                <a:lnTo>
                  <a:pt x="3995394" y="77468"/>
                </a:lnTo>
                <a:lnTo>
                  <a:pt x="4014206" y="77468"/>
                </a:lnTo>
                <a:lnTo>
                  <a:pt x="4014206" y="59069"/>
                </a:lnTo>
                <a:lnTo>
                  <a:pt x="4029302" y="59069"/>
                </a:lnTo>
                <a:lnTo>
                  <a:pt x="4029302" y="92565"/>
                </a:lnTo>
                <a:lnTo>
                  <a:pt x="4020024" y="92565"/>
                </a:lnTo>
                <a:lnTo>
                  <a:pt x="4014206" y="92565"/>
                </a:lnTo>
                <a:lnTo>
                  <a:pt x="3978351" y="92565"/>
                </a:lnTo>
                <a:lnTo>
                  <a:pt x="3978351" y="81596"/>
                </a:lnTo>
                <a:lnTo>
                  <a:pt x="3978351" y="77468"/>
                </a:lnTo>
                <a:lnTo>
                  <a:pt x="3978351" y="22919"/>
                </a:lnTo>
                <a:lnTo>
                  <a:pt x="3987963" y="22919"/>
                </a:lnTo>
                <a:lnTo>
                  <a:pt x="3995394" y="22919"/>
                </a:lnTo>
                <a:lnTo>
                  <a:pt x="4066454" y="22919"/>
                </a:lnTo>
                <a:lnTo>
                  <a:pt x="4066454" y="30929"/>
                </a:lnTo>
                <a:lnTo>
                  <a:pt x="4066454" y="37957"/>
                </a:lnTo>
                <a:lnTo>
                  <a:pt x="4066454" y="130248"/>
                </a:lnTo>
                <a:lnTo>
                  <a:pt x="4057019" y="130248"/>
                </a:lnTo>
                <a:lnTo>
                  <a:pt x="4051063" y="130248"/>
                </a:lnTo>
                <a:lnTo>
                  <a:pt x="3939915" y="130248"/>
                </a:lnTo>
                <a:lnTo>
                  <a:pt x="3939915" y="440"/>
                </a:lnTo>
                <a:lnTo>
                  <a:pt x="3793740" y="440"/>
                </a:lnTo>
                <a:lnTo>
                  <a:pt x="3792879" y="440"/>
                </a:lnTo>
                <a:lnTo>
                  <a:pt x="3664396" y="440"/>
                </a:lnTo>
                <a:lnTo>
                  <a:pt x="3664396" y="114577"/>
                </a:lnTo>
                <a:lnTo>
                  <a:pt x="3758102" y="114577"/>
                </a:lnTo>
                <a:lnTo>
                  <a:pt x="3758102" y="37957"/>
                </a:lnTo>
                <a:lnTo>
                  <a:pt x="3702433" y="37957"/>
                </a:lnTo>
                <a:lnTo>
                  <a:pt x="3702433" y="77468"/>
                </a:lnTo>
                <a:lnTo>
                  <a:pt x="3721245" y="77468"/>
                </a:lnTo>
                <a:lnTo>
                  <a:pt x="3721245" y="59069"/>
                </a:lnTo>
                <a:lnTo>
                  <a:pt x="3736341" y="59069"/>
                </a:lnTo>
                <a:lnTo>
                  <a:pt x="3736341" y="92565"/>
                </a:lnTo>
                <a:lnTo>
                  <a:pt x="3727063" y="92565"/>
                </a:lnTo>
                <a:lnTo>
                  <a:pt x="3721245" y="92565"/>
                </a:lnTo>
                <a:lnTo>
                  <a:pt x="3685390" y="92565"/>
                </a:lnTo>
                <a:lnTo>
                  <a:pt x="3685390" y="81596"/>
                </a:lnTo>
                <a:lnTo>
                  <a:pt x="3685390" y="77468"/>
                </a:lnTo>
                <a:lnTo>
                  <a:pt x="3685390" y="22919"/>
                </a:lnTo>
                <a:lnTo>
                  <a:pt x="3695002" y="22919"/>
                </a:lnTo>
                <a:lnTo>
                  <a:pt x="3702433" y="22919"/>
                </a:lnTo>
                <a:lnTo>
                  <a:pt x="3773493" y="22919"/>
                </a:lnTo>
                <a:lnTo>
                  <a:pt x="3773493" y="30929"/>
                </a:lnTo>
                <a:lnTo>
                  <a:pt x="3773493" y="37957"/>
                </a:lnTo>
                <a:lnTo>
                  <a:pt x="3773493" y="130248"/>
                </a:lnTo>
                <a:lnTo>
                  <a:pt x="3764058" y="130248"/>
                </a:lnTo>
                <a:lnTo>
                  <a:pt x="3758102" y="130248"/>
                </a:lnTo>
                <a:lnTo>
                  <a:pt x="3646954" y="130248"/>
                </a:lnTo>
                <a:lnTo>
                  <a:pt x="3646954" y="440"/>
                </a:lnTo>
                <a:lnTo>
                  <a:pt x="3499918" y="440"/>
                </a:lnTo>
                <a:lnTo>
                  <a:pt x="3499918" y="1560"/>
                </a:lnTo>
                <a:lnTo>
                  <a:pt x="3372295" y="1560"/>
                </a:lnTo>
                <a:lnTo>
                  <a:pt x="3372295" y="115697"/>
                </a:lnTo>
                <a:lnTo>
                  <a:pt x="3466001" y="115697"/>
                </a:lnTo>
                <a:lnTo>
                  <a:pt x="3466001" y="39077"/>
                </a:lnTo>
                <a:lnTo>
                  <a:pt x="3410332" y="39077"/>
                </a:lnTo>
                <a:lnTo>
                  <a:pt x="3410332" y="78588"/>
                </a:lnTo>
                <a:lnTo>
                  <a:pt x="3429144" y="78588"/>
                </a:lnTo>
                <a:lnTo>
                  <a:pt x="3429144" y="60189"/>
                </a:lnTo>
                <a:lnTo>
                  <a:pt x="3444240" y="60189"/>
                </a:lnTo>
                <a:lnTo>
                  <a:pt x="3444240" y="93685"/>
                </a:lnTo>
                <a:lnTo>
                  <a:pt x="3434962" y="93685"/>
                </a:lnTo>
                <a:lnTo>
                  <a:pt x="3429144" y="93685"/>
                </a:lnTo>
                <a:lnTo>
                  <a:pt x="3393289" y="93685"/>
                </a:lnTo>
                <a:lnTo>
                  <a:pt x="3393289" y="82716"/>
                </a:lnTo>
                <a:lnTo>
                  <a:pt x="3393289" y="78588"/>
                </a:lnTo>
                <a:lnTo>
                  <a:pt x="3393289" y="24039"/>
                </a:lnTo>
                <a:lnTo>
                  <a:pt x="3402901" y="24039"/>
                </a:lnTo>
                <a:lnTo>
                  <a:pt x="3410332" y="24039"/>
                </a:lnTo>
                <a:lnTo>
                  <a:pt x="3481392" y="24039"/>
                </a:lnTo>
                <a:lnTo>
                  <a:pt x="3481392" y="32049"/>
                </a:lnTo>
                <a:lnTo>
                  <a:pt x="3481392" y="39077"/>
                </a:lnTo>
                <a:lnTo>
                  <a:pt x="3481392" y="131368"/>
                </a:lnTo>
                <a:lnTo>
                  <a:pt x="3471957" y="131368"/>
                </a:lnTo>
                <a:lnTo>
                  <a:pt x="3466001" y="131368"/>
                </a:lnTo>
                <a:lnTo>
                  <a:pt x="3354853" y="131368"/>
                </a:lnTo>
                <a:lnTo>
                  <a:pt x="3354853" y="1560"/>
                </a:lnTo>
                <a:lnTo>
                  <a:pt x="3208679" y="1560"/>
                </a:lnTo>
                <a:lnTo>
                  <a:pt x="3208679" y="1000"/>
                </a:lnTo>
                <a:lnTo>
                  <a:pt x="3079335" y="1000"/>
                </a:lnTo>
                <a:lnTo>
                  <a:pt x="3079335" y="115137"/>
                </a:lnTo>
                <a:lnTo>
                  <a:pt x="3173041" y="115137"/>
                </a:lnTo>
                <a:lnTo>
                  <a:pt x="3173041" y="38517"/>
                </a:lnTo>
                <a:lnTo>
                  <a:pt x="3117371" y="38517"/>
                </a:lnTo>
                <a:lnTo>
                  <a:pt x="3117371" y="78028"/>
                </a:lnTo>
                <a:lnTo>
                  <a:pt x="3136183" y="78028"/>
                </a:lnTo>
                <a:lnTo>
                  <a:pt x="3136183" y="59629"/>
                </a:lnTo>
                <a:lnTo>
                  <a:pt x="3151280" y="59629"/>
                </a:lnTo>
                <a:lnTo>
                  <a:pt x="3151280" y="93125"/>
                </a:lnTo>
                <a:lnTo>
                  <a:pt x="3142002" y="93125"/>
                </a:lnTo>
                <a:lnTo>
                  <a:pt x="3136183" y="93125"/>
                </a:lnTo>
                <a:lnTo>
                  <a:pt x="3100329" y="93125"/>
                </a:lnTo>
                <a:lnTo>
                  <a:pt x="3100329" y="82156"/>
                </a:lnTo>
                <a:lnTo>
                  <a:pt x="3100329" y="78028"/>
                </a:lnTo>
                <a:lnTo>
                  <a:pt x="3100329" y="23479"/>
                </a:lnTo>
                <a:lnTo>
                  <a:pt x="3109941" y="23479"/>
                </a:lnTo>
                <a:lnTo>
                  <a:pt x="3117371" y="23479"/>
                </a:lnTo>
                <a:lnTo>
                  <a:pt x="3188432" y="23479"/>
                </a:lnTo>
                <a:lnTo>
                  <a:pt x="3188432" y="31489"/>
                </a:lnTo>
                <a:lnTo>
                  <a:pt x="3188432" y="38517"/>
                </a:lnTo>
                <a:lnTo>
                  <a:pt x="3188432" y="130808"/>
                </a:lnTo>
                <a:lnTo>
                  <a:pt x="3178997" y="130808"/>
                </a:lnTo>
                <a:lnTo>
                  <a:pt x="3173041" y="130808"/>
                </a:lnTo>
                <a:lnTo>
                  <a:pt x="3061893" y="130808"/>
                </a:lnTo>
                <a:lnTo>
                  <a:pt x="3061893" y="1000"/>
                </a:lnTo>
                <a:lnTo>
                  <a:pt x="2914857" y="1000"/>
                </a:lnTo>
                <a:lnTo>
                  <a:pt x="2785513" y="1000"/>
                </a:lnTo>
                <a:lnTo>
                  <a:pt x="2785513" y="115137"/>
                </a:lnTo>
                <a:lnTo>
                  <a:pt x="2879219" y="115137"/>
                </a:lnTo>
                <a:lnTo>
                  <a:pt x="2879219" y="38517"/>
                </a:lnTo>
                <a:lnTo>
                  <a:pt x="2823549" y="38517"/>
                </a:lnTo>
                <a:lnTo>
                  <a:pt x="2823549" y="78028"/>
                </a:lnTo>
                <a:lnTo>
                  <a:pt x="2842361" y="78028"/>
                </a:lnTo>
                <a:lnTo>
                  <a:pt x="2842361" y="59629"/>
                </a:lnTo>
                <a:lnTo>
                  <a:pt x="2857458" y="59629"/>
                </a:lnTo>
                <a:lnTo>
                  <a:pt x="2857458" y="93125"/>
                </a:lnTo>
                <a:lnTo>
                  <a:pt x="2848180" y="93125"/>
                </a:lnTo>
                <a:lnTo>
                  <a:pt x="2842361" y="93125"/>
                </a:lnTo>
                <a:lnTo>
                  <a:pt x="2806507" y="93125"/>
                </a:lnTo>
                <a:lnTo>
                  <a:pt x="2806507" y="82156"/>
                </a:lnTo>
                <a:lnTo>
                  <a:pt x="2806507" y="78028"/>
                </a:lnTo>
                <a:lnTo>
                  <a:pt x="2806507" y="23479"/>
                </a:lnTo>
                <a:lnTo>
                  <a:pt x="2816119" y="23479"/>
                </a:lnTo>
                <a:lnTo>
                  <a:pt x="2823549" y="23479"/>
                </a:lnTo>
                <a:lnTo>
                  <a:pt x="2894610" y="23479"/>
                </a:lnTo>
                <a:lnTo>
                  <a:pt x="2894610" y="31489"/>
                </a:lnTo>
                <a:lnTo>
                  <a:pt x="2894610" y="38517"/>
                </a:lnTo>
                <a:lnTo>
                  <a:pt x="2894610" y="130808"/>
                </a:lnTo>
                <a:lnTo>
                  <a:pt x="2885175" y="130808"/>
                </a:lnTo>
                <a:lnTo>
                  <a:pt x="2879219" y="130808"/>
                </a:lnTo>
                <a:lnTo>
                  <a:pt x="2768071" y="130808"/>
                </a:lnTo>
                <a:lnTo>
                  <a:pt x="2768071" y="1000"/>
                </a:lnTo>
                <a:lnTo>
                  <a:pt x="2621896" y="1000"/>
                </a:lnTo>
                <a:lnTo>
                  <a:pt x="2621035" y="1000"/>
                </a:lnTo>
                <a:lnTo>
                  <a:pt x="2492552" y="1000"/>
                </a:lnTo>
                <a:lnTo>
                  <a:pt x="2492552" y="115137"/>
                </a:lnTo>
                <a:lnTo>
                  <a:pt x="2586258" y="115137"/>
                </a:lnTo>
                <a:lnTo>
                  <a:pt x="2586258" y="38517"/>
                </a:lnTo>
                <a:lnTo>
                  <a:pt x="2530588" y="38517"/>
                </a:lnTo>
                <a:lnTo>
                  <a:pt x="2530588" y="78028"/>
                </a:lnTo>
                <a:lnTo>
                  <a:pt x="2549400" y="78028"/>
                </a:lnTo>
                <a:lnTo>
                  <a:pt x="2549400" y="59629"/>
                </a:lnTo>
                <a:lnTo>
                  <a:pt x="2564497" y="59629"/>
                </a:lnTo>
                <a:lnTo>
                  <a:pt x="2564497" y="93125"/>
                </a:lnTo>
                <a:lnTo>
                  <a:pt x="2555219" y="93125"/>
                </a:lnTo>
                <a:lnTo>
                  <a:pt x="2549400" y="93125"/>
                </a:lnTo>
                <a:lnTo>
                  <a:pt x="2513546" y="93125"/>
                </a:lnTo>
                <a:lnTo>
                  <a:pt x="2513546" y="82156"/>
                </a:lnTo>
                <a:lnTo>
                  <a:pt x="2513546" y="78028"/>
                </a:lnTo>
                <a:lnTo>
                  <a:pt x="2513546" y="23479"/>
                </a:lnTo>
                <a:lnTo>
                  <a:pt x="2523158" y="23479"/>
                </a:lnTo>
                <a:lnTo>
                  <a:pt x="2530588" y="23479"/>
                </a:lnTo>
                <a:lnTo>
                  <a:pt x="2601649" y="23479"/>
                </a:lnTo>
                <a:lnTo>
                  <a:pt x="2601649" y="31489"/>
                </a:lnTo>
                <a:lnTo>
                  <a:pt x="2601649" y="38517"/>
                </a:lnTo>
                <a:lnTo>
                  <a:pt x="2601649" y="130808"/>
                </a:lnTo>
                <a:lnTo>
                  <a:pt x="2592214" y="130808"/>
                </a:lnTo>
                <a:lnTo>
                  <a:pt x="2586258" y="130808"/>
                </a:lnTo>
                <a:lnTo>
                  <a:pt x="2475110" y="130808"/>
                </a:lnTo>
                <a:lnTo>
                  <a:pt x="2475110" y="1000"/>
                </a:lnTo>
                <a:lnTo>
                  <a:pt x="2328074" y="1000"/>
                </a:lnTo>
                <a:lnTo>
                  <a:pt x="2328074" y="1284"/>
                </a:lnTo>
                <a:lnTo>
                  <a:pt x="2199591" y="1284"/>
                </a:lnTo>
                <a:lnTo>
                  <a:pt x="2199591" y="115421"/>
                </a:lnTo>
                <a:lnTo>
                  <a:pt x="2293297" y="115421"/>
                </a:lnTo>
                <a:lnTo>
                  <a:pt x="2293297" y="38801"/>
                </a:lnTo>
                <a:lnTo>
                  <a:pt x="2237627" y="38801"/>
                </a:lnTo>
                <a:lnTo>
                  <a:pt x="2237627" y="78312"/>
                </a:lnTo>
                <a:lnTo>
                  <a:pt x="2256439" y="78312"/>
                </a:lnTo>
                <a:lnTo>
                  <a:pt x="2256439" y="59913"/>
                </a:lnTo>
                <a:lnTo>
                  <a:pt x="2271536" y="59913"/>
                </a:lnTo>
                <a:lnTo>
                  <a:pt x="2271536" y="93409"/>
                </a:lnTo>
                <a:lnTo>
                  <a:pt x="2262258" y="93409"/>
                </a:lnTo>
                <a:lnTo>
                  <a:pt x="2256439" y="93409"/>
                </a:lnTo>
                <a:lnTo>
                  <a:pt x="2220585" y="93409"/>
                </a:lnTo>
                <a:lnTo>
                  <a:pt x="2220585" y="82440"/>
                </a:lnTo>
                <a:lnTo>
                  <a:pt x="2220585" y="78312"/>
                </a:lnTo>
                <a:lnTo>
                  <a:pt x="2220585" y="23763"/>
                </a:lnTo>
                <a:lnTo>
                  <a:pt x="2230197" y="23763"/>
                </a:lnTo>
                <a:lnTo>
                  <a:pt x="2237627" y="23763"/>
                </a:lnTo>
                <a:lnTo>
                  <a:pt x="2308688" y="23763"/>
                </a:lnTo>
                <a:lnTo>
                  <a:pt x="2308688" y="31773"/>
                </a:lnTo>
                <a:lnTo>
                  <a:pt x="2308688" y="38801"/>
                </a:lnTo>
                <a:lnTo>
                  <a:pt x="2308688" y="131092"/>
                </a:lnTo>
                <a:lnTo>
                  <a:pt x="2299253" y="131092"/>
                </a:lnTo>
                <a:lnTo>
                  <a:pt x="2293297" y="131092"/>
                </a:lnTo>
                <a:lnTo>
                  <a:pt x="2182149" y="131092"/>
                </a:lnTo>
                <a:lnTo>
                  <a:pt x="2182149" y="1284"/>
                </a:lnTo>
                <a:lnTo>
                  <a:pt x="2035974" y="1284"/>
                </a:lnTo>
                <a:lnTo>
                  <a:pt x="2035974" y="724"/>
                </a:lnTo>
                <a:lnTo>
                  <a:pt x="1906630" y="724"/>
                </a:lnTo>
                <a:lnTo>
                  <a:pt x="1906630" y="114861"/>
                </a:lnTo>
                <a:lnTo>
                  <a:pt x="2000336" y="114861"/>
                </a:lnTo>
                <a:lnTo>
                  <a:pt x="2000336" y="38241"/>
                </a:lnTo>
                <a:lnTo>
                  <a:pt x="1944666" y="38241"/>
                </a:lnTo>
                <a:lnTo>
                  <a:pt x="1944666" y="77752"/>
                </a:lnTo>
                <a:lnTo>
                  <a:pt x="1963478" y="77752"/>
                </a:lnTo>
                <a:lnTo>
                  <a:pt x="1963478" y="59353"/>
                </a:lnTo>
                <a:lnTo>
                  <a:pt x="1978575" y="59353"/>
                </a:lnTo>
                <a:lnTo>
                  <a:pt x="1978575" y="92849"/>
                </a:lnTo>
                <a:lnTo>
                  <a:pt x="1969297" y="92849"/>
                </a:lnTo>
                <a:lnTo>
                  <a:pt x="1963478" y="92849"/>
                </a:lnTo>
                <a:lnTo>
                  <a:pt x="1927624" y="92849"/>
                </a:lnTo>
                <a:lnTo>
                  <a:pt x="1927624" y="81880"/>
                </a:lnTo>
                <a:lnTo>
                  <a:pt x="1927624" y="77752"/>
                </a:lnTo>
                <a:lnTo>
                  <a:pt x="1927624" y="23203"/>
                </a:lnTo>
                <a:lnTo>
                  <a:pt x="1937236" y="23203"/>
                </a:lnTo>
                <a:lnTo>
                  <a:pt x="1944666" y="23203"/>
                </a:lnTo>
                <a:lnTo>
                  <a:pt x="2015727" y="23203"/>
                </a:lnTo>
                <a:lnTo>
                  <a:pt x="2015727" y="31213"/>
                </a:lnTo>
                <a:lnTo>
                  <a:pt x="2015727" y="38241"/>
                </a:lnTo>
                <a:lnTo>
                  <a:pt x="2015727" y="130532"/>
                </a:lnTo>
                <a:lnTo>
                  <a:pt x="2006292" y="130532"/>
                </a:lnTo>
                <a:lnTo>
                  <a:pt x="2000336" y="130532"/>
                </a:lnTo>
                <a:lnTo>
                  <a:pt x="1889188" y="130532"/>
                </a:lnTo>
                <a:lnTo>
                  <a:pt x="1889188" y="724"/>
                </a:lnTo>
                <a:lnTo>
                  <a:pt x="1742152" y="724"/>
                </a:lnTo>
                <a:lnTo>
                  <a:pt x="1612808" y="724"/>
                </a:lnTo>
                <a:lnTo>
                  <a:pt x="1612808" y="114861"/>
                </a:lnTo>
                <a:lnTo>
                  <a:pt x="1706514" y="114861"/>
                </a:lnTo>
                <a:lnTo>
                  <a:pt x="1706514" y="38241"/>
                </a:lnTo>
                <a:lnTo>
                  <a:pt x="1650844" y="38241"/>
                </a:lnTo>
                <a:lnTo>
                  <a:pt x="1650844" y="77752"/>
                </a:lnTo>
                <a:lnTo>
                  <a:pt x="1669656" y="77752"/>
                </a:lnTo>
                <a:lnTo>
                  <a:pt x="1669656" y="59353"/>
                </a:lnTo>
                <a:lnTo>
                  <a:pt x="1684753" y="59353"/>
                </a:lnTo>
                <a:lnTo>
                  <a:pt x="1684753" y="92849"/>
                </a:lnTo>
                <a:lnTo>
                  <a:pt x="1675475" y="92849"/>
                </a:lnTo>
                <a:lnTo>
                  <a:pt x="1669656" y="92849"/>
                </a:lnTo>
                <a:lnTo>
                  <a:pt x="1633802" y="92849"/>
                </a:lnTo>
                <a:lnTo>
                  <a:pt x="1633802" y="81880"/>
                </a:lnTo>
                <a:lnTo>
                  <a:pt x="1633802" y="77752"/>
                </a:lnTo>
                <a:lnTo>
                  <a:pt x="1633802" y="23203"/>
                </a:lnTo>
                <a:lnTo>
                  <a:pt x="1643414" y="23203"/>
                </a:lnTo>
                <a:lnTo>
                  <a:pt x="1650844" y="23203"/>
                </a:lnTo>
                <a:lnTo>
                  <a:pt x="1721905" y="23203"/>
                </a:lnTo>
                <a:lnTo>
                  <a:pt x="1721905" y="31213"/>
                </a:lnTo>
                <a:lnTo>
                  <a:pt x="1721905" y="38241"/>
                </a:lnTo>
                <a:lnTo>
                  <a:pt x="1721905" y="130532"/>
                </a:lnTo>
                <a:lnTo>
                  <a:pt x="1712470" y="130532"/>
                </a:lnTo>
                <a:lnTo>
                  <a:pt x="1706514" y="130532"/>
                </a:lnTo>
                <a:lnTo>
                  <a:pt x="1595366" y="130532"/>
                </a:lnTo>
                <a:lnTo>
                  <a:pt x="1595366" y="724"/>
                </a:lnTo>
                <a:lnTo>
                  <a:pt x="1449192" y="724"/>
                </a:lnTo>
                <a:lnTo>
                  <a:pt x="1448330" y="724"/>
                </a:lnTo>
                <a:lnTo>
                  <a:pt x="1319848" y="724"/>
                </a:lnTo>
                <a:lnTo>
                  <a:pt x="1319848" y="114861"/>
                </a:lnTo>
                <a:lnTo>
                  <a:pt x="1413554" y="114861"/>
                </a:lnTo>
                <a:lnTo>
                  <a:pt x="1413554" y="38241"/>
                </a:lnTo>
                <a:lnTo>
                  <a:pt x="1357884" y="38241"/>
                </a:lnTo>
                <a:lnTo>
                  <a:pt x="1357884" y="77752"/>
                </a:lnTo>
                <a:lnTo>
                  <a:pt x="1376696" y="77752"/>
                </a:lnTo>
                <a:lnTo>
                  <a:pt x="1376696" y="59353"/>
                </a:lnTo>
                <a:lnTo>
                  <a:pt x="1391793" y="59353"/>
                </a:lnTo>
                <a:lnTo>
                  <a:pt x="1391793" y="92849"/>
                </a:lnTo>
                <a:lnTo>
                  <a:pt x="1382515" y="92849"/>
                </a:lnTo>
                <a:lnTo>
                  <a:pt x="1376696" y="92849"/>
                </a:lnTo>
                <a:lnTo>
                  <a:pt x="1340842" y="92849"/>
                </a:lnTo>
                <a:lnTo>
                  <a:pt x="1340842" y="81880"/>
                </a:lnTo>
                <a:lnTo>
                  <a:pt x="1340842" y="77752"/>
                </a:lnTo>
                <a:lnTo>
                  <a:pt x="1340842" y="23203"/>
                </a:lnTo>
                <a:lnTo>
                  <a:pt x="1350454" y="23203"/>
                </a:lnTo>
                <a:lnTo>
                  <a:pt x="1357884" y="23203"/>
                </a:lnTo>
                <a:lnTo>
                  <a:pt x="1428945" y="23203"/>
                </a:lnTo>
                <a:lnTo>
                  <a:pt x="1428945" y="31213"/>
                </a:lnTo>
                <a:lnTo>
                  <a:pt x="1428945" y="38241"/>
                </a:lnTo>
                <a:lnTo>
                  <a:pt x="1428945" y="130532"/>
                </a:lnTo>
                <a:lnTo>
                  <a:pt x="1419510" y="130532"/>
                </a:lnTo>
                <a:lnTo>
                  <a:pt x="1413554" y="130532"/>
                </a:lnTo>
                <a:lnTo>
                  <a:pt x="1302406" y="130532"/>
                </a:lnTo>
                <a:lnTo>
                  <a:pt x="1302406" y="724"/>
                </a:lnTo>
                <a:lnTo>
                  <a:pt x="1155370" y="724"/>
                </a:lnTo>
                <a:lnTo>
                  <a:pt x="1155370" y="1000"/>
                </a:lnTo>
                <a:lnTo>
                  <a:pt x="1026886" y="1000"/>
                </a:lnTo>
                <a:lnTo>
                  <a:pt x="1026886" y="115137"/>
                </a:lnTo>
                <a:lnTo>
                  <a:pt x="1120592" y="115137"/>
                </a:lnTo>
                <a:lnTo>
                  <a:pt x="1120592" y="38517"/>
                </a:lnTo>
                <a:lnTo>
                  <a:pt x="1064923" y="38517"/>
                </a:lnTo>
                <a:lnTo>
                  <a:pt x="1064923" y="78028"/>
                </a:lnTo>
                <a:lnTo>
                  <a:pt x="1083735" y="78028"/>
                </a:lnTo>
                <a:lnTo>
                  <a:pt x="1083735" y="59629"/>
                </a:lnTo>
                <a:lnTo>
                  <a:pt x="1098831" y="59629"/>
                </a:lnTo>
                <a:lnTo>
                  <a:pt x="1098831" y="93125"/>
                </a:lnTo>
                <a:lnTo>
                  <a:pt x="1089553" y="93125"/>
                </a:lnTo>
                <a:lnTo>
                  <a:pt x="1083735" y="93125"/>
                </a:lnTo>
                <a:lnTo>
                  <a:pt x="1047880" y="93125"/>
                </a:lnTo>
                <a:lnTo>
                  <a:pt x="1047880" y="82156"/>
                </a:lnTo>
                <a:lnTo>
                  <a:pt x="1047880" y="78028"/>
                </a:lnTo>
                <a:lnTo>
                  <a:pt x="1047880" y="23479"/>
                </a:lnTo>
                <a:lnTo>
                  <a:pt x="1057492" y="23479"/>
                </a:lnTo>
                <a:lnTo>
                  <a:pt x="1064923" y="23479"/>
                </a:lnTo>
                <a:lnTo>
                  <a:pt x="1135983" y="23479"/>
                </a:lnTo>
                <a:lnTo>
                  <a:pt x="1135983" y="31489"/>
                </a:lnTo>
                <a:lnTo>
                  <a:pt x="1135983" y="38517"/>
                </a:lnTo>
                <a:lnTo>
                  <a:pt x="1135983" y="130808"/>
                </a:lnTo>
                <a:lnTo>
                  <a:pt x="1126548" y="130808"/>
                </a:lnTo>
                <a:lnTo>
                  <a:pt x="1120592" y="130808"/>
                </a:lnTo>
                <a:lnTo>
                  <a:pt x="1009444" y="130808"/>
                </a:lnTo>
                <a:lnTo>
                  <a:pt x="1009444" y="1000"/>
                </a:lnTo>
                <a:lnTo>
                  <a:pt x="863270" y="1000"/>
                </a:lnTo>
                <a:lnTo>
                  <a:pt x="863270" y="440"/>
                </a:lnTo>
                <a:lnTo>
                  <a:pt x="733926" y="440"/>
                </a:lnTo>
                <a:lnTo>
                  <a:pt x="733926" y="114577"/>
                </a:lnTo>
                <a:lnTo>
                  <a:pt x="827632" y="114577"/>
                </a:lnTo>
                <a:lnTo>
                  <a:pt x="827632" y="37957"/>
                </a:lnTo>
                <a:lnTo>
                  <a:pt x="771963" y="37957"/>
                </a:lnTo>
                <a:lnTo>
                  <a:pt x="771963" y="77468"/>
                </a:lnTo>
                <a:lnTo>
                  <a:pt x="790775" y="77468"/>
                </a:lnTo>
                <a:lnTo>
                  <a:pt x="790775" y="59069"/>
                </a:lnTo>
                <a:lnTo>
                  <a:pt x="805871" y="59069"/>
                </a:lnTo>
                <a:lnTo>
                  <a:pt x="805871" y="92565"/>
                </a:lnTo>
                <a:lnTo>
                  <a:pt x="796593" y="92565"/>
                </a:lnTo>
                <a:lnTo>
                  <a:pt x="790775" y="92565"/>
                </a:lnTo>
                <a:lnTo>
                  <a:pt x="754920" y="92565"/>
                </a:lnTo>
                <a:lnTo>
                  <a:pt x="754920" y="81596"/>
                </a:lnTo>
                <a:lnTo>
                  <a:pt x="754920" y="77468"/>
                </a:lnTo>
                <a:lnTo>
                  <a:pt x="754920" y="22919"/>
                </a:lnTo>
                <a:lnTo>
                  <a:pt x="764533" y="22919"/>
                </a:lnTo>
                <a:lnTo>
                  <a:pt x="771963" y="22919"/>
                </a:lnTo>
                <a:lnTo>
                  <a:pt x="843024" y="22919"/>
                </a:lnTo>
                <a:lnTo>
                  <a:pt x="843024" y="30929"/>
                </a:lnTo>
                <a:lnTo>
                  <a:pt x="843024" y="37957"/>
                </a:lnTo>
                <a:lnTo>
                  <a:pt x="843024" y="130248"/>
                </a:lnTo>
                <a:lnTo>
                  <a:pt x="833588" y="130248"/>
                </a:lnTo>
                <a:lnTo>
                  <a:pt x="827632" y="130248"/>
                </a:lnTo>
                <a:lnTo>
                  <a:pt x="716484" y="130248"/>
                </a:lnTo>
                <a:lnTo>
                  <a:pt x="716484" y="440"/>
                </a:lnTo>
                <a:lnTo>
                  <a:pt x="569448" y="440"/>
                </a:lnTo>
                <a:lnTo>
                  <a:pt x="440104" y="440"/>
                </a:lnTo>
                <a:lnTo>
                  <a:pt x="440104" y="114577"/>
                </a:lnTo>
                <a:lnTo>
                  <a:pt x="533810" y="114577"/>
                </a:lnTo>
                <a:lnTo>
                  <a:pt x="533810" y="37957"/>
                </a:lnTo>
                <a:lnTo>
                  <a:pt x="478141" y="37957"/>
                </a:lnTo>
                <a:lnTo>
                  <a:pt x="478141" y="77468"/>
                </a:lnTo>
                <a:lnTo>
                  <a:pt x="496953" y="77468"/>
                </a:lnTo>
                <a:lnTo>
                  <a:pt x="496953" y="59069"/>
                </a:lnTo>
                <a:lnTo>
                  <a:pt x="512049" y="59069"/>
                </a:lnTo>
                <a:lnTo>
                  <a:pt x="512049" y="92565"/>
                </a:lnTo>
                <a:lnTo>
                  <a:pt x="502771" y="92565"/>
                </a:lnTo>
                <a:lnTo>
                  <a:pt x="496953" y="92565"/>
                </a:lnTo>
                <a:lnTo>
                  <a:pt x="461098" y="92565"/>
                </a:lnTo>
                <a:lnTo>
                  <a:pt x="461098" y="81596"/>
                </a:lnTo>
                <a:lnTo>
                  <a:pt x="461098" y="77468"/>
                </a:lnTo>
                <a:lnTo>
                  <a:pt x="461098" y="22919"/>
                </a:lnTo>
                <a:lnTo>
                  <a:pt x="470711" y="22919"/>
                </a:lnTo>
                <a:lnTo>
                  <a:pt x="478141" y="22919"/>
                </a:lnTo>
                <a:lnTo>
                  <a:pt x="549201" y="22919"/>
                </a:lnTo>
                <a:lnTo>
                  <a:pt x="549201" y="30929"/>
                </a:lnTo>
                <a:lnTo>
                  <a:pt x="549201" y="37957"/>
                </a:lnTo>
                <a:lnTo>
                  <a:pt x="549201" y="130248"/>
                </a:lnTo>
                <a:lnTo>
                  <a:pt x="539766" y="130248"/>
                </a:lnTo>
                <a:lnTo>
                  <a:pt x="533810" y="130248"/>
                </a:lnTo>
                <a:lnTo>
                  <a:pt x="422662" y="130248"/>
                </a:lnTo>
                <a:lnTo>
                  <a:pt x="422662" y="440"/>
                </a:lnTo>
                <a:lnTo>
                  <a:pt x="276487" y="440"/>
                </a:lnTo>
                <a:lnTo>
                  <a:pt x="276487" y="0"/>
                </a:lnTo>
                <a:lnTo>
                  <a:pt x="147143" y="0"/>
                </a:lnTo>
                <a:lnTo>
                  <a:pt x="147143" y="114138"/>
                </a:lnTo>
                <a:lnTo>
                  <a:pt x="240848" y="114138"/>
                </a:lnTo>
                <a:lnTo>
                  <a:pt x="240848" y="37518"/>
                </a:lnTo>
                <a:lnTo>
                  <a:pt x="185179" y="37518"/>
                </a:lnTo>
                <a:lnTo>
                  <a:pt x="185179" y="77029"/>
                </a:lnTo>
                <a:lnTo>
                  <a:pt x="203991" y="77029"/>
                </a:lnTo>
                <a:lnTo>
                  <a:pt x="203991" y="58630"/>
                </a:lnTo>
                <a:lnTo>
                  <a:pt x="219088" y="58630"/>
                </a:lnTo>
                <a:lnTo>
                  <a:pt x="219088" y="92126"/>
                </a:lnTo>
                <a:lnTo>
                  <a:pt x="209809" y="92126"/>
                </a:lnTo>
                <a:lnTo>
                  <a:pt x="203991" y="92126"/>
                </a:lnTo>
                <a:lnTo>
                  <a:pt x="168136" y="92126"/>
                </a:lnTo>
                <a:lnTo>
                  <a:pt x="168136" y="81157"/>
                </a:lnTo>
                <a:lnTo>
                  <a:pt x="168136" y="77029"/>
                </a:lnTo>
                <a:lnTo>
                  <a:pt x="168136" y="22480"/>
                </a:lnTo>
                <a:lnTo>
                  <a:pt x="177749" y="22480"/>
                </a:lnTo>
                <a:lnTo>
                  <a:pt x="185179" y="22480"/>
                </a:lnTo>
                <a:lnTo>
                  <a:pt x="256240" y="22480"/>
                </a:lnTo>
                <a:lnTo>
                  <a:pt x="256240" y="30490"/>
                </a:lnTo>
                <a:lnTo>
                  <a:pt x="256240" y="37518"/>
                </a:lnTo>
                <a:lnTo>
                  <a:pt x="256240" y="129808"/>
                </a:lnTo>
                <a:lnTo>
                  <a:pt x="246804" y="129808"/>
                </a:lnTo>
                <a:lnTo>
                  <a:pt x="240848" y="129808"/>
                </a:lnTo>
                <a:lnTo>
                  <a:pt x="129700" y="129808"/>
                </a:lnTo>
                <a:lnTo>
                  <a:pt x="129700" y="0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u="sng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6678" y="706692"/>
            <a:ext cx="353938" cy="554753"/>
          </a:xfrm>
          <a:prstGeom prst="rect">
            <a:avLst/>
          </a:prstGeom>
        </p:spPr>
      </p:pic>
      <p:sp>
        <p:nvSpPr>
          <p:cNvPr id="35" name="文本框 19"/>
          <p:cNvSpPr txBox="1"/>
          <p:nvPr/>
        </p:nvSpPr>
        <p:spPr>
          <a:xfrm>
            <a:off x="9286613" y="418591"/>
            <a:ext cx="553998" cy="38818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白雲蒼狗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世事如棋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0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" name="文本框 19"/>
          <p:cNvSpPr txBox="1"/>
          <p:nvPr/>
        </p:nvSpPr>
        <p:spPr>
          <a:xfrm>
            <a:off x="2668524" y="635745"/>
            <a:ext cx="49244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三十年眾生牛馬</a:t>
            </a:r>
            <a:r>
              <a:rPr lang="en-US" altLang="zh-CN" dirty="0"/>
              <a:t>·</a:t>
            </a:r>
            <a:r>
              <a:rPr lang="zh-CN" altLang="en-US" dirty="0"/>
              <a:t>六十載諸佛龍象</a:t>
            </a:r>
            <a:endParaRPr lang="en-US" altLang="zh-CN" dirty="0"/>
          </a:p>
        </p:txBody>
      </p:sp>
      <p:sp>
        <p:nvSpPr>
          <p:cNvPr id="22" name="文本框 19"/>
          <p:cNvSpPr txBox="1"/>
          <p:nvPr/>
        </p:nvSpPr>
        <p:spPr>
          <a:xfrm>
            <a:off x="4884001" y="789633"/>
            <a:ext cx="49244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zh-CN" altLang="en-US" dirty="0"/>
              <a:t>千古江山</a:t>
            </a:r>
            <a:r>
              <a:rPr lang="en-US" altLang="zh-CN" dirty="0" smtClean="0"/>
              <a:t>·</a:t>
            </a:r>
            <a:r>
              <a:rPr lang="zh-CN" altLang="en-US" dirty="0" smtClean="0"/>
              <a:t>風流總被雨</a:t>
            </a:r>
            <a:r>
              <a:rPr lang="zh-CN" altLang="en-US" dirty="0"/>
              <a:t>打风吹去</a:t>
            </a:r>
            <a:endParaRPr lang="en-US" altLang="zh-CN" dirty="0"/>
          </a:p>
        </p:txBody>
      </p:sp>
      <p:sp>
        <p:nvSpPr>
          <p:cNvPr id="23" name="文本框 19"/>
          <p:cNvSpPr txBox="1"/>
          <p:nvPr/>
        </p:nvSpPr>
        <p:spPr>
          <a:xfrm flipH="1">
            <a:off x="7099477" y="635745"/>
            <a:ext cx="4428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閑雲潭影日悠悠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物換星移幾度秋</a:t>
            </a:r>
            <a:endParaRPr lang="en-US" altLang="zh-CN" sz="20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3132">
            <a:off x="9806954" y="723440"/>
            <a:ext cx="1143457" cy="152826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05358" y="2182233"/>
            <a:ext cx="1183957" cy="124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25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6" cy="685859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431" y="1206953"/>
            <a:ext cx="353938" cy="554753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8767885" y="984950"/>
            <a:ext cx="553998" cy="396358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江河濤濤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 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青山嫵媚</a:t>
            </a: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4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971476" y="5568023"/>
            <a:ext cx="7670129" cy="236901"/>
          </a:xfrm>
          <a:custGeom>
            <a:avLst/>
            <a:gdLst>
              <a:gd name="connsiteX0" fmla="*/ 69004 w 7670129"/>
              <a:gd name="connsiteY0" fmla="*/ 148380 h 236901"/>
              <a:gd name="connsiteX1" fmla="*/ 69004 w 7670129"/>
              <a:gd name="connsiteY1" fmla="*/ 162123 h 236901"/>
              <a:gd name="connsiteX2" fmla="*/ 69004 w 7670129"/>
              <a:gd name="connsiteY2" fmla="*/ 165907 h 236901"/>
              <a:gd name="connsiteX3" fmla="*/ 69004 w 7670129"/>
              <a:gd name="connsiteY3" fmla="*/ 207713 h 236901"/>
              <a:gd name="connsiteX4" fmla="*/ 84679 w 7670129"/>
              <a:gd name="connsiteY4" fmla="*/ 207713 h 236901"/>
              <a:gd name="connsiteX5" fmla="*/ 87385 w 7670129"/>
              <a:gd name="connsiteY5" fmla="*/ 207713 h 236901"/>
              <a:gd name="connsiteX6" fmla="*/ 129674 w 7670129"/>
              <a:gd name="connsiteY6" fmla="*/ 207713 h 236901"/>
              <a:gd name="connsiteX7" fmla="*/ 129674 w 7670129"/>
              <a:gd name="connsiteY7" fmla="*/ 190614 h 236901"/>
              <a:gd name="connsiteX8" fmla="*/ 87385 w 7670129"/>
              <a:gd name="connsiteY8" fmla="*/ 190614 h 236901"/>
              <a:gd name="connsiteX9" fmla="*/ 87385 w 7670129"/>
              <a:gd name="connsiteY9" fmla="*/ 165907 h 236901"/>
              <a:gd name="connsiteX10" fmla="*/ 106623 w 7670129"/>
              <a:gd name="connsiteY10" fmla="*/ 165907 h 236901"/>
              <a:gd name="connsiteX11" fmla="*/ 106623 w 7670129"/>
              <a:gd name="connsiteY11" fmla="*/ 148380 h 236901"/>
              <a:gd name="connsiteX12" fmla="*/ 361773 w 7670129"/>
              <a:gd name="connsiteY12" fmla="*/ 148379 h 236901"/>
              <a:gd name="connsiteX13" fmla="*/ 361773 w 7670129"/>
              <a:gd name="connsiteY13" fmla="*/ 162122 h 236901"/>
              <a:gd name="connsiteX14" fmla="*/ 361773 w 7670129"/>
              <a:gd name="connsiteY14" fmla="*/ 165906 h 236901"/>
              <a:gd name="connsiteX15" fmla="*/ 361773 w 7670129"/>
              <a:gd name="connsiteY15" fmla="*/ 207712 h 236901"/>
              <a:gd name="connsiteX16" fmla="*/ 377447 w 7670129"/>
              <a:gd name="connsiteY16" fmla="*/ 207712 h 236901"/>
              <a:gd name="connsiteX17" fmla="*/ 380155 w 7670129"/>
              <a:gd name="connsiteY17" fmla="*/ 207712 h 236901"/>
              <a:gd name="connsiteX18" fmla="*/ 423018 w 7670129"/>
              <a:gd name="connsiteY18" fmla="*/ 207712 h 236901"/>
              <a:gd name="connsiteX19" fmla="*/ 423018 w 7670129"/>
              <a:gd name="connsiteY19" fmla="*/ 190613 h 236901"/>
              <a:gd name="connsiteX20" fmla="*/ 380155 w 7670129"/>
              <a:gd name="connsiteY20" fmla="*/ 190613 h 236901"/>
              <a:gd name="connsiteX21" fmla="*/ 380155 w 7670129"/>
              <a:gd name="connsiteY21" fmla="*/ 165906 h 236901"/>
              <a:gd name="connsiteX22" fmla="*/ 399392 w 7670129"/>
              <a:gd name="connsiteY22" fmla="*/ 165906 h 236901"/>
              <a:gd name="connsiteX23" fmla="*/ 399392 w 7670129"/>
              <a:gd name="connsiteY23" fmla="*/ 148379 h 236901"/>
              <a:gd name="connsiteX24" fmla="*/ 215388 w 7670129"/>
              <a:gd name="connsiteY24" fmla="*/ 148379 h 236901"/>
              <a:gd name="connsiteX25" fmla="*/ 215388 w 7670129"/>
              <a:gd name="connsiteY25" fmla="*/ 162122 h 236901"/>
              <a:gd name="connsiteX26" fmla="*/ 215388 w 7670129"/>
              <a:gd name="connsiteY26" fmla="*/ 165906 h 236901"/>
              <a:gd name="connsiteX27" fmla="*/ 215388 w 7670129"/>
              <a:gd name="connsiteY27" fmla="*/ 207712 h 236901"/>
              <a:gd name="connsiteX28" fmla="*/ 231062 w 7670129"/>
              <a:gd name="connsiteY28" fmla="*/ 207712 h 236901"/>
              <a:gd name="connsiteX29" fmla="*/ 233770 w 7670129"/>
              <a:gd name="connsiteY29" fmla="*/ 207712 h 236901"/>
              <a:gd name="connsiteX30" fmla="*/ 276634 w 7670129"/>
              <a:gd name="connsiteY30" fmla="*/ 207712 h 236901"/>
              <a:gd name="connsiteX31" fmla="*/ 276634 w 7670129"/>
              <a:gd name="connsiteY31" fmla="*/ 190613 h 236901"/>
              <a:gd name="connsiteX32" fmla="*/ 233770 w 7670129"/>
              <a:gd name="connsiteY32" fmla="*/ 190613 h 236901"/>
              <a:gd name="connsiteX33" fmla="*/ 233770 w 7670129"/>
              <a:gd name="connsiteY33" fmla="*/ 165906 h 236901"/>
              <a:gd name="connsiteX34" fmla="*/ 253007 w 7670129"/>
              <a:gd name="connsiteY34" fmla="*/ 165906 h 236901"/>
              <a:gd name="connsiteX35" fmla="*/ 253007 w 7670129"/>
              <a:gd name="connsiteY35" fmla="*/ 148379 h 236901"/>
              <a:gd name="connsiteX36" fmla="*/ 508157 w 7670129"/>
              <a:gd name="connsiteY36" fmla="*/ 148378 h 236901"/>
              <a:gd name="connsiteX37" fmla="*/ 508157 w 7670129"/>
              <a:gd name="connsiteY37" fmla="*/ 162121 h 236901"/>
              <a:gd name="connsiteX38" fmla="*/ 508157 w 7670129"/>
              <a:gd name="connsiteY38" fmla="*/ 165905 h 236901"/>
              <a:gd name="connsiteX39" fmla="*/ 508157 w 7670129"/>
              <a:gd name="connsiteY39" fmla="*/ 207711 h 236901"/>
              <a:gd name="connsiteX40" fmla="*/ 523832 w 7670129"/>
              <a:gd name="connsiteY40" fmla="*/ 207711 h 236901"/>
              <a:gd name="connsiteX41" fmla="*/ 526539 w 7670129"/>
              <a:gd name="connsiteY41" fmla="*/ 207711 h 236901"/>
              <a:gd name="connsiteX42" fmla="*/ 569401 w 7670129"/>
              <a:gd name="connsiteY42" fmla="*/ 207711 h 236901"/>
              <a:gd name="connsiteX43" fmla="*/ 569401 w 7670129"/>
              <a:gd name="connsiteY43" fmla="*/ 190612 h 236901"/>
              <a:gd name="connsiteX44" fmla="*/ 526539 w 7670129"/>
              <a:gd name="connsiteY44" fmla="*/ 190612 h 236901"/>
              <a:gd name="connsiteX45" fmla="*/ 526539 w 7670129"/>
              <a:gd name="connsiteY45" fmla="*/ 165905 h 236901"/>
              <a:gd name="connsiteX46" fmla="*/ 545777 w 7670129"/>
              <a:gd name="connsiteY46" fmla="*/ 165905 h 236901"/>
              <a:gd name="connsiteX47" fmla="*/ 545777 w 7670129"/>
              <a:gd name="connsiteY47" fmla="*/ 148378 h 236901"/>
              <a:gd name="connsiteX48" fmla="*/ 800926 w 7670129"/>
              <a:gd name="connsiteY48" fmla="*/ 148377 h 236901"/>
              <a:gd name="connsiteX49" fmla="*/ 800926 w 7670129"/>
              <a:gd name="connsiteY49" fmla="*/ 162120 h 236901"/>
              <a:gd name="connsiteX50" fmla="*/ 800926 w 7670129"/>
              <a:gd name="connsiteY50" fmla="*/ 165904 h 236901"/>
              <a:gd name="connsiteX51" fmla="*/ 800926 w 7670129"/>
              <a:gd name="connsiteY51" fmla="*/ 207710 h 236901"/>
              <a:gd name="connsiteX52" fmla="*/ 816601 w 7670129"/>
              <a:gd name="connsiteY52" fmla="*/ 207710 h 236901"/>
              <a:gd name="connsiteX53" fmla="*/ 819309 w 7670129"/>
              <a:gd name="connsiteY53" fmla="*/ 207710 h 236901"/>
              <a:gd name="connsiteX54" fmla="*/ 862171 w 7670129"/>
              <a:gd name="connsiteY54" fmla="*/ 207710 h 236901"/>
              <a:gd name="connsiteX55" fmla="*/ 862171 w 7670129"/>
              <a:gd name="connsiteY55" fmla="*/ 190611 h 236901"/>
              <a:gd name="connsiteX56" fmla="*/ 819309 w 7670129"/>
              <a:gd name="connsiteY56" fmla="*/ 190611 h 236901"/>
              <a:gd name="connsiteX57" fmla="*/ 819309 w 7670129"/>
              <a:gd name="connsiteY57" fmla="*/ 165904 h 236901"/>
              <a:gd name="connsiteX58" fmla="*/ 838545 w 7670129"/>
              <a:gd name="connsiteY58" fmla="*/ 165904 h 236901"/>
              <a:gd name="connsiteX59" fmla="*/ 838545 w 7670129"/>
              <a:gd name="connsiteY59" fmla="*/ 148377 h 236901"/>
              <a:gd name="connsiteX60" fmla="*/ 654541 w 7670129"/>
              <a:gd name="connsiteY60" fmla="*/ 148377 h 236901"/>
              <a:gd name="connsiteX61" fmla="*/ 654541 w 7670129"/>
              <a:gd name="connsiteY61" fmla="*/ 162120 h 236901"/>
              <a:gd name="connsiteX62" fmla="*/ 654541 w 7670129"/>
              <a:gd name="connsiteY62" fmla="*/ 165904 h 236901"/>
              <a:gd name="connsiteX63" fmla="*/ 654541 w 7670129"/>
              <a:gd name="connsiteY63" fmla="*/ 207710 h 236901"/>
              <a:gd name="connsiteX64" fmla="*/ 670216 w 7670129"/>
              <a:gd name="connsiteY64" fmla="*/ 207710 h 236901"/>
              <a:gd name="connsiteX65" fmla="*/ 672923 w 7670129"/>
              <a:gd name="connsiteY65" fmla="*/ 207710 h 236901"/>
              <a:gd name="connsiteX66" fmla="*/ 715787 w 7670129"/>
              <a:gd name="connsiteY66" fmla="*/ 207710 h 236901"/>
              <a:gd name="connsiteX67" fmla="*/ 715787 w 7670129"/>
              <a:gd name="connsiteY67" fmla="*/ 190611 h 236901"/>
              <a:gd name="connsiteX68" fmla="*/ 672923 w 7670129"/>
              <a:gd name="connsiteY68" fmla="*/ 190611 h 236901"/>
              <a:gd name="connsiteX69" fmla="*/ 672923 w 7670129"/>
              <a:gd name="connsiteY69" fmla="*/ 165904 h 236901"/>
              <a:gd name="connsiteX70" fmla="*/ 692160 w 7670129"/>
              <a:gd name="connsiteY70" fmla="*/ 165904 h 236901"/>
              <a:gd name="connsiteX71" fmla="*/ 692160 w 7670129"/>
              <a:gd name="connsiteY71" fmla="*/ 148377 h 236901"/>
              <a:gd name="connsiteX72" fmla="*/ 1093696 w 7670129"/>
              <a:gd name="connsiteY72" fmla="*/ 148376 h 236901"/>
              <a:gd name="connsiteX73" fmla="*/ 1093696 w 7670129"/>
              <a:gd name="connsiteY73" fmla="*/ 162119 h 236901"/>
              <a:gd name="connsiteX74" fmla="*/ 1093696 w 7670129"/>
              <a:gd name="connsiteY74" fmla="*/ 165903 h 236901"/>
              <a:gd name="connsiteX75" fmla="*/ 1093696 w 7670129"/>
              <a:gd name="connsiteY75" fmla="*/ 207709 h 236901"/>
              <a:gd name="connsiteX76" fmla="*/ 1109371 w 7670129"/>
              <a:gd name="connsiteY76" fmla="*/ 207709 h 236901"/>
              <a:gd name="connsiteX77" fmla="*/ 1112079 w 7670129"/>
              <a:gd name="connsiteY77" fmla="*/ 207709 h 236901"/>
              <a:gd name="connsiteX78" fmla="*/ 1154942 w 7670129"/>
              <a:gd name="connsiteY78" fmla="*/ 207709 h 236901"/>
              <a:gd name="connsiteX79" fmla="*/ 1154942 w 7670129"/>
              <a:gd name="connsiteY79" fmla="*/ 190610 h 236901"/>
              <a:gd name="connsiteX80" fmla="*/ 1112079 w 7670129"/>
              <a:gd name="connsiteY80" fmla="*/ 190610 h 236901"/>
              <a:gd name="connsiteX81" fmla="*/ 1112079 w 7670129"/>
              <a:gd name="connsiteY81" fmla="*/ 165903 h 236901"/>
              <a:gd name="connsiteX82" fmla="*/ 1131316 w 7670129"/>
              <a:gd name="connsiteY82" fmla="*/ 165903 h 236901"/>
              <a:gd name="connsiteX83" fmla="*/ 1131316 w 7670129"/>
              <a:gd name="connsiteY83" fmla="*/ 148376 h 236901"/>
              <a:gd name="connsiteX84" fmla="*/ 947311 w 7670129"/>
              <a:gd name="connsiteY84" fmla="*/ 148376 h 236901"/>
              <a:gd name="connsiteX85" fmla="*/ 947311 w 7670129"/>
              <a:gd name="connsiteY85" fmla="*/ 162119 h 236901"/>
              <a:gd name="connsiteX86" fmla="*/ 947311 w 7670129"/>
              <a:gd name="connsiteY86" fmla="*/ 165903 h 236901"/>
              <a:gd name="connsiteX87" fmla="*/ 947311 w 7670129"/>
              <a:gd name="connsiteY87" fmla="*/ 207709 h 236901"/>
              <a:gd name="connsiteX88" fmla="*/ 962986 w 7670129"/>
              <a:gd name="connsiteY88" fmla="*/ 207709 h 236901"/>
              <a:gd name="connsiteX89" fmla="*/ 965693 w 7670129"/>
              <a:gd name="connsiteY89" fmla="*/ 207709 h 236901"/>
              <a:gd name="connsiteX90" fmla="*/ 1008557 w 7670129"/>
              <a:gd name="connsiteY90" fmla="*/ 207709 h 236901"/>
              <a:gd name="connsiteX91" fmla="*/ 1008557 w 7670129"/>
              <a:gd name="connsiteY91" fmla="*/ 190610 h 236901"/>
              <a:gd name="connsiteX92" fmla="*/ 965693 w 7670129"/>
              <a:gd name="connsiteY92" fmla="*/ 190610 h 236901"/>
              <a:gd name="connsiteX93" fmla="*/ 965693 w 7670129"/>
              <a:gd name="connsiteY93" fmla="*/ 165903 h 236901"/>
              <a:gd name="connsiteX94" fmla="*/ 984931 w 7670129"/>
              <a:gd name="connsiteY94" fmla="*/ 165903 h 236901"/>
              <a:gd name="connsiteX95" fmla="*/ 984931 w 7670129"/>
              <a:gd name="connsiteY95" fmla="*/ 148376 h 236901"/>
              <a:gd name="connsiteX96" fmla="*/ 1240081 w 7670129"/>
              <a:gd name="connsiteY96" fmla="*/ 148375 h 236901"/>
              <a:gd name="connsiteX97" fmla="*/ 1240081 w 7670129"/>
              <a:gd name="connsiteY97" fmla="*/ 162118 h 236901"/>
              <a:gd name="connsiteX98" fmla="*/ 1240081 w 7670129"/>
              <a:gd name="connsiteY98" fmla="*/ 165902 h 236901"/>
              <a:gd name="connsiteX99" fmla="*/ 1240081 w 7670129"/>
              <a:gd name="connsiteY99" fmla="*/ 207708 h 236901"/>
              <a:gd name="connsiteX100" fmla="*/ 1255756 w 7670129"/>
              <a:gd name="connsiteY100" fmla="*/ 207708 h 236901"/>
              <a:gd name="connsiteX101" fmla="*/ 1258464 w 7670129"/>
              <a:gd name="connsiteY101" fmla="*/ 207708 h 236901"/>
              <a:gd name="connsiteX102" fmla="*/ 1301326 w 7670129"/>
              <a:gd name="connsiteY102" fmla="*/ 207708 h 236901"/>
              <a:gd name="connsiteX103" fmla="*/ 1301326 w 7670129"/>
              <a:gd name="connsiteY103" fmla="*/ 190609 h 236901"/>
              <a:gd name="connsiteX104" fmla="*/ 1258464 w 7670129"/>
              <a:gd name="connsiteY104" fmla="*/ 190609 h 236901"/>
              <a:gd name="connsiteX105" fmla="*/ 1258464 w 7670129"/>
              <a:gd name="connsiteY105" fmla="*/ 165902 h 236901"/>
              <a:gd name="connsiteX106" fmla="*/ 1277701 w 7670129"/>
              <a:gd name="connsiteY106" fmla="*/ 165902 h 236901"/>
              <a:gd name="connsiteX107" fmla="*/ 1277701 w 7670129"/>
              <a:gd name="connsiteY107" fmla="*/ 148375 h 236901"/>
              <a:gd name="connsiteX108" fmla="*/ 1532851 w 7670129"/>
              <a:gd name="connsiteY108" fmla="*/ 148374 h 236901"/>
              <a:gd name="connsiteX109" fmla="*/ 1532851 w 7670129"/>
              <a:gd name="connsiteY109" fmla="*/ 162117 h 236901"/>
              <a:gd name="connsiteX110" fmla="*/ 1532851 w 7670129"/>
              <a:gd name="connsiteY110" fmla="*/ 165901 h 236901"/>
              <a:gd name="connsiteX111" fmla="*/ 1532851 w 7670129"/>
              <a:gd name="connsiteY111" fmla="*/ 207707 h 236901"/>
              <a:gd name="connsiteX112" fmla="*/ 1548526 w 7670129"/>
              <a:gd name="connsiteY112" fmla="*/ 207707 h 236901"/>
              <a:gd name="connsiteX113" fmla="*/ 1551233 w 7670129"/>
              <a:gd name="connsiteY113" fmla="*/ 207707 h 236901"/>
              <a:gd name="connsiteX114" fmla="*/ 1594096 w 7670129"/>
              <a:gd name="connsiteY114" fmla="*/ 207707 h 236901"/>
              <a:gd name="connsiteX115" fmla="*/ 1594096 w 7670129"/>
              <a:gd name="connsiteY115" fmla="*/ 190608 h 236901"/>
              <a:gd name="connsiteX116" fmla="*/ 1551233 w 7670129"/>
              <a:gd name="connsiteY116" fmla="*/ 190608 h 236901"/>
              <a:gd name="connsiteX117" fmla="*/ 1551233 w 7670129"/>
              <a:gd name="connsiteY117" fmla="*/ 165901 h 236901"/>
              <a:gd name="connsiteX118" fmla="*/ 1570471 w 7670129"/>
              <a:gd name="connsiteY118" fmla="*/ 165901 h 236901"/>
              <a:gd name="connsiteX119" fmla="*/ 1570471 w 7670129"/>
              <a:gd name="connsiteY119" fmla="*/ 148374 h 236901"/>
              <a:gd name="connsiteX120" fmla="*/ 1386467 w 7670129"/>
              <a:gd name="connsiteY120" fmla="*/ 148374 h 236901"/>
              <a:gd name="connsiteX121" fmla="*/ 1386467 w 7670129"/>
              <a:gd name="connsiteY121" fmla="*/ 162117 h 236901"/>
              <a:gd name="connsiteX122" fmla="*/ 1386467 w 7670129"/>
              <a:gd name="connsiteY122" fmla="*/ 165901 h 236901"/>
              <a:gd name="connsiteX123" fmla="*/ 1386467 w 7670129"/>
              <a:gd name="connsiteY123" fmla="*/ 207707 h 236901"/>
              <a:gd name="connsiteX124" fmla="*/ 1402141 w 7670129"/>
              <a:gd name="connsiteY124" fmla="*/ 207707 h 236901"/>
              <a:gd name="connsiteX125" fmla="*/ 1404849 w 7670129"/>
              <a:gd name="connsiteY125" fmla="*/ 207707 h 236901"/>
              <a:gd name="connsiteX126" fmla="*/ 1447711 w 7670129"/>
              <a:gd name="connsiteY126" fmla="*/ 207707 h 236901"/>
              <a:gd name="connsiteX127" fmla="*/ 1447711 w 7670129"/>
              <a:gd name="connsiteY127" fmla="*/ 190608 h 236901"/>
              <a:gd name="connsiteX128" fmla="*/ 1404849 w 7670129"/>
              <a:gd name="connsiteY128" fmla="*/ 190608 h 236901"/>
              <a:gd name="connsiteX129" fmla="*/ 1404849 w 7670129"/>
              <a:gd name="connsiteY129" fmla="*/ 165901 h 236901"/>
              <a:gd name="connsiteX130" fmla="*/ 1424086 w 7670129"/>
              <a:gd name="connsiteY130" fmla="*/ 165901 h 236901"/>
              <a:gd name="connsiteX131" fmla="*/ 1424086 w 7670129"/>
              <a:gd name="connsiteY131" fmla="*/ 148374 h 236901"/>
              <a:gd name="connsiteX132" fmla="*/ 1679236 w 7670129"/>
              <a:gd name="connsiteY132" fmla="*/ 148373 h 236901"/>
              <a:gd name="connsiteX133" fmla="*/ 1679236 w 7670129"/>
              <a:gd name="connsiteY133" fmla="*/ 162116 h 236901"/>
              <a:gd name="connsiteX134" fmla="*/ 1679236 w 7670129"/>
              <a:gd name="connsiteY134" fmla="*/ 165900 h 236901"/>
              <a:gd name="connsiteX135" fmla="*/ 1679236 w 7670129"/>
              <a:gd name="connsiteY135" fmla="*/ 207706 h 236901"/>
              <a:gd name="connsiteX136" fmla="*/ 1694911 w 7670129"/>
              <a:gd name="connsiteY136" fmla="*/ 207706 h 236901"/>
              <a:gd name="connsiteX137" fmla="*/ 1697618 w 7670129"/>
              <a:gd name="connsiteY137" fmla="*/ 207706 h 236901"/>
              <a:gd name="connsiteX138" fmla="*/ 1740482 w 7670129"/>
              <a:gd name="connsiteY138" fmla="*/ 207706 h 236901"/>
              <a:gd name="connsiteX139" fmla="*/ 1740482 w 7670129"/>
              <a:gd name="connsiteY139" fmla="*/ 190607 h 236901"/>
              <a:gd name="connsiteX140" fmla="*/ 1697618 w 7670129"/>
              <a:gd name="connsiteY140" fmla="*/ 190607 h 236901"/>
              <a:gd name="connsiteX141" fmla="*/ 1697618 w 7670129"/>
              <a:gd name="connsiteY141" fmla="*/ 165900 h 236901"/>
              <a:gd name="connsiteX142" fmla="*/ 1716855 w 7670129"/>
              <a:gd name="connsiteY142" fmla="*/ 165900 h 236901"/>
              <a:gd name="connsiteX143" fmla="*/ 1716855 w 7670129"/>
              <a:gd name="connsiteY143" fmla="*/ 148373 h 236901"/>
              <a:gd name="connsiteX144" fmla="*/ 1972006 w 7670129"/>
              <a:gd name="connsiteY144" fmla="*/ 148372 h 236901"/>
              <a:gd name="connsiteX145" fmla="*/ 1972006 w 7670129"/>
              <a:gd name="connsiteY145" fmla="*/ 162115 h 236901"/>
              <a:gd name="connsiteX146" fmla="*/ 1972006 w 7670129"/>
              <a:gd name="connsiteY146" fmla="*/ 165899 h 236901"/>
              <a:gd name="connsiteX147" fmla="*/ 1972006 w 7670129"/>
              <a:gd name="connsiteY147" fmla="*/ 207705 h 236901"/>
              <a:gd name="connsiteX148" fmla="*/ 1987681 w 7670129"/>
              <a:gd name="connsiteY148" fmla="*/ 207705 h 236901"/>
              <a:gd name="connsiteX149" fmla="*/ 1990389 w 7670129"/>
              <a:gd name="connsiteY149" fmla="*/ 207705 h 236901"/>
              <a:gd name="connsiteX150" fmla="*/ 2033252 w 7670129"/>
              <a:gd name="connsiteY150" fmla="*/ 207705 h 236901"/>
              <a:gd name="connsiteX151" fmla="*/ 2033252 w 7670129"/>
              <a:gd name="connsiteY151" fmla="*/ 190606 h 236901"/>
              <a:gd name="connsiteX152" fmla="*/ 1990389 w 7670129"/>
              <a:gd name="connsiteY152" fmla="*/ 190606 h 236901"/>
              <a:gd name="connsiteX153" fmla="*/ 1990389 w 7670129"/>
              <a:gd name="connsiteY153" fmla="*/ 165899 h 236901"/>
              <a:gd name="connsiteX154" fmla="*/ 2009626 w 7670129"/>
              <a:gd name="connsiteY154" fmla="*/ 165899 h 236901"/>
              <a:gd name="connsiteX155" fmla="*/ 2009626 w 7670129"/>
              <a:gd name="connsiteY155" fmla="*/ 148372 h 236901"/>
              <a:gd name="connsiteX156" fmla="*/ 1825622 w 7670129"/>
              <a:gd name="connsiteY156" fmla="*/ 148372 h 236901"/>
              <a:gd name="connsiteX157" fmla="*/ 1825622 w 7670129"/>
              <a:gd name="connsiteY157" fmla="*/ 162115 h 236901"/>
              <a:gd name="connsiteX158" fmla="*/ 1825622 w 7670129"/>
              <a:gd name="connsiteY158" fmla="*/ 165899 h 236901"/>
              <a:gd name="connsiteX159" fmla="*/ 1825622 w 7670129"/>
              <a:gd name="connsiteY159" fmla="*/ 207705 h 236901"/>
              <a:gd name="connsiteX160" fmla="*/ 1841295 w 7670129"/>
              <a:gd name="connsiteY160" fmla="*/ 207705 h 236901"/>
              <a:gd name="connsiteX161" fmla="*/ 1844003 w 7670129"/>
              <a:gd name="connsiteY161" fmla="*/ 207705 h 236901"/>
              <a:gd name="connsiteX162" fmla="*/ 1886866 w 7670129"/>
              <a:gd name="connsiteY162" fmla="*/ 207705 h 236901"/>
              <a:gd name="connsiteX163" fmla="*/ 1886866 w 7670129"/>
              <a:gd name="connsiteY163" fmla="*/ 190606 h 236901"/>
              <a:gd name="connsiteX164" fmla="*/ 1844003 w 7670129"/>
              <a:gd name="connsiteY164" fmla="*/ 190606 h 236901"/>
              <a:gd name="connsiteX165" fmla="*/ 1844003 w 7670129"/>
              <a:gd name="connsiteY165" fmla="*/ 165899 h 236901"/>
              <a:gd name="connsiteX166" fmla="*/ 1863241 w 7670129"/>
              <a:gd name="connsiteY166" fmla="*/ 165899 h 236901"/>
              <a:gd name="connsiteX167" fmla="*/ 1863241 w 7670129"/>
              <a:gd name="connsiteY167" fmla="*/ 148372 h 236901"/>
              <a:gd name="connsiteX168" fmla="*/ 2264777 w 7670129"/>
              <a:gd name="connsiteY168" fmla="*/ 148371 h 236901"/>
              <a:gd name="connsiteX169" fmla="*/ 2264777 w 7670129"/>
              <a:gd name="connsiteY169" fmla="*/ 162114 h 236901"/>
              <a:gd name="connsiteX170" fmla="*/ 2264777 w 7670129"/>
              <a:gd name="connsiteY170" fmla="*/ 165898 h 236901"/>
              <a:gd name="connsiteX171" fmla="*/ 2264777 w 7670129"/>
              <a:gd name="connsiteY171" fmla="*/ 207704 h 236901"/>
              <a:gd name="connsiteX172" fmla="*/ 2280451 w 7670129"/>
              <a:gd name="connsiteY172" fmla="*/ 207704 h 236901"/>
              <a:gd name="connsiteX173" fmla="*/ 2283158 w 7670129"/>
              <a:gd name="connsiteY173" fmla="*/ 207704 h 236901"/>
              <a:gd name="connsiteX174" fmla="*/ 2326021 w 7670129"/>
              <a:gd name="connsiteY174" fmla="*/ 207704 h 236901"/>
              <a:gd name="connsiteX175" fmla="*/ 2326021 w 7670129"/>
              <a:gd name="connsiteY175" fmla="*/ 190605 h 236901"/>
              <a:gd name="connsiteX176" fmla="*/ 2283158 w 7670129"/>
              <a:gd name="connsiteY176" fmla="*/ 190605 h 236901"/>
              <a:gd name="connsiteX177" fmla="*/ 2283158 w 7670129"/>
              <a:gd name="connsiteY177" fmla="*/ 165898 h 236901"/>
              <a:gd name="connsiteX178" fmla="*/ 2302396 w 7670129"/>
              <a:gd name="connsiteY178" fmla="*/ 165898 h 236901"/>
              <a:gd name="connsiteX179" fmla="*/ 2302396 w 7670129"/>
              <a:gd name="connsiteY179" fmla="*/ 148371 h 236901"/>
              <a:gd name="connsiteX180" fmla="*/ 2118391 w 7670129"/>
              <a:gd name="connsiteY180" fmla="*/ 148371 h 236901"/>
              <a:gd name="connsiteX181" fmla="*/ 2118391 w 7670129"/>
              <a:gd name="connsiteY181" fmla="*/ 162114 h 236901"/>
              <a:gd name="connsiteX182" fmla="*/ 2118391 w 7670129"/>
              <a:gd name="connsiteY182" fmla="*/ 165898 h 236901"/>
              <a:gd name="connsiteX183" fmla="*/ 2118391 w 7670129"/>
              <a:gd name="connsiteY183" fmla="*/ 207704 h 236901"/>
              <a:gd name="connsiteX184" fmla="*/ 2134066 w 7670129"/>
              <a:gd name="connsiteY184" fmla="*/ 207704 h 236901"/>
              <a:gd name="connsiteX185" fmla="*/ 2136773 w 7670129"/>
              <a:gd name="connsiteY185" fmla="*/ 207704 h 236901"/>
              <a:gd name="connsiteX186" fmla="*/ 2179637 w 7670129"/>
              <a:gd name="connsiteY186" fmla="*/ 207704 h 236901"/>
              <a:gd name="connsiteX187" fmla="*/ 2179637 w 7670129"/>
              <a:gd name="connsiteY187" fmla="*/ 190605 h 236901"/>
              <a:gd name="connsiteX188" fmla="*/ 2136773 w 7670129"/>
              <a:gd name="connsiteY188" fmla="*/ 190605 h 236901"/>
              <a:gd name="connsiteX189" fmla="*/ 2136773 w 7670129"/>
              <a:gd name="connsiteY189" fmla="*/ 165898 h 236901"/>
              <a:gd name="connsiteX190" fmla="*/ 2156010 w 7670129"/>
              <a:gd name="connsiteY190" fmla="*/ 165898 h 236901"/>
              <a:gd name="connsiteX191" fmla="*/ 2156010 w 7670129"/>
              <a:gd name="connsiteY191" fmla="*/ 148371 h 236901"/>
              <a:gd name="connsiteX192" fmla="*/ 2411161 w 7670129"/>
              <a:gd name="connsiteY192" fmla="*/ 148370 h 236901"/>
              <a:gd name="connsiteX193" fmla="*/ 2411161 w 7670129"/>
              <a:gd name="connsiteY193" fmla="*/ 162113 h 236901"/>
              <a:gd name="connsiteX194" fmla="*/ 2411161 w 7670129"/>
              <a:gd name="connsiteY194" fmla="*/ 165897 h 236901"/>
              <a:gd name="connsiteX195" fmla="*/ 2411161 w 7670129"/>
              <a:gd name="connsiteY195" fmla="*/ 207703 h 236901"/>
              <a:gd name="connsiteX196" fmla="*/ 2426835 w 7670129"/>
              <a:gd name="connsiteY196" fmla="*/ 207703 h 236901"/>
              <a:gd name="connsiteX197" fmla="*/ 2429542 w 7670129"/>
              <a:gd name="connsiteY197" fmla="*/ 207703 h 236901"/>
              <a:gd name="connsiteX198" fmla="*/ 2472407 w 7670129"/>
              <a:gd name="connsiteY198" fmla="*/ 207703 h 236901"/>
              <a:gd name="connsiteX199" fmla="*/ 2472407 w 7670129"/>
              <a:gd name="connsiteY199" fmla="*/ 190604 h 236901"/>
              <a:gd name="connsiteX200" fmla="*/ 2429542 w 7670129"/>
              <a:gd name="connsiteY200" fmla="*/ 190604 h 236901"/>
              <a:gd name="connsiteX201" fmla="*/ 2429542 w 7670129"/>
              <a:gd name="connsiteY201" fmla="*/ 165897 h 236901"/>
              <a:gd name="connsiteX202" fmla="*/ 2448780 w 7670129"/>
              <a:gd name="connsiteY202" fmla="*/ 165897 h 236901"/>
              <a:gd name="connsiteX203" fmla="*/ 2448780 w 7670129"/>
              <a:gd name="connsiteY203" fmla="*/ 148370 h 236901"/>
              <a:gd name="connsiteX204" fmla="*/ 2557546 w 7670129"/>
              <a:gd name="connsiteY204" fmla="*/ 148369 h 236901"/>
              <a:gd name="connsiteX205" fmla="*/ 2557546 w 7670129"/>
              <a:gd name="connsiteY205" fmla="*/ 162112 h 236901"/>
              <a:gd name="connsiteX206" fmla="*/ 2557546 w 7670129"/>
              <a:gd name="connsiteY206" fmla="*/ 165896 h 236901"/>
              <a:gd name="connsiteX207" fmla="*/ 2557546 w 7670129"/>
              <a:gd name="connsiteY207" fmla="*/ 207702 h 236901"/>
              <a:gd name="connsiteX208" fmla="*/ 2573220 w 7670129"/>
              <a:gd name="connsiteY208" fmla="*/ 207702 h 236901"/>
              <a:gd name="connsiteX209" fmla="*/ 2575927 w 7670129"/>
              <a:gd name="connsiteY209" fmla="*/ 207702 h 236901"/>
              <a:gd name="connsiteX210" fmla="*/ 2618789 w 7670129"/>
              <a:gd name="connsiteY210" fmla="*/ 207702 h 236901"/>
              <a:gd name="connsiteX211" fmla="*/ 2618789 w 7670129"/>
              <a:gd name="connsiteY211" fmla="*/ 190603 h 236901"/>
              <a:gd name="connsiteX212" fmla="*/ 2575927 w 7670129"/>
              <a:gd name="connsiteY212" fmla="*/ 190603 h 236901"/>
              <a:gd name="connsiteX213" fmla="*/ 2575927 w 7670129"/>
              <a:gd name="connsiteY213" fmla="*/ 165896 h 236901"/>
              <a:gd name="connsiteX214" fmla="*/ 2595164 w 7670129"/>
              <a:gd name="connsiteY214" fmla="*/ 165896 h 236901"/>
              <a:gd name="connsiteX215" fmla="*/ 2595164 w 7670129"/>
              <a:gd name="connsiteY215" fmla="*/ 148369 h 236901"/>
              <a:gd name="connsiteX216" fmla="*/ 2996700 w 7670129"/>
              <a:gd name="connsiteY216" fmla="*/ 148368 h 236901"/>
              <a:gd name="connsiteX217" fmla="*/ 2996700 w 7670129"/>
              <a:gd name="connsiteY217" fmla="*/ 162111 h 236901"/>
              <a:gd name="connsiteX218" fmla="*/ 2996700 w 7670129"/>
              <a:gd name="connsiteY218" fmla="*/ 165895 h 236901"/>
              <a:gd name="connsiteX219" fmla="*/ 2996700 w 7670129"/>
              <a:gd name="connsiteY219" fmla="*/ 207701 h 236901"/>
              <a:gd name="connsiteX220" fmla="*/ 3012375 w 7670129"/>
              <a:gd name="connsiteY220" fmla="*/ 207701 h 236901"/>
              <a:gd name="connsiteX221" fmla="*/ 3015082 w 7670129"/>
              <a:gd name="connsiteY221" fmla="*/ 207701 h 236901"/>
              <a:gd name="connsiteX222" fmla="*/ 3057944 w 7670129"/>
              <a:gd name="connsiteY222" fmla="*/ 207701 h 236901"/>
              <a:gd name="connsiteX223" fmla="*/ 3057944 w 7670129"/>
              <a:gd name="connsiteY223" fmla="*/ 190602 h 236901"/>
              <a:gd name="connsiteX224" fmla="*/ 3015082 w 7670129"/>
              <a:gd name="connsiteY224" fmla="*/ 190602 h 236901"/>
              <a:gd name="connsiteX225" fmla="*/ 3015082 w 7670129"/>
              <a:gd name="connsiteY225" fmla="*/ 165895 h 236901"/>
              <a:gd name="connsiteX226" fmla="*/ 3034319 w 7670129"/>
              <a:gd name="connsiteY226" fmla="*/ 165895 h 236901"/>
              <a:gd name="connsiteX227" fmla="*/ 3034319 w 7670129"/>
              <a:gd name="connsiteY227" fmla="*/ 148368 h 236901"/>
              <a:gd name="connsiteX228" fmla="*/ 2850314 w 7670129"/>
              <a:gd name="connsiteY228" fmla="*/ 148368 h 236901"/>
              <a:gd name="connsiteX229" fmla="*/ 2850314 w 7670129"/>
              <a:gd name="connsiteY229" fmla="*/ 162111 h 236901"/>
              <a:gd name="connsiteX230" fmla="*/ 2850314 w 7670129"/>
              <a:gd name="connsiteY230" fmla="*/ 165895 h 236901"/>
              <a:gd name="connsiteX231" fmla="*/ 2850314 w 7670129"/>
              <a:gd name="connsiteY231" fmla="*/ 207701 h 236901"/>
              <a:gd name="connsiteX232" fmla="*/ 2865989 w 7670129"/>
              <a:gd name="connsiteY232" fmla="*/ 207701 h 236901"/>
              <a:gd name="connsiteX233" fmla="*/ 2868696 w 7670129"/>
              <a:gd name="connsiteY233" fmla="*/ 207701 h 236901"/>
              <a:gd name="connsiteX234" fmla="*/ 2911560 w 7670129"/>
              <a:gd name="connsiteY234" fmla="*/ 207701 h 236901"/>
              <a:gd name="connsiteX235" fmla="*/ 2911560 w 7670129"/>
              <a:gd name="connsiteY235" fmla="*/ 190602 h 236901"/>
              <a:gd name="connsiteX236" fmla="*/ 2868696 w 7670129"/>
              <a:gd name="connsiteY236" fmla="*/ 190602 h 236901"/>
              <a:gd name="connsiteX237" fmla="*/ 2868696 w 7670129"/>
              <a:gd name="connsiteY237" fmla="*/ 165895 h 236901"/>
              <a:gd name="connsiteX238" fmla="*/ 2887933 w 7670129"/>
              <a:gd name="connsiteY238" fmla="*/ 165895 h 236901"/>
              <a:gd name="connsiteX239" fmla="*/ 2887933 w 7670129"/>
              <a:gd name="connsiteY239" fmla="*/ 148368 h 236901"/>
              <a:gd name="connsiteX240" fmla="*/ 2703930 w 7670129"/>
              <a:gd name="connsiteY240" fmla="*/ 148368 h 236901"/>
              <a:gd name="connsiteX241" fmla="*/ 2703930 w 7670129"/>
              <a:gd name="connsiteY241" fmla="*/ 162111 h 236901"/>
              <a:gd name="connsiteX242" fmla="*/ 2703930 w 7670129"/>
              <a:gd name="connsiteY242" fmla="*/ 165895 h 236901"/>
              <a:gd name="connsiteX243" fmla="*/ 2703930 w 7670129"/>
              <a:gd name="connsiteY243" fmla="*/ 207701 h 236901"/>
              <a:gd name="connsiteX244" fmla="*/ 2719605 w 7670129"/>
              <a:gd name="connsiteY244" fmla="*/ 207701 h 236901"/>
              <a:gd name="connsiteX245" fmla="*/ 2722312 w 7670129"/>
              <a:gd name="connsiteY245" fmla="*/ 207701 h 236901"/>
              <a:gd name="connsiteX246" fmla="*/ 2765175 w 7670129"/>
              <a:gd name="connsiteY246" fmla="*/ 207701 h 236901"/>
              <a:gd name="connsiteX247" fmla="*/ 2765175 w 7670129"/>
              <a:gd name="connsiteY247" fmla="*/ 190602 h 236901"/>
              <a:gd name="connsiteX248" fmla="*/ 2722312 w 7670129"/>
              <a:gd name="connsiteY248" fmla="*/ 190602 h 236901"/>
              <a:gd name="connsiteX249" fmla="*/ 2722312 w 7670129"/>
              <a:gd name="connsiteY249" fmla="*/ 165895 h 236901"/>
              <a:gd name="connsiteX250" fmla="*/ 2741549 w 7670129"/>
              <a:gd name="connsiteY250" fmla="*/ 165895 h 236901"/>
              <a:gd name="connsiteX251" fmla="*/ 2741549 w 7670129"/>
              <a:gd name="connsiteY251" fmla="*/ 148368 h 236901"/>
              <a:gd name="connsiteX252" fmla="*/ 3143085 w 7670129"/>
              <a:gd name="connsiteY252" fmla="*/ 148367 h 236901"/>
              <a:gd name="connsiteX253" fmla="*/ 3143085 w 7670129"/>
              <a:gd name="connsiteY253" fmla="*/ 162110 h 236901"/>
              <a:gd name="connsiteX254" fmla="*/ 3143085 w 7670129"/>
              <a:gd name="connsiteY254" fmla="*/ 165894 h 236901"/>
              <a:gd name="connsiteX255" fmla="*/ 3143085 w 7670129"/>
              <a:gd name="connsiteY255" fmla="*/ 207700 h 236901"/>
              <a:gd name="connsiteX256" fmla="*/ 3158760 w 7670129"/>
              <a:gd name="connsiteY256" fmla="*/ 207700 h 236901"/>
              <a:gd name="connsiteX257" fmla="*/ 3161467 w 7670129"/>
              <a:gd name="connsiteY257" fmla="*/ 207700 h 236901"/>
              <a:gd name="connsiteX258" fmla="*/ 3204330 w 7670129"/>
              <a:gd name="connsiteY258" fmla="*/ 207700 h 236901"/>
              <a:gd name="connsiteX259" fmla="*/ 3204330 w 7670129"/>
              <a:gd name="connsiteY259" fmla="*/ 190601 h 236901"/>
              <a:gd name="connsiteX260" fmla="*/ 3161467 w 7670129"/>
              <a:gd name="connsiteY260" fmla="*/ 190601 h 236901"/>
              <a:gd name="connsiteX261" fmla="*/ 3161467 w 7670129"/>
              <a:gd name="connsiteY261" fmla="*/ 165894 h 236901"/>
              <a:gd name="connsiteX262" fmla="*/ 3180704 w 7670129"/>
              <a:gd name="connsiteY262" fmla="*/ 165894 h 236901"/>
              <a:gd name="connsiteX263" fmla="*/ 3180704 w 7670129"/>
              <a:gd name="connsiteY263" fmla="*/ 148367 h 236901"/>
              <a:gd name="connsiteX264" fmla="*/ 3289469 w 7670129"/>
              <a:gd name="connsiteY264" fmla="*/ 148366 h 236901"/>
              <a:gd name="connsiteX265" fmla="*/ 3289469 w 7670129"/>
              <a:gd name="connsiteY265" fmla="*/ 162109 h 236901"/>
              <a:gd name="connsiteX266" fmla="*/ 3289469 w 7670129"/>
              <a:gd name="connsiteY266" fmla="*/ 165893 h 236901"/>
              <a:gd name="connsiteX267" fmla="*/ 3289469 w 7670129"/>
              <a:gd name="connsiteY267" fmla="*/ 207699 h 236901"/>
              <a:gd name="connsiteX268" fmla="*/ 3305144 w 7670129"/>
              <a:gd name="connsiteY268" fmla="*/ 207699 h 236901"/>
              <a:gd name="connsiteX269" fmla="*/ 3307851 w 7670129"/>
              <a:gd name="connsiteY269" fmla="*/ 207699 h 236901"/>
              <a:gd name="connsiteX270" fmla="*/ 3350715 w 7670129"/>
              <a:gd name="connsiteY270" fmla="*/ 207699 h 236901"/>
              <a:gd name="connsiteX271" fmla="*/ 3350715 w 7670129"/>
              <a:gd name="connsiteY271" fmla="*/ 190600 h 236901"/>
              <a:gd name="connsiteX272" fmla="*/ 3307851 w 7670129"/>
              <a:gd name="connsiteY272" fmla="*/ 190600 h 236901"/>
              <a:gd name="connsiteX273" fmla="*/ 3307851 w 7670129"/>
              <a:gd name="connsiteY273" fmla="*/ 165893 h 236901"/>
              <a:gd name="connsiteX274" fmla="*/ 3327088 w 7670129"/>
              <a:gd name="connsiteY274" fmla="*/ 165893 h 236901"/>
              <a:gd name="connsiteX275" fmla="*/ 3327088 w 7670129"/>
              <a:gd name="connsiteY275" fmla="*/ 148366 h 236901"/>
              <a:gd name="connsiteX276" fmla="*/ 3728624 w 7670129"/>
              <a:gd name="connsiteY276" fmla="*/ 148365 h 236901"/>
              <a:gd name="connsiteX277" fmla="*/ 3728624 w 7670129"/>
              <a:gd name="connsiteY277" fmla="*/ 162108 h 236901"/>
              <a:gd name="connsiteX278" fmla="*/ 3728624 w 7670129"/>
              <a:gd name="connsiteY278" fmla="*/ 165892 h 236901"/>
              <a:gd name="connsiteX279" fmla="*/ 3728624 w 7670129"/>
              <a:gd name="connsiteY279" fmla="*/ 207698 h 236901"/>
              <a:gd name="connsiteX280" fmla="*/ 3744299 w 7670129"/>
              <a:gd name="connsiteY280" fmla="*/ 207698 h 236901"/>
              <a:gd name="connsiteX281" fmla="*/ 3747006 w 7670129"/>
              <a:gd name="connsiteY281" fmla="*/ 207698 h 236901"/>
              <a:gd name="connsiteX282" fmla="*/ 3789870 w 7670129"/>
              <a:gd name="connsiteY282" fmla="*/ 207698 h 236901"/>
              <a:gd name="connsiteX283" fmla="*/ 3789870 w 7670129"/>
              <a:gd name="connsiteY283" fmla="*/ 190599 h 236901"/>
              <a:gd name="connsiteX284" fmla="*/ 3747006 w 7670129"/>
              <a:gd name="connsiteY284" fmla="*/ 190599 h 236901"/>
              <a:gd name="connsiteX285" fmla="*/ 3747006 w 7670129"/>
              <a:gd name="connsiteY285" fmla="*/ 165892 h 236901"/>
              <a:gd name="connsiteX286" fmla="*/ 3766243 w 7670129"/>
              <a:gd name="connsiteY286" fmla="*/ 165892 h 236901"/>
              <a:gd name="connsiteX287" fmla="*/ 3766243 w 7670129"/>
              <a:gd name="connsiteY287" fmla="*/ 148365 h 236901"/>
              <a:gd name="connsiteX288" fmla="*/ 3582240 w 7670129"/>
              <a:gd name="connsiteY288" fmla="*/ 148365 h 236901"/>
              <a:gd name="connsiteX289" fmla="*/ 3582240 w 7670129"/>
              <a:gd name="connsiteY289" fmla="*/ 162108 h 236901"/>
              <a:gd name="connsiteX290" fmla="*/ 3582240 w 7670129"/>
              <a:gd name="connsiteY290" fmla="*/ 165892 h 236901"/>
              <a:gd name="connsiteX291" fmla="*/ 3582240 w 7670129"/>
              <a:gd name="connsiteY291" fmla="*/ 207698 h 236901"/>
              <a:gd name="connsiteX292" fmla="*/ 3597915 w 7670129"/>
              <a:gd name="connsiteY292" fmla="*/ 207698 h 236901"/>
              <a:gd name="connsiteX293" fmla="*/ 3600622 w 7670129"/>
              <a:gd name="connsiteY293" fmla="*/ 207698 h 236901"/>
              <a:gd name="connsiteX294" fmla="*/ 3643485 w 7670129"/>
              <a:gd name="connsiteY294" fmla="*/ 207698 h 236901"/>
              <a:gd name="connsiteX295" fmla="*/ 3643485 w 7670129"/>
              <a:gd name="connsiteY295" fmla="*/ 190599 h 236901"/>
              <a:gd name="connsiteX296" fmla="*/ 3600622 w 7670129"/>
              <a:gd name="connsiteY296" fmla="*/ 190599 h 236901"/>
              <a:gd name="connsiteX297" fmla="*/ 3600622 w 7670129"/>
              <a:gd name="connsiteY297" fmla="*/ 165892 h 236901"/>
              <a:gd name="connsiteX298" fmla="*/ 3619859 w 7670129"/>
              <a:gd name="connsiteY298" fmla="*/ 165892 h 236901"/>
              <a:gd name="connsiteX299" fmla="*/ 3619859 w 7670129"/>
              <a:gd name="connsiteY299" fmla="*/ 148365 h 236901"/>
              <a:gd name="connsiteX300" fmla="*/ 3435855 w 7670129"/>
              <a:gd name="connsiteY300" fmla="*/ 148365 h 236901"/>
              <a:gd name="connsiteX301" fmla="*/ 3435855 w 7670129"/>
              <a:gd name="connsiteY301" fmla="*/ 162108 h 236901"/>
              <a:gd name="connsiteX302" fmla="*/ 3435855 w 7670129"/>
              <a:gd name="connsiteY302" fmla="*/ 165892 h 236901"/>
              <a:gd name="connsiteX303" fmla="*/ 3435855 w 7670129"/>
              <a:gd name="connsiteY303" fmla="*/ 207698 h 236901"/>
              <a:gd name="connsiteX304" fmla="*/ 3451530 w 7670129"/>
              <a:gd name="connsiteY304" fmla="*/ 207698 h 236901"/>
              <a:gd name="connsiteX305" fmla="*/ 3454237 w 7670129"/>
              <a:gd name="connsiteY305" fmla="*/ 207698 h 236901"/>
              <a:gd name="connsiteX306" fmla="*/ 3497099 w 7670129"/>
              <a:gd name="connsiteY306" fmla="*/ 207698 h 236901"/>
              <a:gd name="connsiteX307" fmla="*/ 3497099 w 7670129"/>
              <a:gd name="connsiteY307" fmla="*/ 190599 h 236901"/>
              <a:gd name="connsiteX308" fmla="*/ 3454237 w 7670129"/>
              <a:gd name="connsiteY308" fmla="*/ 190599 h 236901"/>
              <a:gd name="connsiteX309" fmla="*/ 3454237 w 7670129"/>
              <a:gd name="connsiteY309" fmla="*/ 165892 h 236901"/>
              <a:gd name="connsiteX310" fmla="*/ 3473474 w 7670129"/>
              <a:gd name="connsiteY310" fmla="*/ 165892 h 236901"/>
              <a:gd name="connsiteX311" fmla="*/ 3473474 w 7670129"/>
              <a:gd name="connsiteY311" fmla="*/ 148365 h 236901"/>
              <a:gd name="connsiteX312" fmla="*/ 3875009 w 7670129"/>
              <a:gd name="connsiteY312" fmla="*/ 148364 h 236901"/>
              <a:gd name="connsiteX313" fmla="*/ 3875009 w 7670129"/>
              <a:gd name="connsiteY313" fmla="*/ 162107 h 236901"/>
              <a:gd name="connsiteX314" fmla="*/ 3875009 w 7670129"/>
              <a:gd name="connsiteY314" fmla="*/ 165891 h 236901"/>
              <a:gd name="connsiteX315" fmla="*/ 3875009 w 7670129"/>
              <a:gd name="connsiteY315" fmla="*/ 207697 h 236901"/>
              <a:gd name="connsiteX316" fmla="*/ 3890684 w 7670129"/>
              <a:gd name="connsiteY316" fmla="*/ 207697 h 236901"/>
              <a:gd name="connsiteX317" fmla="*/ 3893391 w 7670129"/>
              <a:gd name="connsiteY317" fmla="*/ 207697 h 236901"/>
              <a:gd name="connsiteX318" fmla="*/ 3936254 w 7670129"/>
              <a:gd name="connsiteY318" fmla="*/ 207697 h 236901"/>
              <a:gd name="connsiteX319" fmla="*/ 3936254 w 7670129"/>
              <a:gd name="connsiteY319" fmla="*/ 190598 h 236901"/>
              <a:gd name="connsiteX320" fmla="*/ 3893391 w 7670129"/>
              <a:gd name="connsiteY320" fmla="*/ 190598 h 236901"/>
              <a:gd name="connsiteX321" fmla="*/ 3893391 w 7670129"/>
              <a:gd name="connsiteY321" fmla="*/ 165891 h 236901"/>
              <a:gd name="connsiteX322" fmla="*/ 3912628 w 7670129"/>
              <a:gd name="connsiteY322" fmla="*/ 165891 h 236901"/>
              <a:gd name="connsiteX323" fmla="*/ 3912628 w 7670129"/>
              <a:gd name="connsiteY323" fmla="*/ 148364 h 236901"/>
              <a:gd name="connsiteX324" fmla="*/ 5941612 w 7670129"/>
              <a:gd name="connsiteY324" fmla="*/ 0 h 236901"/>
              <a:gd name="connsiteX325" fmla="*/ 6070497 w 7670129"/>
              <a:gd name="connsiteY325" fmla="*/ 0 h 236901"/>
              <a:gd name="connsiteX326" fmla="*/ 6070497 w 7670129"/>
              <a:gd name="connsiteY326" fmla="*/ 212068 h 236901"/>
              <a:gd name="connsiteX327" fmla="*/ 6082071 w 7670129"/>
              <a:gd name="connsiteY327" fmla="*/ 212068 h 236901"/>
              <a:gd name="connsiteX328" fmla="*/ 6082071 w 7670129"/>
              <a:gd name="connsiteY328" fmla="*/ 194969 h 236901"/>
              <a:gd name="connsiteX329" fmla="*/ 6082071 w 7670129"/>
              <a:gd name="connsiteY329" fmla="*/ 4382 h 236901"/>
              <a:gd name="connsiteX330" fmla="*/ 6120302 w 7670129"/>
              <a:gd name="connsiteY330" fmla="*/ 4382 h 236901"/>
              <a:gd name="connsiteX331" fmla="*/ 6210956 w 7670129"/>
              <a:gd name="connsiteY331" fmla="*/ 4382 h 236901"/>
              <a:gd name="connsiteX332" fmla="*/ 6210956 w 7670129"/>
              <a:gd name="connsiteY332" fmla="*/ 212068 h 236901"/>
              <a:gd name="connsiteX333" fmla="*/ 6224041 w 7670129"/>
              <a:gd name="connsiteY333" fmla="*/ 212068 h 236901"/>
              <a:gd name="connsiteX334" fmla="*/ 6224041 w 7670129"/>
              <a:gd name="connsiteY334" fmla="*/ 194969 h 236901"/>
              <a:gd name="connsiteX335" fmla="*/ 6224041 w 7670129"/>
              <a:gd name="connsiteY335" fmla="*/ 4382 h 236901"/>
              <a:gd name="connsiteX336" fmla="*/ 6262272 w 7670129"/>
              <a:gd name="connsiteY336" fmla="*/ 4382 h 236901"/>
              <a:gd name="connsiteX337" fmla="*/ 6352926 w 7670129"/>
              <a:gd name="connsiteY337" fmla="*/ 4382 h 236901"/>
              <a:gd name="connsiteX338" fmla="*/ 6352926 w 7670129"/>
              <a:gd name="connsiteY338" fmla="*/ 212068 h 236901"/>
              <a:gd name="connsiteX339" fmla="*/ 6366011 w 7670129"/>
              <a:gd name="connsiteY339" fmla="*/ 212068 h 236901"/>
              <a:gd name="connsiteX340" fmla="*/ 6366011 w 7670129"/>
              <a:gd name="connsiteY340" fmla="*/ 194969 h 236901"/>
              <a:gd name="connsiteX341" fmla="*/ 6366011 w 7670129"/>
              <a:gd name="connsiteY341" fmla="*/ 4382 h 236901"/>
              <a:gd name="connsiteX342" fmla="*/ 6404242 w 7670129"/>
              <a:gd name="connsiteY342" fmla="*/ 4382 h 236901"/>
              <a:gd name="connsiteX343" fmla="*/ 6494896 w 7670129"/>
              <a:gd name="connsiteY343" fmla="*/ 4382 h 236901"/>
              <a:gd name="connsiteX344" fmla="*/ 6494896 w 7670129"/>
              <a:gd name="connsiteY344" fmla="*/ 212068 h 236901"/>
              <a:gd name="connsiteX345" fmla="*/ 6507981 w 7670129"/>
              <a:gd name="connsiteY345" fmla="*/ 212068 h 236901"/>
              <a:gd name="connsiteX346" fmla="*/ 6507981 w 7670129"/>
              <a:gd name="connsiteY346" fmla="*/ 194969 h 236901"/>
              <a:gd name="connsiteX347" fmla="*/ 6507981 w 7670129"/>
              <a:gd name="connsiteY347" fmla="*/ 4382 h 236901"/>
              <a:gd name="connsiteX348" fmla="*/ 6546212 w 7670129"/>
              <a:gd name="connsiteY348" fmla="*/ 4382 h 236901"/>
              <a:gd name="connsiteX349" fmla="*/ 6636866 w 7670129"/>
              <a:gd name="connsiteY349" fmla="*/ 4382 h 236901"/>
              <a:gd name="connsiteX350" fmla="*/ 6636866 w 7670129"/>
              <a:gd name="connsiteY350" fmla="*/ 212068 h 236901"/>
              <a:gd name="connsiteX351" fmla="*/ 6649951 w 7670129"/>
              <a:gd name="connsiteY351" fmla="*/ 212068 h 236901"/>
              <a:gd name="connsiteX352" fmla="*/ 6649951 w 7670129"/>
              <a:gd name="connsiteY352" fmla="*/ 194969 h 236901"/>
              <a:gd name="connsiteX353" fmla="*/ 6649951 w 7670129"/>
              <a:gd name="connsiteY353" fmla="*/ 4382 h 236901"/>
              <a:gd name="connsiteX354" fmla="*/ 6688182 w 7670129"/>
              <a:gd name="connsiteY354" fmla="*/ 4382 h 236901"/>
              <a:gd name="connsiteX355" fmla="*/ 6778836 w 7670129"/>
              <a:gd name="connsiteY355" fmla="*/ 4382 h 236901"/>
              <a:gd name="connsiteX356" fmla="*/ 6778836 w 7670129"/>
              <a:gd name="connsiteY356" fmla="*/ 212068 h 236901"/>
              <a:gd name="connsiteX357" fmla="*/ 6791920 w 7670129"/>
              <a:gd name="connsiteY357" fmla="*/ 212068 h 236901"/>
              <a:gd name="connsiteX358" fmla="*/ 6791920 w 7670129"/>
              <a:gd name="connsiteY358" fmla="*/ 194969 h 236901"/>
              <a:gd name="connsiteX359" fmla="*/ 6791920 w 7670129"/>
              <a:gd name="connsiteY359" fmla="*/ 4382 h 236901"/>
              <a:gd name="connsiteX360" fmla="*/ 6830152 w 7670129"/>
              <a:gd name="connsiteY360" fmla="*/ 4382 h 236901"/>
              <a:gd name="connsiteX361" fmla="*/ 6920806 w 7670129"/>
              <a:gd name="connsiteY361" fmla="*/ 4382 h 236901"/>
              <a:gd name="connsiteX362" fmla="*/ 6920806 w 7670129"/>
              <a:gd name="connsiteY362" fmla="*/ 212068 h 236901"/>
              <a:gd name="connsiteX363" fmla="*/ 6933890 w 7670129"/>
              <a:gd name="connsiteY363" fmla="*/ 212068 h 236901"/>
              <a:gd name="connsiteX364" fmla="*/ 6933890 w 7670129"/>
              <a:gd name="connsiteY364" fmla="*/ 194969 h 236901"/>
              <a:gd name="connsiteX365" fmla="*/ 6933890 w 7670129"/>
              <a:gd name="connsiteY365" fmla="*/ 4382 h 236901"/>
              <a:gd name="connsiteX366" fmla="*/ 6972122 w 7670129"/>
              <a:gd name="connsiteY366" fmla="*/ 4382 h 236901"/>
              <a:gd name="connsiteX367" fmla="*/ 7062776 w 7670129"/>
              <a:gd name="connsiteY367" fmla="*/ 4382 h 236901"/>
              <a:gd name="connsiteX368" fmla="*/ 7062776 w 7670129"/>
              <a:gd name="connsiteY368" fmla="*/ 212068 h 236901"/>
              <a:gd name="connsiteX369" fmla="*/ 7075860 w 7670129"/>
              <a:gd name="connsiteY369" fmla="*/ 212068 h 236901"/>
              <a:gd name="connsiteX370" fmla="*/ 7075860 w 7670129"/>
              <a:gd name="connsiteY370" fmla="*/ 194969 h 236901"/>
              <a:gd name="connsiteX371" fmla="*/ 7075860 w 7670129"/>
              <a:gd name="connsiteY371" fmla="*/ 4382 h 236901"/>
              <a:gd name="connsiteX372" fmla="*/ 7114092 w 7670129"/>
              <a:gd name="connsiteY372" fmla="*/ 4382 h 236901"/>
              <a:gd name="connsiteX373" fmla="*/ 7204746 w 7670129"/>
              <a:gd name="connsiteY373" fmla="*/ 4382 h 236901"/>
              <a:gd name="connsiteX374" fmla="*/ 7204746 w 7670129"/>
              <a:gd name="connsiteY374" fmla="*/ 212068 h 236901"/>
              <a:gd name="connsiteX375" fmla="*/ 7217830 w 7670129"/>
              <a:gd name="connsiteY375" fmla="*/ 212068 h 236901"/>
              <a:gd name="connsiteX376" fmla="*/ 7217830 w 7670129"/>
              <a:gd name="connsiteY376" fmla="*/ 194969 h 236901"/>
              <a:gd name="connsiteX377" fmla="*/ 7217830 w 7670129"/>
              <a:gd name="connsiteY377" fmla="*/ 4382 h 236901"/>
              <a:gd name="connsiteX378" fmla="*/ 7256062 w 7670129"/>
              <a:gd name="connsiteY378" fmla="*/ 4382 h 236901"/>
              <a:gd name="connsiteX379" fmla="*/ 7346716 w 7670129"/>
              <a:gd name="connsiteY379" fmla="*/ 4382 h 236901"/>
              <a:gd name="connsiteX380" fmla="*/ 7346716 w 7670129"/>
              <a:gd name="connsiteY380" fmla="*/ 212068 h 236901"/>
              <a:gd name="connsiteX381" fmla="*/ 7359800 w 7670129"/>
              <a:gd name="connsiteY381" fmla="*/ 212068 h 236901"/>
              <a:gd name="connsiteX382" fmla="*/ 7359800 w 7670129"/>
              <a:gd name="connsiteY382" fmla="*/ 194969 h 236901"/>
              <a:gd name="connsiteX383" fmla="*/ 7359800 w 7670129"/>
              <a:gd name="connsiteY383" fmla="*/ 4382 h 236901"/>
              <a:gd name="connsiteX384" fmla="*/ 7398032 w 7670129"/>
              <a:gd name="connsiteY384" fmla="*/ 4382 h 236901"/>
              <a:gd name="connsiteX385" fmla="*/ 7488686 w 7670129"/>
              <a:gd name="connsiteY385" fmla="*/ 4382 h 236901"/>
              <a:gd name="connsiteX386" fmla="*/ 7488686 w 7670129"/>
              <a:gd name="connsiteY386" fmla="*/ 212068 h 236901"/>
              <a:gd name="connsiteX387" fmla="*/ 7501770 w 7670129"/>
              <a:gd name="connsiteY387" fmla="*/ 212068 h 236901"/>
              <a:gd name="connsiteX388" fmla="*/ 7501770 w 7670129"/>
              <a:gd name="connsiteY388" fmla="*/ 194969 h 236901"/>
              <a:gd name="connsiteX389" fmla="*/ 7501770 w 7670129"/>
              <a:gd name="connsiteY389" fmla="*/ 4382 h 236901"/>
              <a:gd name="connsiteX390" fmla="*/ 7630656 w 7670129"/>
              <a:gd name="connsiteY390" fmla="*/ 4382 h 236901"/>
              <a:gd name="connsiteX391" fmla="*/ 7630656 w 7670129"/>
              <a:gd name="connsiteY391" fmla="*/ 212494 h 236901"/>
              <a:gd name="connsiteX392" fmla="*/ 7644470 w 7670129"/>
              <a:gd name="connsiteY392" fmla="*/ 212494 h 236901"/>
              <a:gd name="connsiteX393" fmla="*/ 7644470 w 7670129"/>
              <a:gd name="connsiteY393" fmla="*/ 195394 h 236901"/>
              <a:gd name="connsiteX394" fmla="*/ 7644470 w 7670129"/>
              <a:gd name="connsiteY394" fmla="*/ 4807 h 236901"/>
              <a:gd name="connsiteX395" fmla="*/ 7670129 w 7670129"/>
              <a:gd name="connsiteY395" fmla="*/ 4807 h 236901"/>
              <a:gd name="connsiteX396" fmla="*/ 7670129 w 7670129"/>
              <a:gd name="connsiteY396" fmla="*/ 29216 h 236901"/>
              <a:gd name="connsiteX397" fmla="*/ 7669341 w 7670129"/>
              <a:gd name="connsiteY397" fmla="*/ 29216 h 236901"/>
              <a:gd name="connsiteX398" fmla="*/ 7669341 w 7670129"/>
              <a:gd name="connsiteY398" fmla="*/ 46315 h 236901"/>
              <a:gd name="connsiteX399" fmla="*/ 7669341 w 7670129"/>
              <a:gd name="connsiteY399" fmla="*/ 236901 h 236901"/>
              <a:gd name="connsiteX400" fmla="*/ 7540732 w 7670129"/>
              <a:gd name="connsiteY400" fmla="*/ 236901 h 236901"/>
              <a:gd name="connsiteX401" fmla="*/ 7540732 w 7670129"/>
              <a:gd name="connsiteY401" fmla="*/ 129990 h 236901"/>
              <a:gd name="connsiteX402" fmla="*/ 7627326 w 7670129"/>
              <a:gd name="connsiteY402" fmla="*/ 129990 h 236901"/>
              <a:gd name="connsiteX403" fmla="*/ 7627326 w 7670129"/>
              <a:gd name="connsiteY403" fmla="*/ 195394 h 236901"/>
              <a:gd name="connsiteX404" fmla="*/ 7583831 w 7670129"/>
              <a:gd name="connsiteY404" fmla="*/ 195394 h 236901"/>
              <a:gd name="connsiteX405" fmla="*/ 7583831 w 7670129"/>
              <a:gd name="connsiteY405" fmla="*/ 170687 h 236901"/>
              <a:gd name="connsiteX406" fmla="*/ 7603068 w 7670129"/>
              <a:gd name="connsiteY406" fmla="*/ 170687 h 236901"/>
              <a:gd name="connsiteX407" fmla="*/ 7603068 w 7670129"/>
              <a:gd name="connsiteY407" fmla="*/ 153160 h 236901"/>
              <a:gd name="connsiteX408" fmla="*/ 7565449 w 7670129"/>
              <a:gd name="connsiteY408" fmla="*/ 153160 h 236901"/>
              <a:gd name="connsiteX409" fmla="*/ 7565449 w 7670129"/>
              <a:gd name="connsiteY409" fmla="*/ 166904 h 236901"/>
              <a:gd name="connsiteX410" fmla="*/ 7565449 w 7670129"/>
              <a:gd name="connsiteY410" fmla="*/ 170687 h 236901"/>
              <a:gd name="connsiteX411" fmla="*/ 7565449 w 7670129"/>
              <a:gd name="connsiteY411" fmla="*/ 212494 h 236901"/>
              <a:gd name="connsiteX412" fmla="*/ 7581124 w 7670129"/>
              <a:gd name="connsiteY412" fmla="*/ 212494 h 236901"/>
              <a:gd name="connsiteX413" fmla="*/ 7583831 w 7670129"/>
              <a:gd name="connsiteY413" fmla="*/ 212494 h 236901"/>
              <a:gd name="connsiteX414" fmla="*/ 7627326 w 7670129"/>
              <a:gd name="connsiteY414" fmla="*/ 212494 h 236901"/>
              <a:gd name="connsiteX415" fmla="*/ 7630379 w 7670129"/>
              <a:gd name="connsiteY415" fmla="*/ 212494 h 236901"/>
              <a:gd name="connsiteX416" fmla="*/ 7630379 w 7670129"/>
              <a:gd name="connsiteY416" fmla="*/ 111294 h 236901"/>
              <a:gd name="connsiteX417" fmla="*/ 7543785 w 7670129"/>
              <a:gd name="connsiteY417" fmla="*/ 111294 h 236901"/>
              <a:gd name="connsiteX418" fmla="*/ 7543785 w 7670129"/>
              <a:gd name="connsiteY418" fmla="*/ 45890 h 236901"/>
              <a:gd name="connsiteX419" fmla="*/ 7587280 w 7670129"/>
              <a:gd name="connsiteY419" fmla="*/ 45890 h 236901"/>
              <a:gd name="connsiteX420" fmla="*/ 7587280 w 7670129"/>
              <a:gd name="connsiteY420" fmla="*/ 70596 h 236901"/>
              <a:gd name="connsiteX421" fmla="*/ 7568043 w 7670129"/>
              <a:gd name="connsiteY421" fmla="*/ 70596 h 236901"/>
              <a:gd name="connsiteX422" fmla="*/ 7568043 w 7670129"/>
              <a:gd name="connsiteY422" fmla="*/ 88124 h 236901"/>
              <a:gd name="connsiteX423" fmla="*/ 7605662 w 7670129"/>
              <a:gd name="connsiteY423" fmla="*/ 88124 h 236901"/>
              <a:gd name="connsiteX424" fmla="*/ 7605662 w 7670129"/>
              <a:gd name="connsiteY424" fmla="*/ 74380 h 236901"/>
              <a:gd name="connsiteX425" fmla="*/ 7605662 w 7670129"/>
              <a:gd name="connsiteY425" fmla="*/ 70596 h 236901"/>
              <a:gd name="connsiteX426" fmla="*/ 7605662 w 7670129"/>
              <a:gd name="connsiteY426" fmla="*/ 28790 h 236901"/>
              <a:gd name="connsiteX427" fmla="*/ 7589988 w 7670129"/>
              <a:gd name="connsiteY427" fmla="*/ 28790 h 236901"/>
              <a:gd name="connsiteX428" fmla="*/ 7587280 w 7670129"/>
              <a:gd name="connsiteY428" fmla="*/ 28790 h 236901"/>
              <a:gd name="connsiteX429" fmla="*/ 7543785 w 7670129"/>
              <a:gd name="connsiteY429" fmla="*/ 28790 h 236901"/>
              <a:gd name="connsiteX430" fmla="*/ 7526641 w 7670129"/>
              <a:gd name="connsiteY430" fmla="*/ 28790 h 236901"/>
              <a:gd name="connsiteX431" fmla="*/ 7526641 w 7670129"/>
              <a:gd name="connsiteY431" fmla="*/ 45890 h 236901"/>
              <a:gd name="connsiteX432" fmla="*/ 7526641 w 7670129"/>
              <a:gd name="connsiteY432" fmla="*/ 236476 h 236901"/>
              <a:gd name="connsiteX433" fmla="*/ 7488686 w 7670129"/>
              <a:gd name="connsiteY433" fmla="*/ 236476 h 236901"/>
              <a:gd name="connsiteX434" fmla="*/ 7488409 w 7670129"/>
              <a:gd name="connsiteY434" fmla="*/ 236476 h 236901"/>
              <a:gd name="connsiteX435" fmla="*/ 7398032 w 7670129"/>
              <a:gd name="connsiteY435" fmla="*/ 236476 h 236901"/>
              <a:gd name="connsiteX436" fmla="*/ 7398032 w 7670129"/>
              <a:gd name="connsiteY436" fmla="*/ 129565 h 236901"/>
              <a:gd name="connsiteX437" fmla="*/ 7484626 w 7670129"/>
              <a:gd name="connsiteY437" fmla="*/ 129565 h 236901"/>
              <a:gd name="connsiteX438" fmla="*/ 7484626 w 7670129"/>
              <a:gd name="connsiteY438" fmla="*/ 194969 h 236901"/>
              <a:gd name="connsiteX439" fmla="*/ 7441131 w 7670129"/>
              <a:gd name="connsiteY439" fmla="*/ 194969 h 236901"/>
              <a:gd name="connsiteX440" fmla="*/ 7441131 w 7670129"/>
              <a:gd name="connsiteY440" fmla="*/ 170262 h 236901"/>
              <a:gd name="connsiteX441" fmla="*/ 7460368 w 7670129"/>
              <a:gd name="connsiteY441" fmla="*/ 170262 h 236901"/>
              <a:gd name="connsiteX442" fmla="*/ 7460368 w 7670129"/>
              <a:gd name="connsiteY442" fmla="*/ 152735 h 236901"/>
              <a:gd name="connsiteX443" fmla="*/ 7422749 w 7670129"/>
              <a:gd name="connsiteY443" fmla="*/ 152735 h 236901"/>
              <a:gd name="connsiteX444" fmla="*/ 7422749 w 7670129"/>
              <a:gd name="connsiteY444" fmla="*/ 166478 h 236901"/>
              <a:gd name="connsiteX445" fmla="*/ 7422749 w 7670129"/>
              <a:gd name="connsiteY445" fmla="*/ 170262 h 236901"/>
              <a:gd name="connsiteX446" fmla="*/ 7422749 w 7670129"/>
              <a:gd name="connsiteY446" fmla="*/ 212068 h 236901"/>
              <a:gd name="connsiteX447" fmla="*/ 7438423 w 7670129"/>
              <a:gd name="connsiteY447" fmla="*/ 212068 h 236901"/>
              <a:gd name="connsiteX448" fmla="*/ 7441131 w 7670129"/>
              <a:gd name="connsiteY448" fmla="*/ 212068 h 236901"/>
              <a:gd name="connsiteX449" fmla="*/ 7484626 w 7670129"/>
              <a:gd name="connsiteY449" fmla="*/ 212068 h 236901"/>
              <a:gd name="connsiteX450" fmla="*/ 7488409 w 7670129"/>
              <a:gd name="connsiteY450" fmla="*/ 212068 h 236901"/>
              <a:gd name="connsiteX451" fmla="*/ 7488409 w 7670129"/>
              <a:gd name="connsiteY451" fmla="*/ 111294 h 236901"/>
              <a:gd name="connsiteX452" fmla="*/ 7401815 w 7670129"/>
              <a:gd name="connsiteY452" fmla="*/ 111294 h 236901"/>
              <a:gd name="connsiteX453" fmla="*/ 7401815 w 7670129"/>
              <a:gd name="connsiteY453" fmla="*/ 45890 h 236901"/>
              <a:gd name="connsiteX454" fmla="*/ 7445310 w 7670129"/>
              <a:gd name="connsiteY454" fmla="*/ 45890 h 236901"/>
              <a:gd name="connsiteX455" fmla="*/ 7445310 w 7670129"/>
              <a:gd name="connsiteY455" fmla="*/ 70596 h 236901"/>
              <a:gd name="connsiteX456" fmla="*/ 7426073 w 7670129"/>
              <a:gd name="connsiteY456" fmla="*/ 70596 h 236901"/>
              <a:gd name="connsiteX457" fmla="*/ 7426073 w 7670129"/>
              <a:gd name="connsiteY457" fmla="*/ 88124 h 236901"/>
              <a:gd name="connsiteX458" fmla="*/ 7463692 w 7670129"/>
              <a:gd name="connsiteY458" fmla="*/ 88124 h 236901"/>
              <a:gd name="connsiteX459" fmla="*/ 7463692 w 7670129"/>
              <a:gd name="connsiteY459" fmla="*/ 74380 h 236901"/>
              <a:gd name="connsiteX460" fmla="*/ 7463692 w 7670129"/>
              <a:gd name="connsiteY460" fmla="*/ 70596 h 236901"/>
              <a:gd name="connsiteX461" fmla="*/ 7463692 w 7670129"/>
              <a:gd name="connsiteY461" fmla="*/ 28790 h 236901"/>
              <a:gd name="connsiteX462" fmla="*/ 7448018 w 7670129"/>
              <a:gd name="connsiteY462" fmla="*/ 28790 h 236901"/>
              <a:gd name="connsiteX463" fmla="*/ 7445310 w 7670129"/>
              <a:gd name="connsiteY463" fmla="*/ 28790 h 236901"/>
              <a:gd name="connsiteX464" fmla="*/ 7401815 w 7670129"/>
              <a:gd name="connsiteY464" fmla="*/ 28790 h 236901"/>
              <a:gd name="connsiteX465" fmla="*/ 7398032 w 7670129"/>
              <a:gd name="connsiteY465" fmla="*/ 28790 h 236901"/>
              <a:gd name="connsiteX466" fmla="*/ 7384671 w 7670129"/>
              <a:gd name="connsiteY466" fmla="*/ 28790 h 236901"/>
              <a:gd name="connsiteX467" fmla="*/ 7384671 w 7670129"/>
              <a:gd name="connsiteY467" fmla="*/ 45890 h 236901"/>
              <a:gd name="connsiteX468" fmla="*/ 7384671 w 7670129"/>
              <a:gd name="connsiteY468" fmla="*/ 236476 h 236901"/>
              <a:gd name="connsiteX469" fmla="*/ 7346716 w 7670129"/>
              <a:gd name="connsiteY469" fmla="*/ 236476 h 236901"/>
              <a:gd name="connsiteX470" fmla="*/ 7346439 w 7670129"/>
              <a:gd name="connsiteY470" fmla="*/ 236476 h 236901"/>
              <a:gd name="connsiteX471" fmla="*/ 7256062 w 7670129"/>
              <a:gd name="connsiteY471" fmla="*/ 236476 h 236901"/>
              <a:gd name="connsiteX472" fmla="*/ 7256062 w 7670129"/>
              <a:gd name="connsiteY472" fmla="*/ 129565 h 236901"/>
              <a:gd name="connsiteX473" fmla="*/ 7342656 w 7670129"/>
              <a:gd name="connsiteY473" fmla="*/ 129565 h 236901"/>
              <a:gd name="connsiteX474" fmla="*/ 7342656 w 7670129"/>
              <a:gd name="connsiteY474" fmla="*/ 194969 h 236901"/>
              <a:gd name="connsiteX475" fmla="*/ 7299161 w 7670129"/>
              <a:gd name="connsiteY475" fmla="*/ 194969 h 236901"/>
              <a:gd name="connsiteX476" fmla="*/ 7299161 w 7670129"/>
              <a:gd name="connsiteY476" fmla="*/ 170262 h 236901"/>
              <a:gd name="connsiteX477" fmla="*/ 7318398 w 7670129"/>
              <a:gd name="connsiteY477" fmla="*/ 170262 h 236901"/>
              <a:gd name="connsiteX478" fmla="*/ 7318398 w 7670129"/>
              <a:gd name="connsiteY478" fmla="*/ 152735 h 236901"/>
              <a:gd name="connsiteX479" fmla="*/ 7280779 w 7670129"/>
              <a:gd name="connsiteY479" fmla="*/ 152735 h 236901"/>
              <a:gd name="connsiteX480" fmla="*/ 7280779 w 7670129"/>
              <a:gd name="connsiteY480" fmla="*/ 166478 h 236901"/>
              <a:gd name="connsiteX481" fmla="*/ 7280779 w 7670129"/>
              <a:gd name="connsiteY481" fmla="*/ 170262 h 236901"/>
              <a:gd name="connsiteX482" fmla="*/ 7280779 w 7670129"/>
              <a:gd name="connsiteY482" fmla="*/ 212068 h 236901"/>
              <a:gd name="connsiteX483" fmla="*/ 7296453 w 7670129"/>
              <a:gd name="connsiteY483" fmla="*/ 212068 h 236901"/>
              <a:gd name="connsiteX484" fmla="*/ 7299161 w 7670129"/>
              <a:gd name="connsiteY484" fmla="*/ 212068 h 236901"/>
              <a:gd name="connsiteX485" fmla="*/ 7342656 w 7670129"/>
              <a:gd name="connsiteY485" fmla="*/ 212068 h 236901"/>
              <a:gd name="connsiteX486" fmla="*/ 7346439 w 7670129"/>
              <a:gd name="connsiteY486" fmla="*/ 212068 h 236901"/>
              <a:gd name="connsiteX487" fmla="*/ 7346439 w 7670129"/>
              <a:gd name="connsiteY487" fmla="*/ 111294 h 236901"/>
              <a:gd name="connsiteX488" fmla="*/ 7259845 w 7670129"/>
              <a:gd name="connsiteY488" fmla="*/ 111294 h 236901"/>
              <a:gd name="connsiteX489" fmla="*/ 7259845 w 7670129"/>
              <a:gd name="connsiteY489" fmla="*/ 45890 h 236901"/>
              <a:gd name="connsiteX490" fmla="*/ 7303340 w 7670129"/>
              <a:gd name="connsiteY490" fmla="*/ 45890 h 236901"/>
              <a:gd name="connsiteX491" fmla="*/ 7303340 w 7670129"/>
              <a:gd name="connsiteY491" fmla="*/ 70596 h 236901"/>
              <a:gd name="connsiteX492" fmla="*/ 7284103 w 7670129"/>
              <a:gd name="connsiteY492" fmla="*/ 70596 h 236901"/>
              <a:gd name="connsiteX493" fmla="*/ 7284103 w 7670129"/>
              <a:gd name="connsiteY493" fmla="*/ 88124 h 236901"/>
              <a:gd name="connsiteX494" fmla="*/ 7321722 w 7670129"/>
              <a:gd name="connsiteY494" fmla="*/ 88124 h 236901"/>
              <a:gd name="connsiteX495" fmla="*/ 7321722 w 7670129"/>
              <a:gd name="connsiteY495" fmla="*/ 74380 h 236901"/>
              <a:gd name="connsiteX496" fmla="*/ 7321722 w 7670129"/>
              <a:gd name="connsiteY496" fmla="*/ 70596 h 236901"/>
              <a:gd name="connsiteX497" fmla="*/ 7321722 w 7670129"/>
              <a:gd name="connsiteY497" fmla="*/ 28790 h 236901"/>
              <a:gd name="connsiteX498" fmla="*/ 7306048 w 7670129"/>
              <a:gd name="connsiteY498" fmla="*/ 28790 h 236901"/>
              <a:gd name="connsiteX499" fmla="*/ 7303340 w 7670129"/>
              <a:gd name="connsiteY499" fmla="*/ 28790 h 236901"/>
              <a:gd name="connsiteX500" fmla="*/ 7259845 w 7670129"/>
              <a:gd name="connsiteY500" fmla="*/ 28790 h 236901"/>
              <a:gd name="connsiteX501" fmla="*/ 7256062 w 7670129"/>
              <a:gd name="connsiteY501" fmla="*/ 28790 h 236901"/>
              <a:gd name="connsiteX502" fmla="*/ 7242701 w 7670129"/>
              <a:gd name="connsiteY502" fmla="*/ 28790 h 236901"/>
              <a:gd name="connsiteX503" fmla="*/ 7242701 w 7670129"/>
              <a:gd name="connsiteY503" fmla="*/ 45890 h 236901"/>
              <a:gd name="connsiteX504" fmla="*/ 7242701 w 7670129"/>
              <a:gd name="connsiteY504" fmla="*/ 236476 h 236901"/>
              <a:gd name="connsiteX505" fmla="*/ 7204746 w 7670129"/>
              <a:gd name="connsiteY505" fmla="*/ 236476 h 236901"/>
              <a:gd name="connsiteX506" fmla="*/ 7204469 w 7670129"/>
              <a:gd name="connsiteY506" fmla="*/ 236476 h 236901"/>
              <a:gd name="connsiteX507" fmla="*/ 7114092 w 7670129"/>
              <a:gd name="connsiteY507" fmla="*/ 236476 h 236901"/>
              <a:gd name="connsiteX508" fmla="*/ 7114092 w 7670129"/>
              <a:gd name="connsiteY508" fmla="*/ 129565 h 236901"/>
              <a:gd name="connsiteX509" fmla="*/ 7200686 w 7670129"/>
              <a:gd name="connsiteY509" fmla="*/ 129565 h 236901"/>
              <a:gd name="connsiteX510" fmla="*/ 7200686 w 7670129"/>
              <a:gd name="connsiteY510" fmla="*/ 194969 h 236901"/>
              <a:gd name="connsiteX511" fmla="*/ 7157191 w 7670129"/>
              <a:gd name="connsiteY511" fmla="*/ 194969 h 236901"/>
              <a:gd name="connsiteX512" fmla="*/ 7157191 w 7670129"/>
              <a:gd name="connsiteY512" fmla="*/ 170262 h 236901"/>
              <a:gd name="connsiteX513" fmla="*/ 7176428 w 7670129"/>
              <a:gd name="connsiteY513" fmla="*/ 170262 h 236901"/>
              <a:gd name="connsiteX514" fmla="*/ 7176428 w 7670129"/>
              <a:gd name="connsiteY514" fmla="*/ 152735 h 236901"/>
              <a:gd name="connsiteX515" fmla="*/ 7138809 w 7670129"/>
              <a:gd name="connsiteY515" fmla="*/ 152735 h 236901"/>
              <a:gd name="connsiteX516" fmla="*/ 7138809 w 7670129"/>
              <a:gd name="connsiteY516" fmla="*/ 166478 h 236901"/>
              <a:gd name="connsiteX517" fmla="*/ 7138809 w 7670129"/>
              <a:gd name="connsiteY517" fmla="*/ 170262 h 236901"/>
              <a:gd name="connsiteX518" fmla="*/ 7138809 w 7670129"/>
              <a:gd name="connsiteY518" fmla="*/ 212068 h 236901"/>
              <a:gd name="connsiteX519" fmla="*/ 7154483 w 7670129"/>
              <a:gd name="connsiteY519" fmla="*/ 212068 h 236901"/>
              <a:gd name="connsiteX520" fmla="*/ 7157191 w 7670129"/>
              <a:gd name="connsiteY520" fmla="*/ 212068 h 236901"/>
              <a:gd name="connsiteX521" fmla="*/ 7200686 w 7670129"/>
              <a:gd name="connsiteY521" fmla="*/ 212068 h 236901"/>
              <a:gd name="connsiteX522" fmla="*/ 7204469 w 7670129"/>
              <a:gd name="connsiteY522" fmla="*/ 212068 h 236901"/>
              <a:gd name="connsiteX523" fmla="*/ 7204469 w 7670129"/>
              <a:gd name="connsiteY523" fmla="*/ 111294 h 236901"/>
              <a:gd name="connsiteX524" fmla="*/ 7117875 w 7670129"/>
              <a:gd name="connsiteY524" fmla="*/ 111294 h 236901"/>
              <a:gd name="connsiteX525" fmla="*/ 7117875 w 7670129"/>
              <a:gd name="connsiteY525" fmla="*/ 45890 h 236901"/>
              <a:gd name="connsiteX526" fmla="*/ 7161370 w 7670129"/>
              <a:gd name="connsiteY526" fmla="*/ 45890 h 236901"/>
              <a:gd name="connsiteX527" fmla="*/ 7161370 w 7670129"/>
              <a:gd name="connsiteY527" fmla="*/ 70596 h 236901"/>
              <a:gd name="connsiteX528" fmla="*/ 7142133 w 7670129"/>
              <a:gd name="connsiteY528" fmla="*/ 70596 h 236901"/>
              <a:gd name="connsiteX529" fmla="*/ 7142133 w 7670129"/>
              <a:gd name="connsiteY529" fmla="*/ 88124 h 236901"/>
              <a:gd name="connsiteX530" fmla="*/ 7179752 w 7670129"/>
              <a:gd name="connsiteY530" fmla="*/ 88124 h 236901"/>
              <a:gd name="connsiteX531" fmla="*/ 7179752 w 7670129"/>
              <a:gd name="connsiteY531" fmla="*/ 74380 h 236901"/>
              <a:gd name="connsiteX532" fmla="*/ 7179752 w 7670129"/>
              <a:gd name="connsiteY532" fmla="*/ 70596 h 236901"/>
              <a:gd name="connsiteX533" fmla="*/ 7179752 w 7670129"/>
              <a:gd name="connsiteY533" fmla="*/ 28790 h 236901"/>
              <a:gd name="connsiteX534" fmla="*/ 7164078 w 7670129"/>
              <a:gd name="connsiteY534" fmla="*/ 28790 h 236901"/>
              <a:gd name="connsiteX535" fmla="*/ 7161370 w 7670129"/>
              <a:gd name="connsiteY535" fmla="*/ 28790 h 236901"/>
              <a:gd name="connsiteX536" fmla="*/ 7117875 w 7670129"/>
              <a:gd name="connsiteY536" fmla="*/ 28790 h 236901"/>
              <a:gd name="connsiteX537" fmla="*/ 7114092 w 7670129"/>
              <a:gd name="connsiteY537" fmla="*/ 28790 h 236901"/>
              <a:gd name="connsiteX538" fmla="*/ 7100731 w 7670129"/>
              <a:gd name="connsiteY538" fmla="*/ 28790 h 236901"/>
              <a:gd name="connsiteX539" fmla="*/ 7100731 w 7670129"/>
              <a:gd name="connsiteY539" fmla="*/ 45890 h 236901"/>
              <a:gd name="connsiteX540" fmla="*/ 7100731 w 7670129"/>
              <a:gd name="connsiteY540" fmla="*/ 236476 h 236901"/>
              <a:gd name="connsiteX541" fmla="*/ 7062776 w 7670129"/>
              <a:gd name="connsiteY541" fmla="*/ 236476 h 236901"/>
              <a:gd name="connsiteX542" fmla="*/ 7062499 w 7670129"/>
              <a:gd name="connsiteY542" fmla="*/ 236476 h 236901"/>
              <a:gd name="connsiteX543" fmla="*/ 6972122 w 7670129"/>
              <a:gd name="connsiteY543" fmla="*/ 236476 h 236901"/>
              <a:gd name="connsiteX544" fmla="*/ 6972122 w 7670129"/>
              <a:gd name="connsiteY544" fmla="*/ 129565 h 236901"/>
              <a:gd name="connsiteX545" fmla="*/ 7058716 w 7670129"/>
              <a:gd name="connsiteY545" fmla="*/ 129565 h 236901"/>
              <a:gd name="connsiteX546" fmla="*/ 7058716 w 7670129"/>
              <a:gd name="connsiteY546" fmla="*/ 194969 h 236901"/>
              <a:gd name="connsiteX547" fmla="*/ 7015221 w 7670129"/>
              <a:gd name="connsiteY547" fmla="*/ 194969 h 236901"/>
              <a:gd name="connsiteX548" fmla="*/ 7015221 w 7670129"/>
              <a:gd name="connsiteY548" fmla="*/ 170262 h 236901"/>
              <a:gd name="connsiteX549" fmla="*/ 7034458 w 7670129"/>
              <a:gd name="connsiteY549" fmla="*/ 170262 h 236901"/>
              <a:gd name="connsiteX550" fmla="*/ 7034458 w 7670129"/>
              <a:gd name="connsiteY550" fmla="*/ 152735 h 236901"/>
              <a:gd name="connsiteX551" fmla="*/ 6996839 w 7670129"/>
              <a:gd name="connsiteY551" fmla="*/ 152735 h 236901"/>
              <a:gd name="connsiteX552" fmla="*/ 6996839 w 7670129"/>
              <a:gd name="connsiteY552" fmla="*/ 166478 h 236901"/>
              <a:gd name="connsiteX553" fmla="*/ 6996839 w 7670129"/>
              <a:gd name="connsiteY553" fmla="*/ 170262 h 236901"/>
              <a:gd name="connsiteX554" fmla="*/ 6996839 w 7670129"/>
              <a:gd name="connsiteY554" fmla="*/ 212068 h 236901"/>
              <a:gd name="connsiteX555" fmla="*/ 7012513 w 7670129"/>
              <a:gd name="connsiteY555" fmla="*/ 212068 h 236901"/>
              <a:gd name="connsiteX556" fmla="*/ 7015221 w 7670129"/>
              <a:gd name="connsiteY556" fmla="*/ 212068 h 236901"/>
              <a:gd name="connsiteX557" fmla="*/ 7058716 w 7670129"/>
              <a:gd name="connsiteY557" fmla="*/ 212068 h 236901"/>
              <a:gd name="connsiteX558" fmla="*/ 7062499 w 7670129"/>
              <a:gd name="connsiteY558" fmla="*/ 212068 h 236901"/>
              <a:gd name="connsiteX559" fmla="*/ 7062499 w 7670129"/>
              <a:gd name="connsiteY559" fmla="*/ 111294 h 236901"/>
              <a:gd name="connsiteX560" fmla="*/ 6975905 w 7670129"/>
              <a:gd name="connsiteY560" fmla="*/ 111294 h 236901"/>
              <a:gd name="connsiteX561" fmla="*/ 6975905 w 7670129"/>
              <a:gd name="connsiteY561" fmla="*/ 45890 h 236901"/>
              <a:gd name="connsiteX562" fmla="*/ 7019400 w 7670129"/>
              <a:gd name="connsiteY562" fmla="*/ 45890 h 236901"/>
              <a:gd name="connsiteX563" fmla="*/ 7019400 w 7670129"/>
              <a:gd name="connsiteY563" fmla="*/ 70596 h 236901"/>
              <a:gd name="connsiteX564" fmla="*/ 7000163 w 7670129"/>
              <a:gd name="connsiteY564" fmla="*/ 70596 h 236901"/>
              <a:gd name="connsiteX565" fmla="*/ 7000163 w 7670129"/>
              <a:gd name="connsiteY565" fmla="*/ 88124 h 236901"/>
              <a:gd name="connsiteX566" fmla="*/ 7037782 w 7670129"/>
              <a:gd name="connsiteY566" fmla="*/ 88124 h 236901"/>
              <a:gd name="connsiteX567" fmla="*/ 7037782 w 7670129"/>
              <a:gd name="connsiteY567" fmla="*/ 74380 h 236901"/>
              <a:gd name="connsiteX568" fmla="*/ 7037782 w 7670129"/>
              <a:gd name="connsiteY568" fmla="*/ 70596 h 236901"/>
              <a:gd name="connsiteX569" fmla="*/ 7037782 w 7670129"/>
              <a:gd name="connsiteY569" fmla="*/ 28790 h 236901"/>
              <a:gd name="connsiteX570" fmla="*/ 7022108 w 7670129"/>
              <a:gd name="connsiteY570" fmla="*/ 28790 h 236901"/>
              <a:gd name="connsiteX571" fmla="*/ 7019400 w 7670129"/>
              <a:gd name="connsiteY571" fmla="*/ 28790 h 236901"/>
              <a:gd name="connsiteX572" fmla="*/ 6975905 w 7670129"/>
              <a:gd name="connsiteY572" fmla="*/ 28790 h 236901"/>
              <a:gd name="connsiteX573" fmla="*/ 6972122 w 7670129"/>
              <a:gd name="connsiteY573" fmla="*/ 28790 h 236901"/>
              <a:gd name="connsiteX574" fmla="*/ 6958761 w 7670129"/>
              <a:gd name="connsiteY574" fmla="*/ 28790 h 236901"/>
              <a:gd name="connsiteX575" fmla="*/ 6958761 w 7670129"/>
              <a:gd name="connsiteY575" fmla="*/ 45890 h 236901"/>
              <a:gd name="connsiteX576" fmla="*/ 6958761 w 7670129"/>
              <a:gd name="connsiteY576" fmla="*/ 236476 h 236901"/>
              <a:gd name="connsiteX577" fmla="*/ 6920806 w 7670129"/>
              <a:gd name="connsiteY577" fmla="*/ 236476 h 236901"/>
              <a:gd name="connsiteX578" fmla="*/ 6920529 w 7670129"/>
              <a:gd name="connsiteY578" fmla="*/ 236476 h 236901"/>
              <a:gd name="connsiteX579" fmla="*/ 6830152 w 7670129"/>
              <a:gd name="connsiteY579" fmla="*/ 236476 h 236901"/>
              <a:gd name="connsiteX580" fmla="*/ 6830152 w 7670129"/>
              <a:gd name="connsiteY580" fmla="*/ 129565 h 236901"/>
              <a:gd name="connsiteX581" fmla="*/ 6916746 w 7670129"/>
              <a:gd name="connsiteY581" fmla="*/ 129565 h 236901"/>
              <a:gd name="connsiteX582" fmla="*/ 6916746 w 7670129"/>
              <a:gd name="connsiteY582" fmla="*/ 194969 h 236901"/>
              <a:gd name="connsiteX583" fmla="*/ 6873251 w 7670129"/>
              <a:gd name="connsiteY583" fmla="*/ 194969 h 236901"/>
              <a:gd name="connsiteX584" fmla="*/ 6873251 w 7670129"/>
              <a:gd name="connsiteY584" fmla="*/ 170262 h 236901"/>
              <a:gd name="connsiteX585" fmla="*/ 6892488 w 7670129"/>
              <a:gd name="connsiteY585" fmla="*/ 170262 h 236901"/>
              <a:gd name="connsiteX586" fmla="*/ 6892488 w 7670129"/>
              <a:gd name="connsiteY586" fmla="*/ 152735 h 236901"/>
              <a:gd name="connsiteX587" fmla="*/ 6854869 w 7670129"/>
              <a:gd name="connsiteY587" fmla="*/ 152735 h 236901"/>
              <a:gd name="connsiteX588" fmla="*/ 6854869 w 7670129"/>
              <a:gd name="connsiteY588" fmla="*/ 166478 h 236901"/>
              <a:gd name="connsiteX589" fmla="*/ 6854869 w 7670129"/>
              <a:gd name="connsiteY589" fmla="*/ 170262 h 236901"/>
              <a:gd name="connsiteX590" fmla="*/ 6854869 w 7670129"/>
              <a:gd name="connsiteY590" fmla="*/ 212068 h 236901"/>
              <a:gd name="connsiteX591" fmla="*/ 6870543 w 7670129"/>
              <a:gd name="connsiteY591" fmla="*/ 212068 h 236901"/>
              <a:gd name="connsiteX592" fmla="*/ 6873251 w 7670129"/>
              <a:gd name="connsiteY592" fmla="*/ 212068 h 236901"/>
              <a:gd name="connsiteX593" fmla="*/ 6916746 w 7670129"/>
              <a:gd name="connsiteY593" fmla="*/ 212068 h 236901"/>
              <a:gd name="connsiteX594" fmla="*/ 6920529 w 7670129"/>
              <a:gd name="connsiteY594" fmla="*/ 212068 h 236901"/>
              <a:gd name="connsiteX595" fmla="*/ 6920529 w 7670129"/>
              <a:gd name="connsiteY595" fmla="*/ 111294 h 236901"/>
              <a:gd name="connsiteX596" fmla="*/ 6833935 w 7670129"/>
              <a:gd name="connsiteY596" fmla="*/ 111294 h 236901"/>
              <a:gd name="connsiteX597" fmla="*/ 6833935 w 7670129"/>
              <a:gd name="connsiteY597" fmla="*/ 45890 h 236901"/>
              <a:gd name="connsiteX598" fmla="*/ 6877430 w 7670129"/>
              <a:gd name="connsiteY598" fmla="*/ 45890 h 236901"/>
              <a:gd name="connsiteX599" fmla="*/ 6877430 w 7670129"/>
              <a:gd name="connsiteY599" fmla="*/ 70596 h 236901"/>
              <a:gd name="connsiteX600" fmla="*/ 6858193 w 7670129"/>
              <a:gd name="connsiteY600" fmla="*/ 70596 h 236901"/>
              <a:gd name="connsiteX601" fmla="*/ 6858193 w 7670129"/>
              <a:gd name="connsiteY601" fmla="*/ 88124 h 236901"/>
              <a:gd name="connsiteX602" fmla="*/ 6895812 w 7670129"/>
              <a:gd name="connsiteY602" fmla="*/ 88124 h 236901"/>
              <a:gd name="connsiteX603" fmla="*/ 6895812 w 7670129"/>
              <a:gd name="connsiteY603" fmla="*/ 74380 h 236901"/>
              <a:gd name="connsiteX604" fmla="*/ 6895812 w 7670129"/>
              <a:gd name="connsiteY604" fmla="*/ 70596 h 236901"/>
              <a:gd name="connsiteX605" fmla="*/ 6895812 w 7670129"/>
              <a:gd name="connsiteY605" fmla="*/ 28790 h 236901"/>
              <a:gd name="connsiteX606" fmla="*/ 6880138 w 7670129"/>
              <a:gd name="connsiteY606" fmla="*/ 28790 h 236901"/>
              <a:gd name="connsiteX607" fmla="*/ 6877430 w 7670129"/>
              <a:gd name="connsiteY607" fmla="*/ 28790 h 236901"/>
              <a:gd name="connsiteX608" fmla="*/ 6833935 w 7670129"/>
              <a:gd name="connsiteY608" fmla="*/ 28790 h 236901"/>
              <a:gd name="connsiteX609" fmla="*/ 6830152 w 7670129"/>
              <a:gd name="connsiteY609" fmla="*/ 28790 h 236901"/>
              <a:gd name="connsiteX610" fmla="*/ 6816791 w 7670129"/>
              <a:gd name="connsiteY610" fmla="*/ 28790 h 236901"/>
              <a:gd name="connsiteX611" fmla="*/ 6816791 w 7670129"/>
              <a:gd name="connsiteY611" fmla="*/ 45890 h 236901"/>
              <a:gd name="connsiteX612" fmla="*/ 6816791 w 7670129"/>
              <a:gd name="connsiteY612" fmla="*/ 236476 h 236901"/>
              <a:gd name="connsiteX613" fmla="*/ 6778836 w 7670129"/>
              <a:gd name="connsiteY613" fmla="*/ 236476 h 236901"/>
              <a:gd name="connsiteX614" fmla="*/ 6778559 w 7670129"/>
              <a:gd name="connsiteY614" fmla="*/ 236476 h 236901"/>
              <a:gd name="connsiteX615" fmla="*/ 6688182 w 7670129"/>
              <a:gd name="connsiteY615" fmla="*/ 236476 h 236901"/>
              <a:gd name="connsiteX616" fmla="*/ 6688182 w 7670129"/>
              <a:gd name="connsiteY616" fmla="*/ 129565 h 236901"/>
              <a:gd name="connsiteX617" fmla="*/ 6774776 w 7670129"/>
              <a:gd name="connsiteY617" fmla="*/ 129565 h 236901"/>
              <a:gd name="connsiteX618" fmla="*/ 6774776 w 7670129"/>
              <a:gd name="connsiteY618" fmla="*/ 194969 h 236901"/>
              <a:gd name="connsiteX619" fmla="*/ 6731281 w 7670129"/>
              <a:gd name="connsiteY619" fmla="*/ 194969 h 236901"/>
              <a:gd name="connsiteX620" fmla="*/ 6731281 w 7670129"/>
              <a:gd name="connsiteY620" fmla="*/ 170262 h 236901"/>
              <a:gd name="connsiteX621" fmla="*/ 6750518 w 7670129"/>
              <a:gd name="connsiteY621" fmla="*/ 170262 h 236901"/>
              <a:gd name="connsiteX622" fmla="*/ 6750518 w 7670129"/>
              <a:gd name="connsiteY622" fmla="*/ 152735 h 236901"/>
              <a:gd name="connsiteX623" fmla="*/ 6712899 w 7670129"/>
              <a:gd name="connsiteY623" fmla="*/ 152735 h 236901"/>
              <a:gd name="connsiteX624" fmla="*/ 6712899 w 7670129"/>
              <a:gd name="connsiteY624" fmla="*/ 166478 h 236901"/>
              <a:gd name="connsiteX625" fmla="*/ 6712899 w 7670129"/>
              <a:gd name="connsiteY625" fmla="*/ 170262 h 236901"/>
              <a:gd name="connsiteX626" fmla="*/ 6712899 w 7670129"/>
              <a:gd name="connsiteY626" fmla="*/ 212068 h 236901"/>
              <a:gd name="connsiteX627" fmla="*/ 6728574 w 7670129"/>
              <a:gd name="connsiteY627" fmla="*/ 212068 h 236901"/>
              <a:gd name="connsiteX628" fmla="*/ 6731281 w 7670129"/>
              <a:gd name="connsiteY628" fmla="*/ 212068 h 236901"/>
              <a:gd name="connsiteX629" fmla="*/ 6774776 w 7670129"/>
              <a:gd name="connsiteY629" fmla="*/ 212068 h 236901"/>
              <a:gd name="connsiteX630" fmla="*/ 6778559 w 7670129"/>
              <a:gd name="connsiteY630" fmla="*/ 212068 h 236901"/>
              <a:gd name="connsiteX631" fmla="*/ 6778559 w 7670129"/>
              <a:gd name="connsiteY631" fmla="*/ 111294 h 236901"/>
              <a:gd name="connsiteX632" fmla="*/ 6691965 w 7670129"/>
              <a:gd name="connsiteY632" fmla="*/ 111294 h 236901"/>
              <a:gd name="connsiteX633" fmla="*/ 6691965 w 7670129"/>
              <a:gd name="connsiteY633" fmla="*/ 45890 h 236901"/>
              <a:gd name="connsiteX634" fmla="*/ 6735460 w 7670129"/>
              <a:gd name="connsiteY634" fmla="*/ 45890 h 236901"/>
              <a:gd name="connsiteX635" fmla="*/ 6735460 w 7670129"/>
              <a:gd name="connsiteY635" fmla="*/ 70596 h 236901"/>
              <a:gd name="connsiteX636" fmla="*/ 6716223 w 7670129"/>
              <a:gd name="connsiteY636" fmla="*/ 70596 h 236901"/>
              <a:gd name="connsiteX637" fmla="*/ 6716223 w 7670129"/>
              <a:gd name="connsiteY637" fmla="*/ 88124 h 236901"/>
              <a:gd name="connsiteX638" fmla="*/ 6753843 w 7670129"/>
              <a:gd name="connsiteY638" fmla="*/ 88124 h 236901"/>
              <a:gd name="connsiteX639" fmla="*/ 6753843 w 7670129"/>
              <a:gd name="connsiteY639" fmla="*/ 74380 h 236901"/>
              <a:gd name="connsiteX640" fmla="*/ 6753843 w 7670129"/>
              <a:gd name="connsiteY640" fmla="*/ 70596 h 236901"/>
              <a:gd name="connsiteX641" fmla="*/ 6753843 w 7670129"/>
              <a:gd name="connsiteY641" fmla="*/ 28790 h 236901"/>
              <a:gd name="connsiteX642" fmla="*/ 6738168 w 7670129"/>
              <a:gd name="connsiteY642" fmla="*/ 28790 h 236901"/>
              <a:gd name="connsiteX643" fmla="*/ 6735460 w 7670129"/>
              <a:gd name="connsiteY643" fmla="*/ 28790 h 236901"/>
              <a:gd name="connsiteX644" fmla="*/ 6691965 w 7670129"/>
              <a:gd name="connsiteY644" fmla="*/ 28790 h 236901"/>
              <a:gd name="connsiteX645" fmla="*/ 6688182 w 7670129"/>
              <a:gd name="connsiteY645" fmla="*/ 28790 h 236901"/>
              <a:gd name="connsiteX646" fmla="*/ 6674821 w 7670129"/>
              <a:gd name="connsiteY646" fmla="*/ 28790 h 236901"/>
              <a:gd name="connsiteX647" fmla="*/ 6674821 w 7670129"/>
              <a:gd name="connsiteY647" fmla="*/ 45890 h 236901"/>
              <a:gd name="connsiteX648" fmla="*/ 6674821 w 7670129"/>
              <a:gd name="connsiteY648" fmla="*/ 236476 h 236901"/>
              <a:gd name="connsiteX649" fmla="*/ 6636866 w 7670129"/>
              <a:gd name="connsiteY649" fmla="*/ 236476 h 236901"/>
              <a:gd name="connsiteX650" fmla="*/ 6636589 w 7670129"/>
              <a:gd name="connsiteY650" fmla="*/ 236476 h 236901"/>
              <a:gd name="connsiteX651" fmla="*/ 6546212 w 7670129"/>
              <a:gd name="connsiteY651" fmla="*/ 236476 h 236901"/>
              <a:gd name="connsiteX652" fmla="*/ 6546212 w 7670129"/>
              <a:gd name="connsiteY652" fmla="*/ 129565 h 236901"/>
              <a:gd name="connsiteX653" fmla="*/ 6632807 w 7670129"/>
              <a:gd name="connsiteY653" fmla="*/ 129565 h 236901"/>
              <a:gd name="connsiteX654" fmla="*/ 6632807 w 7670129"/>
              <a:gd name="connsiteY654" fmla="*/ 194969 h 236901"/>
              <a:gd name="connsiteX655" fmla="*/ 6589311 w 7670129"/>
              <a:gd name="connsiteY655" fmla="*/ 194969 h 236901"/>
              <a:gd name="connsiteX656" fmla="*/ 6589311 w 7670129"/>
              <a:gd name="connsiteY656" fmla="*/ 170262 h 236901"/>
              <a:gd name="connsiteX657" fmla="*/ 6608548 w 7670129"/>
              <a:gd name="connsiteY657" fmla="*/ 170262 h 236901"/>
              <a:gd name="connsiteX658" fmla="*/ 6608548 w 7670129"/>
              <a:gd name="connsiteY658" fmla="*/ 152735 h 236901"/>
              <a:gd name="connsiteX659" fmla="*/ 6570929 w 7670129"/>
              <a:gd name="connsiteY659" fmla="*/ 152735 h 236901"/>
              <a:gd name="connsiteX660" fmla="*/ 6570929 w 7670129"/>
              <a:gd name="connsiteY660" fmla="*/ 166478 h 236901"/>
              <a:gd name="connsiteX661" fmla="*/ 6570929 w 7670129"/>
              <a:gd name="connsiteY661" fmla="*/ 170262 h 236901"/>
              <a:gd name="connsiteX662" fmla="*/ 6570929 w 7670129"/>
              <a:gd name="connsiteY662" fmla="*/ 212068 h 236901"/>
              <a:gd name="connsiteX663" fmla="*/ 6586604 w 7670129"/>
              <a:gd name="connsiteY663" fmla="*/ 212068 h 236901"/>
              <a:gd name="connsiteX664" fmla="*/ 6589311 w 7670129"/>
              <a:gd name="connsiteY664" fmla="*/ 212068 h 236901"/>
              <a:gd name="connsiteX665" fmla="*/ 6632807 w 7670129"/>
              <a:gd name="connsiteY665" fmla="*/ 212068 h 236901"/>
              <a:gd name="connsiteX666" fmla="*/ 6636589 w 7670129"/>
              <a:gd name="connsiteY666" fmla="*/ 212068 h 236901"/>
              <a:gd name="connsiteX667" fmla="*/ 6636589 w 7670129"/>
              <a:gd name="connsiteY667" fmla="*/ 111294 h 236901"/>
              <a:gd name="connsiteX668" fmla="*/ 6549995 w 7670129"/>
              <a:gd name="connsiteY668" fmla="*/ 111294 h 236901"/>
              <a:gd name="connsiteX669" fmla="*/ 6549995 w 7670129"/>
              <a:gd name="connsiteY669" fmla="*/ 45890 h 236901"/>
              <a:gd name="connsiteX670" fmla="*/ 6593490 w 7670129"/>
              <a:gd name="connsiteY670" fmla="*/ 45890 h 236901"/>
              <a:gd name="connsiteX671" fmla="*/ 6593490 w 7670129"/>
              <a:gd name="connsiteY671" fmla="*/ 70596 h 236901"/>
              <a:gd name="connsiteX672" fmla="*/ 6574253 w 7670129"/>
              <a:gd name="connsiteY672" fmla="*/ 70596 h 236901"/>
              <a:gd name="connsiteX673" fmla="*/ 6574253 w 7670129"/>
              <a:gd name="connsiteY673" fmla="*/ 88124 h 236901"/>
              <a:gd name="connsiteX674" fmla="*/ 6611873 w 7670129"/>
              <a:gd name="connsiteY674" fmla="*/ 88124 h 236901"/>
              <a:gd name="connsiteX675" fmla="*/ 6611873 w 7670129"/>
              <a:gd name="connsiteY675" fmla="*/ 74380 h 236901"/>
              <a:gd name="connsiteX676" fmla="*/ 6611873 w 7670129"/>
              <a:gd name="connsiteY676" fmla="*/ 70596 h 236901"/>
              <a:gd name="connsiteX677" fmla="*/ 6611873 w 7670129"/>
              <a:gd name="connsiteY677" fmla="*/ 28790 h 236901"/>
              <a:gd name="connsiteX678" fmla="*/ 6596198 w 7670129"/>
              <a:gd name="connsiteY678" fmla="*/ 28790 h 236901"/>
              <a:gd name="connsiteX679" fmla="*/ 6593490 w 7670129"/>
              <a:gd name="connsiteY679" fmla="*/ 28790 h 236901"/>
              <a:gd name="connsiteX680" fmla="*/ 6549995 w 7670129"/>
              <a:gd name="connsiteY680" fmla="*/ 28790 h 236901"/>
              <a:gd name="connsiteX681" fmla="*/ 6546212 w 7670129"/>
              <a:gd name="connsiteY681" fmla="*/ 28790 h 236901"/>
              <a:gd name="connsiteX682" fmla="*/ 6532851 w 7670129"/>
              <a:gd name="connsiteY682" fmla="*/ 28790 h 236901"/>
              <a:gd name="connsiteX683" fmla="*/ 6532851 w 7670129"/>
              <a:gd name="connsiteY683" fmla="*/ 45890 h 236901"/>
              <a:gd name="connsiteX684" fmla="*/ 6532851 w 7670129"/>
              <a:gd name="connsiteY684" fmla="*/ 236476 h 236901"/>
              <a:gd name="connsiteX685" fmla="*/ 6494896 w 7670129"/>
              <a:gd name="connsiteY685" fmla="*/ 236476 h 236901"/>
              <a:gd name="connsiteX686" fmla="*/ 6494619 w 7670129"/>
              <a:gd name="connsiteY686" fmla="*/ 236476 h 236901"/>
              <a:gd name="connsiteX687" fmla="*/ 6404242 w 7670129"/>
              <a:gd name="connsiteY687" fmla="*/ 236476 h 236901"/>
              <a:gd name="connsiteX688" fmla="*/ 6404242 w 7670129"/>
              <a:gd name="connsiteY688" fmla="*/ 129565 h 236901"/>
              <a:gd name="connsiteX689" fmla="*/ 6490837 w 7670129"/>
              <a:gd name="connsiteY689" fmla="*/ 129565 h 236901"/>
              <a:gd name="connsiteX690" fmla="*/ 6490837 w 7670129"/>
              <a:gd name="connsiteY690" fmla="*/ 194969 h 236901"/>
              <a:gd name="connsiteX691" fmla="*/ 6447341 w 7670129"/>
              <a:gd name="connsiteY691" fmla="*/ 194969 h 236901"/>
              <a:gd name="connsiteX692" fmla="*/ 6447341 w 7670129"/>
              <a:gd name="connsiteY692" fmla="*/ 170262 h 236901"/>
              <a:gd name="connsiteX693" fmla="*/ 6466578 w 7670129"/>
              <a:gd name="connsiteY693" fmla="*/ 170262 h 236901"/>
              <a:gd name="connsiteX694" fmla="*/ 6466578 w 7670129"/>
              <a:gd name="connsiteY694" fmla="*/ 152735 h 236901"/>
              <a:gd name="connsiteX695" fmla="*/ 6428959 w 7670129"/>
              <a:gd name="connsiteY695" fmla="*/ 152735 h 236901"/>
              <a:gd name="connsiteX696" fmla="*/ 6428959 w 7670129"/>
              <a:gd name="connsiteY696" fmla="*/ 166478 h 236901"/>
              <a:gd name="connsiteX697" fmla="*/ 6428959 w 7670129"/>
              <a:gd name="connsiteY697" fmla="*/ 170262 h 236901"/>
              <a:gd name="connsiteX698" fmla="*/ 6428959 w 7670129"/>
              <a:gd name="connsiteY698" fmla="*/ 212068 h 236901"/>
              <a:gd name="connsiteX699" fmla="*/ 6444634 w 7670129"/>
              <a:gd name="connsiteY699" fmla="*/ 212068 h 236901"/>
              <a:gd name="connsiteX700" fmla="*/ 6447341 w 7670129"/>
              <a:gd name="connsiteY700" fmla="*/ 212068 h 236901"/>
              <a:gd name="connsiteX701" fmla="*/ 6490837 w 7670129"/>
              <a:gd name="connsiteY701" fmla="*/ 212068 h 236901"/>
              <a:gd name="connsiteX702" fmla="*/ 6494619 w 7670129"/>
              <a:gd name="connsiteY702" fmla="*/ 212068 h 236901"/>
              <a:gd name="connsiteX703" fmla="*/ 6494619 w 7670129"/>
              <a:gd name="connsiteY703" fmla="*/ 111294 h 236901"/>
              <a:gd name="connsiteX704" fmla="*/ 6408025 w 7670129"/>
              <a:gd name="connsiteY704" fmla="*/ 111294 h 236901"/>
              <a:gd name="connsiteX705" fmla="*/ 6408025 w 7670129"/>
              <a:gd name="connsiteY705" fmla="*/ 45890 h 236901"/>
              <a:gd name="connsiteX706" fmla="*/ 6451520 w 7670129"/>
              <a:gd name="connsiteY706" fmla="*/ 45890 h 236901"/>
              <a:gd name="connsiteX707" fmla="*/ 6451520 w 7670129"/>
              <a:gd name="connsiteY707" fmla="*/ 70596 h 236901"/>
              <a:gd name="connsiteX708" fmla="*/ 6432283 w 7670129"/>
              <a:gd name="connsiteY708" fmla="*/ 70596 h 236901"/>
              <a:gd name="connsiteX709" fmla="*/ 6432283 w 7670129"/>
              <a:gd name="connsiteY709" fmla="*/ 88124 h 236901"/>
              <a:gd name="connsiteX710" fmla="*/ 6469903 w 7670129"/>
              <a:gd name="connsiteY710" fmla="*/ 88124 h 236901"/>
              <a:gd name="connsiteX711" fmla="*/ 6469903 w 7670129"/>
              <a:gd name="connsiteY711" fmla="*/ 74380 h 236901"/>
              <a:gd name="connsiteX712" fmla="*/ 6469903 w 7670129"/>
              <a:gd name="connsiteY712" fmla="*/ 70596 h 236901"/>
              <a:gd name="connsiteX713" fmla="*/ 6469903 w 7670129"/>
              <a:gd name="connsiteY713" fmla="*/ 28790 h 236901"/>
              <a:gd name="connsiteX714" fmla="*/ 6454228 w 7670129"/>
              <a:gd name="connsiteY714" fmla="*/ 28790 h 236901"/>
              <a:gd name="connsiteX715" fmla="*/ 6451520 w 7670129"/>
              <a:gd name="connsiteY715" fmla="*/ 28790 h 236901"/>
              <a:gd name="connsiteX716" fmla="*/ 6408025 w 7670129"/>
              <a:gd name="connsiteY716" fmla="*/ 28790 h 236901"/>
              <a:gd name="connsiteX717" fmla="*/ 6404242 w 7670129"/>
              <a:gd name="connsiteY717" fmla="*/ 28790 h 236901"/>
              <a:gd name="connsiteX718" fmla="*/ 6390881 w 7670129"/>
              <a:gd name="connsiteY718" fmla="*/ 28790 h 236901"/>
              <a:gd name="connsiteX719" fmla="*/ 6390881 w 7670129"/>
              <a:gd name="connsiteY719" fmla="*/ 45890 h 236901"/>
              <a:gd name="connsiteX720" fmla="*/ 6390881 w 7670129"/>
              <a:gd name="connsiteY720" fmla="*/ 236476 h 236901"/>
              <a:gd name="connsiteX721" fmla="*/ 6352926 w 7670129"/>
              <a:gd name="connsiteY721" fmla="*/ 236476 h 236901"/>
              <a:gd name="connsiteX722" fmla="*/ 6352649 w 7670129"/>
              <a:gd name="connsiteY722" fmla="*/ 236476 h 236901"/>
              <a:gd name="connsiteX723" fmla="*/ 6262272 w 7670129"/>
              <a:gd name="connsiteY723" fmla="*/ 236476 h 236901"/>
              <a:gd name="connsiteX724" fmla="*/ 6262272 w 7670129"/>
              <a:gd name="connsiteY724" fmla="*/ 129565 h 236901"/>
              <a:gd name="connsiteX725" fmla="*/ 6348867 w 7670129"/>
              <a:gd name="connsiteY725" fmla="*/ 129565 h 236901"/>
              <a:gd name="connsiteX726" fmla="*/ 6348867 w 7670129"/>
              <a:gd name="connsiteY726" fmla="*/ 194969 h 236901"/>
              <a:gd name="connsiteX727" fmla="*/ 6305371 w 7670129"/>
              <a:gd name="connsiteY727" fmla="*/ 194969 h 236901"/>
              <a:gd name="connsiteX728" fmla="*/ 6305371 w 7670129"/>
              <a:gd name="connsiteY728" fmla="*/ 170262 h 236901"/>
              <a:gd name="connsiteX729" fmla="*/ 6324608 w 7670129"/>
              <a:gd name="connsiteY729" fmla="*/ 170262 h 236901"/>
              <a:gd name="connsiteX730" fmla="*/ 6324608 w 7670129"/>
              <a:gd name="connsiteY730" fmla="*/ 152735 h 236901"/>
              <a:gd name="connsiteX731" fmla="*/ 6286989 w 7670129"/>
              <a:gd name="connsiteY731" fmla="*/ 152735 h 236901"/>
              <a:gd name="connsiteX732" fmla="*/ 6286989 w 7670129"/>
              <a:gd name="connsiteY732" fmla="*/ 166478 h 236901"/>
              <a:gd name="connsiteX733" fmla="*/ 6286989 w 7670129"/>
              <a:gd name="connsiteY733" fmla="*/ 170262 h 236901"/>
              <a:gd name="connsiteX734" fmla="*/ 6286989 w 7670129"/>
              <a:gd name="connsiteY734" fmla="*/ 212068 h 236901"/>
              <a:gd name="connsiteX735" fmla="*/ 6302664 w 7670129"/>
              <a:gd name="connsiteY735" fmla="*/ 212068 h 236901"/>
              <a:gd name="connsiteX736" fmla="*/ 6305371 w 7670129"/>
              <a:gd name="connsiteY736" fmla="*/ 212068 h 236901"/>
              <a:gd name="connsiteX737" fmla="*/ 6348867 w 7670129"/>
              <a:gd name="connsiteY737" fmla="*/ 212068 h 236901"/>
              <a:gd name="connsiteX738" fmla="*/ 6352649 w 7670129"/>
              <a:gd name="connsiteY738" fmla="*/ 212068 h 236901"/>
              <a:gd name="connsiteX739" fmla="*/ 6352649 w 7670129"/>
              <a:gd name="connsiteY739" fmla="*/ 111294 h 236901"/>
              <a:gd name="connsiteX740" fmla="*/ 6266055 w 7670129"/>
              <a:gd name="connsiteY740" fmla="*/ 111294 h 236901"/>
              <a:gd name="connsiteX741" fmla="*/ 6266055 w 7670129"/>
              <a:gd name="connsiteY741" fmla="*/ 45890 h 236901"/>
              <a:gd name="connsiteX742" fmla="*/ 6309550 w 7670129"/>
              <a:gd name="connsiteY742" fmla="*/ 45890 h 236901"/>
              <a:gd name="connsiteX743" fmla="*/ 6309550 w 7670129"/>
              <a:gd name="connsiteY743" fmla="*/ 70596 h 236901"/>
              <a:gd name="connsiteX744" fmla="*/ 6290313 w 7670129"/>
              <a:gd name="connsiteY744" fmla="*/ 70596 h 236901"/>
              <a:gd name="connsiteX745" fmla="*/ 6290313 w 7670129"/>
              <a:gd name="connsiteY745" fmla="*/ 88124 h 236901"/>
              <a:gd name="connsiteX746" fmla="*/ 6327933 w 7670129"/>
              <a:gd name="connsiteY746" fmla="*/ 88124 h 236901"/>
              <a:gd name="connsiteX747" fmla="*/ 6327933 w 7670129"/>
              <a:gd name="connsiteY747" fmla="*/ 74380 h 236901"/>
              <a:gd name="connsiteX748" fmla="*/ 6327933 w 7670129"/>
              <a:gd name="connsiteY748" fmla="*/ 70596 h 236901"/>
              <a:gd name="connsiteX749" fmla="*/ 6327933 w 7670129"/>
              <a:gd name="connsiteY749" fmla="*/ 28790 h 236901"/>
              <a:gd name="connsiteX750" fmla="*/ 6312258 w 7670129"/>
              <a:gd name="connsiteY750" fmla="*/ 28790 h 236901"/>
              <a:gd name="connsiteX751" fmla="*/ 6309550 w 7670129"/>
              <a:gd name="connsiteY751" fmla="*/ 28790 h 236901"/>
              <a:gd name="connsiteX752" fmla="*/ 6266055 w 7670129"/>
              <a:gd name="connsiteY752" fmla="*/ 28790 h 236901"/>
              <a:gd name="connsiteX753" fmla="*/ 6262272 w 7670129"/>
              <a:gd name="connsiteY753" fmla="*/ 28790 h 236901"/>
              <a:gd name="connsiteX754" fmla="*/ 6248911 w 7670129"/>
              <a:gd name="connsiteY754" fmla="*/ 28790 h 236901"/>
              <a:gd name="connsiteX755" fmla="*/ 6248911 w 7670129"/>
              <a:gd name="connsiteY755" fmla="*/ 45890 h 236901"/>
              <a:gd name="connsiteX756" fmla="*/ 6248911 w 7670129"/>
              <a:gd name="connsiteY756" fmla="*/ 236476 h 236901"/>
              <a:gd name="connsiteX757" fmla="*/ 6210956 w 7670129"/>
              <a:gd name="connsiteY757" fmla="*/ 236476 h 236901"/>
              <a:gd name="connsiteX758" fmla="*/ 6210679 w 7670129"/>
              <a:gd name="connsiteY758" fmla="*/ 236476 h 236901"/>
              <a:gd name="connsiteX759" fmla="*/ 6120302 w 7670129"/>
              <a:gd name="connsiteY759" fmla="*/ 236476 h 236901"/>
              <a:gd name="connsiteX760" fmla="*/ 6120302 w 7670129"/>
              <a:gd name="connsiteY760" fmla="*/ 129565 h 236901"/>
              <a:gd name="connsiteX761" fmla="*/ 6206897 w 7670129"/>
              <a:gd name="connsiteY761" fmla="*/ 129565 h 236901"/>
              <a:gd name="connsiteX762" fmla="*/ 6206897 w 7670129"/>
              <a:gd name="connsiteY762" fmla="*/ 194969 h 236901"/>
              <a:gd name="connsiteX763" fmla="*/ 6163401 w 7670129"/>
              <a:gd name="connsiteY763" fmla="*/ 194969 h 236901"/>
              <a:gd name="connsiteX764" fmla="*/ 6163401 w 7670129"/>
              <a:gd name="connsiteY764" fmla="*/ 170262 h 236901"/>
              <a:gd name="connsiteX765" fmla="*/ 6182638 w 7670129"/>
              <a:gd name="connsiteY765" fmla="*/ 170262 h 236901"/>
              <a:gd name="connsiteX766" fmla="*/ 6182638 w 7670129"/>
              <a:gd name="connsiteY766" fmla="*/ 152735 h 236901"/>
              <a:gd name="connsiteX767" fmla="*/ 6145019 w 7670129"/>
              <a:gd name="connsiteY767" fmla="*/ 152735 h 236901"/>
              <a:gd name="connsiteX768" fmla="*/ 6145019 w 7670129"/>
              <a:gd name="connsiteY768" fmla="*/ 166478 h 236901"/>
              <a:gd name="connsiteX769" fmla="*/ 6145019 w 7670129"/>
              <a:gd name="connsiteY769" fmla="*/ 170262 h 236901"/>
              <a:gd name="connsiteX770" fmla="*/ 6145019 w 7670129"/>
              <a:gd name="connsiteY770" fmla="*/ 212068 h 236901"/>
              <a:gd name="connsiteX771" fmla="*/ 6160694 w 7670129"/>
              <a:gd name="connsiteY771" fmla="*/ 212068 h 236901"/>
              <a:gd name="connsiteX772" fmla="*/ 6163401 w 7670129"/>
              <a:gd name="connsiteY772" fmla="*/ 212068 h 236901"/>
              <a:gd name="connsiteX773" fmla="*/ 6206897 w 7670129"/>
              <a:gd name="connsiteY773" fmla="*/ 212068 h 236901"/>
              <a:gd name="connsiteX774" fmla="*/ 6210679 w 7670129"/>
              <a:gd name="connsiteY774" fmla="*/ 212068 h 236901"/>
              <a:gd name="connsiteX775" fmla="*/ 6210679 w 7670129"/>
              <a:gd name="connsiteY775" fmla="*/ 111294 h 236901"/>
              <a:gd name="connsiteX776" fmla="*/ 6124085 w 7670129"/>
              <a:gd name="connsiteY776" fmla="*/ 111294 h 236901"/>
              <a:gd name="connsiteX777" fmla="*/ 6124085 w 7670129"/>
              <a:gd name="connsiteY777" fmla="*/ 45890 h 236901"/>
              <a:gd name="connsiteX778" fmla="*/ 6167580 w 7670129"/>
              <a:gd name="connsiteY778" fmla="*/ 45890 h 236901"/>
              <a:gd name="connsiteX779" fmla="*/ 6167580 w 7670129"/>
              <a:gd name="connsiteY779" fmla="*/ 70596 h 236901"/>
              <a:gd name="connsiteX780" fmla="*/ 6148343 w 7670129"/>
              <a:gd name="connsiteY780" fmla="*/ 70596 h 236901"/>
              <a:gd name="connsiteX781" fmla="*/ 6148343 w 7670129"/>
              <a:gd name="connsiteY781" fmla="*/ 88124 h 236901"/>
              <a:gd name="connsiteX782" fmla="*/ 6185963 w 7670129"/>
              <a:gd name="connsiteY782" fmla="*/ 88124 h 236901"/>
              <a:gd name="connsiteX783" fmla="*/ 6185963 w 7670129"/>
              <a:gd name="connsiteY783" fmla="*/ 74380 h 236901"/>
              <a:gd name="connsiteX784" fmla="*/ 6185963 w 7670129"/>
              <a:gd name="connsiteY784" fmla="*/ 70596 h 236901"/>
              <a:gd name="connsiteX785" fmla="*/ 6185963 w 7670129"/>
              <a:gd name="connsiteY785" fmla="*/ 28790 h 236901"/>
              <a:gd name="connsiteX786" fmla="*/ 6170288 w 7670129"/>
              <a:gd name="connsiteY786" fmla="*/ 28790 h 236901"/>
              <a:gd name="connsiteX787" fmla="*/ 6167580 w 7670129"/>
              <a:gd name="connsiteY787" fmla="*/ 28790 h 236901"/>
              <a:gd name="connsiteX788" fmla="*/ 6124085 w 7670129"/>
              <a:gd name="connsiteY788" fmla="*/ 28790 h 236901"/>
              <a:gd name="connsiteX789" fmla="*/ 6120302 w 7670129"/>
              <a:gd name="connsiteY789" fmla="*/ 28790 h 236901"/>
              <a:gd name="connsiteX790" fmla="*/ 6106941 w 7670129"/>
              <a:gd name="connsiteY790" fmla="*/ 28790 h 236901"/>
              <a:gd name="connsiteX791" fmla="*/ 6106941 w 7670129"/>
              <a:gd name="connsiteY791" fmla="*/ 45890 h 236901"/>
              <a:gd name="connsiteX792" fmla="*/ 6106941 w 7670129"/>
              <a:gd name="connsiteY792" fmla="*/ 236476 h 236901"/>
              <a:gd name="connsiteX793" fmla="*/ 5978332 w 7670129"/>
              <a:gd name="connsiteY793" fmla="*/ 236476 h 236901"/>
              <a:gd name="connsiteX794" fmla="*/ 5978332 w 7670129"/>
              <a:gd name="connsiteY794" fmla="*/ 129565 h 236901"/>
              <a:gd name="connsiteX795" fmla="*/ 6064927 w 7670129"/>
              <a:gd name="connsiteY795" fmla="*/ 129565 h 236901"/>
              <a:gd name="connsiteX796" fmla="*/ 6064927 w 7670129"/>
              <a:gd name="connsiteY796" fmla="*/ 194969 h 236901"/>
              <a:gd name="connsiteX797" fmla="*/ 6021431 w 7670129"/>
              <a:gd name="connsiteY797" fmla="*/ 194969 h 236901"/>
              <a:gd name="connsiteX798" fmla="*/ 6021431 w 7670129"/>
              <a:gd name="connsiteY798" fmla="*/ 170262 h 236901"/>
              <a:gd name="connsiteX799" fmla="*/ 6040668 w 7670129"/>
              <a:gd name="connsiteY799" fmla="*/ 170262 h 236901"/>
              <a:gd name="connsiteX800" fmla="*/ 6040668 w 7670129"/>
              <a:gd name="connsiteY800" fmla="*/ 152735 h 236901"/>
              <a:gd name="connsiteX801" fmla="*/ 6003049 w 7670129"/>
              <a:gd name="connsiteY801" fmla="*/ 152735 h 236901"/>
              <a:gd name="connsiteX802" fmla="*/ 6003049 w 7670129"/>
              <a:gd name="connsiteY802" fmla="*/ 166478 h 236901"/>
              <a:gd name="connsiteX803" fmla="*/ 6003049 w 7670129"/>
              <a:gd name="connsiteY803" fmla="*/ 170262 h 236901"/>
              <a:gd name="connsiteX804" fmla="*/ 6003049 w 7670129"/>
              <a:gd name="connsiteY804" fmla="*/ 212068 h 236901"/>
              <a:gd name="connsiteX805" fmla="*/ 6018724 w 7670129"/>
              <a:gd name="connsiteY805" fmla="*/ 212068 h 236901"/>
              <a:gd name="connsiteX806" fmla="*/ 6021431 w 7670129"/>
              <a:gd name="connsiteY806" fmla="*/ 212068 h 236901"/>
              <a:gd name="connsiteX807" fmla="*/ 6064927 w 7670129"/>
              <a:gd name="connsiteY807" fmla="*/ 212068 h 236901"/>
              <a:gd name="connsiteX808" fmla="*/ 6070220 w 7670129"/>
              <a:gd name="connsiteY808" fmla="*/ 212068 h 236901"/>
              <a:gd name="connsiteX809" fmla="*/ 6070220 w 7670129"/>
              <a:gd name="connsiteY809" fmla="*/ 106912 h 236901"/>
              <a:gd name="connsiteX810" fmla="*/ 5983626 w 7670129"/>
              <a:gd name="connsiteY810" fmla="*/ 106912 h 236901"/>
              <a:gd name="connsiteX811" fmla="*/ 5983626 w 7670129"/>
              <a:gd name="connsiteY811" fmla="*/ 41508 h 236901"/>
              <a:gd name="connsiteX812" fmla="*/ 6027121 w 7670129"/>
              <a:gd name="connsiteY812" fmla="*/ 41508 h 236901"/>
              <a:gd name="connsiteX813" fmla="*/ 6027121 w 7670129"/>
              <a:gd name="connsiteY813" fmla="*/ 66214 h 236901"/>
              <a:gd name="connsiteX814" fmla="*/ 6007884 w 7670129"/>
              <a:gd name="connsiteY814" fmla="*/ 66214 h 236901"/>
              <a:gd name="connsiteX815" fmla="*/ 6007884 w 7670129"/>
              <a:gd name="connsiteY815" fmla="*/ 83742 h 236901"/>
              <a:gd name="connsiteX816" fmla="*/ 6045504 w 7670129"/>
              <a:gd name="connsiteY816" fmla="*/ 83742 h 236901"/>
              <a:gd name="connsiteX817" fmla="*/ 6045504 w 7670129"/>
              <a:gd name="connsiteY817" fmla="*/ 69998 h 236901"/>
              <a:gd name="connsiteX818" fmla="*/ 6045504 w 7670129"/>
              <a:gd name="connsiteY818" fmla="*/ 66214 h 236901"/>
              <a:gd name="connsiteX819" fmla="*/ 6045504 w 7670129"/>
              <a:gd name="connsiteY819" fmla="*/ 24408 h 236901"/>
              <a:gd name="connsiteX820" fmla="*/ 6029829 w 7670129"/>
              <a:gd name="connsiteY820" fmla="*/ 24408 h 236901"/>
              <a:gd name="connsiteX821" fmla="*/ 6027121 w 7670129"/>
              <a:gd name="connsiteY821" fmla="*/ 24408 h 236901"/>
              <a:gd name="connsiteX822" fmla="*/ 5983626 w 7670129"/>
              <a:gd name="connsiteY822" fmla="*/ 24408 h 236901"/>
              <a:gd name="connsiteX823" fmla="*/ 5978332 w 7670129"/>
              <a:gd name="connsiteY823" fmla="*/ 24408 h 236901"/>
              <a:gd name="connsiteX824" fmla="*/ 5966482 w 7670129"/>
              <a:gd name="connsiteY824" fmla="*/ 24408 h 236901"/>
              <a:gd name="connsiteX825" fmla="*/ 5966482 w 7670129"/>
              <a:gd name="connsiteY825" fmla="*/ 41508 h 236901"/>
              <a:gd name="connsiteX826" fmla="*/ 5966482 w 7670129"/>
              <a:gd name="connsiteY826" fmla="*/ 232094 h 236901"/>
              <a:gd name="connsiteX827" fmla="*/ 5928527 w 7670129"/>
              <a:gd name="connsiteY827" fmla="*/ 232094 h 236901"/>
              <a:gd name="connsiteX828" fmla="*/ 5928527 w 7670129"/>
              <a:gd name="connsiteY828" fmla="*/ 232095 h 236901"/>
              <a:gd name="connsiteX829" fmla="*/ 5928250 w 7670129"/>
              <a:gd name="connsiteY829" fmla="*/ 232095 h 236901"/>
              <a:gd name="connsiteX830" fmla="*/ 5928250 w 7670129"/>
              <a:gd name="connsiteY830" fmla="*/ 232094 h 236901"/>
              <a:gd name="connsiteX831" fmla="*/ 5837873 w 7670129"/>
              <a:gd name="connsiteY831" fmla="*/ 232094 h 236901"/>
              <a:gd name="connsiteX832" fmla="*/ 5837873 w 7670129"/>
              <a:gd name="connsiteY832" fmla="*/ 125183 h 236901"/>
              <a:gd name="connsiteX833" fmla="*/ 5924468 w 7670129"/>
              <a:gd name="connsiteY833" fmla="*/ 125183 h 236901"/>
              <a:gd name="connsiteX834" fmla="*/ 5924468 w 7670129"/>
              <a:gd name="connsiteY834" fmla="*/ 190587 h 236901"/>
              <a:gd name="connsiteX835" fmla="*/ 5880972 w 7670129"/>
              <a:gd name="connsiteY835" fmla="*/ 190587 h 236901"/>
              <a:gd name="connsiteX836" fmla="*/ 5880972 w 7670129"/>
              <a:gd name="connsiteY836" fmla="*/ 165880 h 236901"/>
              <a:gd name="connsiteX837" fmla="*/ 5900209 w 7670129"/>
              <a:gd name="connsiteY837" fmla="*/ 165880 h 236901"/>
              <a:gd name="connsiteX838" fmla="*/ 5900209 w 7670129"/>
              <a:gd name="connsiteY838" fmla="*/ 148353 h 236901"/>
              <a:gd name="connsiteX839" fmla="*/ 5862590 w 7670129"/>
              <a:gd name="connsiteY839" fmla="*/ 148353 h 236901"/>
              <a:gd name="connsiteX840" fmla="*/ 5862590 w 7670129"/>
              <a:gd name="connsiteY840" fmla="*/ 162096 h 236901"/>
              <a:gd name="connsiteX841" fmla="*/ 5862590 w 7670129"/>
              <a:gd name="connsiteY841" fmla="*/ 165880 h 236901"/>
              <a:gd name="connsiteX842" fmla="*/ 5862590 w 7670129"/>
              <a:gd name="connsiteY842" fmla="*/ 207686 h 236901"/>
              <a:gd name="connsiteX843" fmla="*/ 5878265 w 7670129"/>
              <a:gd name="connsiteY843" fmla="*/ 207686 h 236901"/>
              <a:gd name="connsiteX844" fmla="*/ 5880972 w 7670129"/>
              <a:gd name="connsiteY844" fmla="*/ 207686 h 236901"/>
              <a:gd name="connsiteX845" fmla="*/ 5924468 w 7670129"/>
              <a:gd name="connsiteY845" fmla="*/ 207686 h 236901"/>
              <a:gd name="connsiteX846" fmla="*/ 5928250 w 7670129"/>
              <a:gd name="connsiteY846" fmla="*/ 207686 h 236901"/>
              <a:gd name="connsiteX847" fmla="*/ 5928250 w 7670129"/>
              <a:gd name="connsiteY847" fmla="*/ 106913 h 236901"/>
              <a:gd name="connsiteX848" fmla="*/ 5841656 w 7670129"/>
              <a:gd name="connsiteY848" fmla="*/ 106913 h 236901"/>
              <a:gd name="connsiteX849" fmla="*/ 5841656 w 7670129"/>
              <a:gd name="connsiteY849" fmla="*/ 41509 h 236901"/>
              <a:gd name="connsiteX850" fmla="*/ 5885151 w 7670129"/>
              <a:gd name="connsiteY850" fmla="*/ 41509 h 236901"/>
              <a:gd name="connsiteX851" fmla="*/ 5885151 w 7670129"/>
              <a:gd name="connsiteY851" fmla="*/ 66215 h 236901"/>
              <a:gd name="connsiteX852" fmla="*/ 5865914 w 7670129"/>
              <a:gd name="connsiteY852" fmla="*/ 66215 h 236901"/>
              <a:gd name="connsiteX853" fmla="*/ 5865914 w 7670129"/>
              <a:gd name="connsiteY853" fmla="*/ 83743 h 236901"/>
              <a:gd name="connsiteX854" fmla="*/ 5903534 w 7670129"/>
              <a:gd name="connsiteY854" fmla="*/ 83743 h 236901"/>
              <a:gd name="connsiteX855" fmla="*/ 5903534 w 7670129"/>
              <a:gd name="connsiteY855" fmla="*/ 69999 h 236901"/>
              <a:gd name="connsiteX856" fmla="*/ 5903534 w 7670129"/>
              <a:gd name="connsiteY856" fmla="*/ 66215 h 236901"/>
              <a:gd name="connsiteX857" fmla="*/ 5903534 w 7670129"/>
              <a:gd name="connsiteY857" fmla="*/ 24409 h 236901"/>
              <a:gd name="connsiteX858" fmla="*/ 5887859 w 7670129"/>
              <a:gd name="connsiteY858" fmla="*/ 24409 h 236901"/>
              <a:gd name="connsiteX859" fmla="*/ 5885151 w 7670129"/>
              <a:gd name="connsiteY859" fmla="*/ 24409 h 236901"/>
              <a:gd name="connsiteX860" fmla="*/ 5841656 w 7670129"/>
              <a:gd name="connsiteY860" fmla="*/ 24409 h 236901"/>
              <a:gd name="connsiteX861" fmla="*/ 5837873 w 7670129"/>
              <a:gd name="connsiteY861" fmla="*/ 24409 h 236901"/>
              <a:gd name="connsiteX862" fmla="*/ 5824512 w 7670129"/>
              <a:gd name="connsiteY862" fmla="*/ 24409 h 236901"/>
              <a:gd name="connsiteX863" fmla="*/ 5824512 w 7670129"/>
              <a:gd name="connsiteY863" fmla="*/ 41509 h 236901"/>
              <a:gd name="connsiteX864" fmla="*/ 5824512 w 7670129"/>
              <a:gd name="connsiteY864" fmla="*/ 232095 h 236901"/>
              <a:gd name="connsiteX865" fmla="*/ 5786557 w 7670129"/>
              <a:gd name="connsiteY865" fmla="*/ 232095 h 236901"/>
              <a:gd name="connsiteX866" fmla="*/ 5786280 w 7670129"/>
              <a:gd name="connsiteY866" fmla="*/ 232095 h 236901"/>
              <a:gd name="connsiteX867" fmla="*/ 5695903 w 7670129"/>
              <a:gd name="connsiteY867" fmla="*/ 232095 h 236901"/>
              <a:gd name="connsiteX868" fmla="*/ 5695903 w 7670129"/>
              <a:gd name="connsiteY868" fmla="*/ 125184 h 236901"/>
              <a:gd name="connsiteX869" fmla="*/ 5782498 w 7670129"/>
              <a:gd name="connsiteY869" fmla="*/ 125184 h 236901"/>
              <a:gd name="connsiteX870" fmla="*/ 5782498 w 7670129"/>
              <a:gd name="connsiteY870" fmla="*/ 190588 h 236901"/>
              <a:gd name="connsiteX871" fmla="*/ 5739002 w 7670129"/>
              <a:gd name="connsiteY871" fmla="*/ 190588 h 236901"/>
              <a:gd name="connsiteX872" fmla="*/ 5739002 w 7670129"/>
              <a:gd name="connsiteY872" fmla="*/ 165881 h 236901"/>
              <a:gd name="connsiteX873" fmla="*/ 5758239 w 7670129"/>
              <a:gd name="connsiteY873" fmla="*/ 165881 h 236901"/>
              <a:gd name="connsiteX874" fmla="*/ 5758239 w 7670129"/>
              <a:gd name="connsiteY874" fmla="*/ 148354 h 236901"/>
              <a:gd name="connsiteX875" fmla="*/ 5720620 w 7670129"/>
              <a:gd name="connsiteY875" fmla="*/ 148354 h 236901"/>
              <a:gd name="connsiteX876" fmla="*/ 5720620 w 7670129"/>
              <a:gd name="connsiteY876" fmla="*/ 162097 h 236901"/>
              <a:gd name="connsiteX877" fmla="*/ 5720620 w 7670129"/>
              <a:gd name="connsiteY877" fmla="*/ 165881 h 236901"/>
              <a:gd name="connsiteX878" fmla="*/ 5720620 w 7670129"/>
              <a:gd name="connsiteY878" fmla="*/ 207687 h 236901"/>
              <a:gd name="connsiteX879" fmla="*/ 5736295 w 7670129"/>
              <a:gd name="connsiteY879" fmla="*/ 207687 h 236901"/>
              <a:gd name="connsiteX880" fmla="*/ 5739002 w 7670129"/>
              <a:gd name="connsiteY880" fmla="*/ 207687 h 236901"/>
              <a:gd name="connsiteX881" fmla="*/ 5782498 w 7670129"/>
              <a:gd name="connsiteY881" fmla="*/ 207687 h 236901"/>
              <a:gd name="connsiteX882" fmla="*/ 5786280 w 7670129"/>
              <a:gd name="connsiteY882" fmla="*/ 207687 h 236901"/>
              <a:gd name="connsiteX883" fmla="*/ 5786280 w 7670129"/>
              <a:gd name="connsiteY883" fmla="*/ 106913 h 236901"/>
              <a:gd name="connsiteX884" fmla="*/ 5699686 w 7670129"/>
              <a:gd name="connsiteY884" fmla="*/ 106913 h 236901"/>
              <a:gd name="connsiteX885" fmla="*/ 5699686 w 7670129"/>
              <a:gd name="connsiteY885" fmla="*/ 41509 h 236901"/>
              <a:gd name="connsiteX886" fmla="*/ 5743181 w 7670129"/>
              <a:gd name="connsiteY886" fmla="*/ 41509 h 236901"/>
              <a:gd name="connsiteX887" fmla="*/ 5743181 w 7670129"/>
              <a:gd name="connsiteY887" fmla="*/ 66215 h 236901"/>
              <a:gd name="connsiteX888" fmla="*/ 5723944 w 7670129"/>
              <a:gd name="connsiteY888" fmla="*/ 66215 h 236901"/>
              <a:gd name="connsiteX889" fmla="*/ 5723944 w 7670129"/>
              <a:gd name="connsiteY889" fmla="*/ 83743 h 236901"/>
              <a:gd name="connsiteX890" fmla="*/ 5761564 w 7670129"/>
              <a:gd name="connsiteY890" fmla="*/ 83743 h 236901"/>
              <a:gd name="connsiteX891" fmla="*/ 5761564 w 7670129"/>
              <a:gd name="connsiteY891" fmla="*/ 69999 h 236901"/>
              <a:gd name="connsiteX892" fmla="*/ 5761564 w 7670129"/>
              <a:gd name="connsiteY892" fmla="*/ 66215 h 236901"/>
              <a:gd name="connsiteX893" fmla="*/ 5761564 w 7670129"/>
              <a:gd name="connsiteY893" fmla="*/ 24409 h 236901"/>
              <a:gd name="connsiteX894" fmla="*/ 5745889 w 7670129"/>
              <a:gd name="connsiteY894" fmla="*/ 24409 h 236901"/>
              <a:gd name="connsiteX895" fmla="*/ 5743181 w 7670129"/>
              <a:gd name="connsiteY895" fmla="*/ 24409 h 236901"/>
              <a:gd name="connsiteX896" fmla="*/ 5699686 w 7670129"/>
              <a:gd name="connsiteY896" fmla="*/ 24409 h 236901"/>
              <a:gd name="connsiteX897" fmla="*/ 5695903 w 7670129"/>
              <a:gd name="connsiteY897" fmla="*/ 24409 h 236901"/>
              <a:gd name="connsiteX898" fmla="*/ 5682542 w 7670129"/>
              <a:gd name="connsiteY898" fmla="*/ 24409 h 236901"/>
              <a:gd name="connsiteX899" fmla="*/ 5682542 w 7670129"/>
              <a:gd name="connsiteY899" fmla="*/ 41509 h 236901"/>
              <a:gd name="connsiteX900" fmla="*/ 5682542 w 7670129"/>
              <a:gd name="connsiteY900" fmla="*/ 232095 h 236901"/>
              <a:gd name="connsiteX901" fmla="*/ 5644587 w 7670129"/>
              <a:gd name="connsiteY901" fmla="*/ 232095 h 236901"/>
              <a:gd name="connsiteX902" fmla="*/ 5644587 w 7670129"/>
              <a:gd name="connsiteY902" fmla="*/ 232096 h 236901"/>
              <a:gd name="connsiteX903" fmla="*/ 5644310 w 7670129"/>
              <a:gd name="connsiteY903" fmla="*/ 232096 h 236901"/>
              <a:gd name="connsiteX904" fmla="*/ 5644310 w 7670129"/>
              <a:gd name="connsiteY904" fmla="*/ 232095 h 236901"/>
              <a:gd name="connsiteX905" fmla="*/ 5553933 w 7670129"/>
              <a:gd name="connsiteY905" fmla="*/ 232095 h 236901"/>
              <a:gd name="connsiteX906" fmla="*/ 5553933 w 7670129"/>
              <a:gd name="connsiteY906" fmla="*/ 125184 h 236901"/>
              <a:gd name="connsiteX907" fmla="*/ 5640528 w 7670129"/>
              <a:gd name="connsiteY907" fmla="*/ 125184 h 236901"/>
              <a:gd name="connsiteX908" fmla="*/ 5640528 w 7670129"/>
              <a:gd name="connsiteY908" fmla="*/ 190588 h 236901"/>
              <a:gd name="connsiteX909" fmla="*/ 5597032 w 7670129"/>
              <a:gd name="connsiteY909" fmla="*/ 190588 h 236901"/>
              <a:gd name="connsiteX910" fmla="*/ 5597032 w 7670129"/>
              <a:gd name="connsiteY910" fmla="*/ 165881 h 236901"/>
              <a:gd name="connsiteX911" fmla="*/ 5616269 w 7670129"/>
              <a:gd name="connsiteY911" fmla="*/ 165881 h 236901"/>
              <a:gd name="connsiteX912" fmla="*/ 5616269 w 7670129"/>
              <a:gd name="connsiteY912" fmla="*/ 148354 h 236901"/>
              <a:gd name="connsiteX913" fmla="*/ 5578650 w 7670129"/>
              <a:gd name="connsiteY913" fmla="*/ 148354 h 236901"/>
              <a:gd name="connsiteX914" fmla="*/ 5578650 w 7670129"/>
              <a:gd name="connsiteY914" fmla="*/ 162097 h 236901"/>
              <a:gd name="connsiteX915" fmla="*/ 5578650 w 7670129"/>
              <a:gd name="connsiteY915" fmla="*/ 165881 h 236901"/>
              <a:gd name="connsiteX916" fmla="*/ 5578650 w 7670129"/>
              <a:gd name="connsiteY916" fmla="*/ 207687 h 236901"/>
              <a:gd name="connsiteX917" fmla="*/ 5594325 w 7670129"/>
              <a:gd name="connsiteY917" fmla="*/ 207687 h 236901"/>
              <a:gd name="connsiteX918" fmla="*/ 5597032 w 7670129"/>
              <a:gd name="connsiteY918" fmla="*/ 207687 h 236901"/>
              <a:gd name="connsiteX919" fmla="*/ 5640528 w 7670129"/>
              <a:gd name="connsiteY919" fmla="*/ 207687 h 236901"/>
              <a:gd name="connsiteX920" fmla="*/ 5644310 w 7670129"/>
              <a:gd name="connsiteY920" fmla="*/ 207687 h 236901"/>
              <a:gd name="connsiteX921" fmla="*/ 5644310 w 7670129"/>
              <a:gd name="connsiteY921" fmla="*/ 106914 h 236901"/>
              <a:gd name="connsiteX922" fmla="*/ 5557716 w 7670129"/>
              <a:gd name="connsiteY922" fmla="*/ 106914 h 236901"/>
              <a:gd name="connsiteX923" fmla="*/ 5557716 w 7670129"/>
              <a:gd name="connsiteY923" fmla="*/ 41510 h 236901"/>
              <a:gd name="connsiteX924" fmla="*/ 5601211 w 7670129"/>
              <a:gd name="connsiteY924" fmla="*/ 41510 h 236901"/>
              <a:gd name="connsiteX925" fmla="*/ 5601211 w 7670129"/>
              <a:gd name="connsiteY925" fmla="*/ 66216 h 236901"/>
              <a:gd name="connsiteX926" fmla="*/ 5581974 w 7670129"/>
              <a:gd name="connsiteY926" fmla="*/ 66216 h 236901"/>
              <a:gd name="connsiteX927" fmla="*/ 5581974 w 7670129"/>
              <a:gd name="connsiteY927" fmla="*/ 83744 h 236901"/>
              <a:gd name="connsiteX928" fmla="*/ 5619594 w 7670129"/>
              <a:gd name="connsiteY928" fmla="*/ 83744 h 236901"/>
              <a:gd name="connsiteX929" fmla="*/ 5619594 w 7670129"/>
              <a:gd name="connsiteY929" fmla="*/ 70000 h 236901"/>
              <a:gd name="connsiteX930" fmla="*/ 5619594 w 7670129"/>
              <a:gd name="connsiteY930" fmla="*/ 66216 h 236901"/>
              <a:gd name="connsiteX931" fmla="*/ 5619594 w 7670129"/>
              <a:gd name="connsiteY931" fmla="*/ 24410 h 236901"/>
              <a:gd name="connsiteX932" fmla="*/ 5603919 w 7670129"/>
              <a:gd name="connsiteY932" fmla="*/ 24410 h 236901"/>
              <a:gd name="connsiteX933" fmla="*/ 5601211 w 7670129"/>
              <a:gd name="connsiteY933" fmla="*/ 24410 h 236901"/>
              <a:gd name="connsiteX934" fmla="*/ 5557716 w 7670129"/>
              <a:gd name="connsiteY934" fmla="*/ 24410 h 236901"/>
              <a:gd name="connsiteX935" fmla="*/ 5553933 w 7670129"/>
              <a:gd name="connsiteY935" fmla="*/ 24410 h 236901"/>
              <a:gd name="connsiteX936" fmla="*/ 5540572 w 7670129"/>
              <a:gd name="connsiteY936" fmla="*/ 24410 h 236901"/>
              <a:gd name="connsiteX937" fmla="*/ 5540572 w 7670129"/>
              <a:gd name="connsiteY937" fmla="*/ 41510 h 236901"/>
              <a:gd name="connsiteX938" fmla="*/ 5540572 w 7670129"/>
              <a:gd name="connsiteY938" fmla="*/ 232096 h 236901"/>
              <a:gd name="connsiteX939" fmla="*/ 5502616 w 7670129"/>
              <a:gd name="connsiteY939" fmla="*/ 232096 h 236901"/>
              <a:gd name="connsiteX940" fmla="*/ 5502616 w 7670129"/>
              <a:gd name="connsiteY940" fmla="*/ 232097 h 236901"/>
              <a:gd name="connsiteX941" fmla="*/ 5502339 w 7670129"/>
              <a:gd name="connsiteY941" fmla="*/ 232097 h 236901"/>
              <a:gd name="connsiteX942" fmla="*/ 5502339 w 7670129"/>
              <a:gd name="connsiteY942" fmla="*/ 232096 h 236901"/>
              <a:gd name="connsiteX943" fmla="*/ 5411963 w 7670129"/>
              <a:gd name="connsiteY943" fmla="*/ 232096 h 236901"/>
              <a:gd name="connsiteX944" fmla="*/ 5411963 w 7670129"/>
              <a:gd name="connsiteY944" fmla="*/ 125185 h 236901"/>
              <a:gd name="connsiteX945" fmla="*/ 5498558 w 7670129"/>
              <a:gd name="connsiteY945" fmla="*/ 125185 h 236901"/>
              <a:gd name="connsiteX946" fmla="*/ 5498558 w 7670129"/>
              <a:gd name="connsiteY946" fmla="*/ 190589 h 236901"/>
              <a:gd name="connsiteX947" fmla="*/ 5455062 w 7670129"/>
              <a:gd name="connsiteY947" fmla="*/ 190589 h 236901"/>
              <a:gd name="connsiteX948" fmla="*/ 5455062 w 7670129"/>
              <a:gd name="connsiteY948" fmla="*/ 165882 h 236901"/>
              <a:gd name="connsiteX949" fmla="*/ 5474299 w 7670129"/>
              <a:gd name="connsiteY949" fmla="*/ 165882 h 236901"/>
              <a:gd name="connsiteX950" fmla="*/ 5474299 w 7670129"/>
              <a:gd name="connsiteY950" fmla="*/ 148355 h 236901"/>
              <a:gd name="connsiteX951" fmla="*/ 5436680 w 7670129"/>
              <a:gd name="connsiteY951" fmla="*/ 148355 h 236901"/>
              <a:gd name="connsiteX952" fmla="*/ 5436680 w 7670129"/>
              <a:gd name="connsiteY952" fmla="*/ 162098 h 236901"/>
              <a:gd name="connsiteX953" fmla="*/ 5436680 w 7670129"/>
              <a:gd name="connsiteY953" fmla="*/ 165882 h 236901"/>
              <a:gd name="connsiteX954" fmla="*/ 5436680 w 7670129"/>
              <a:gd name="connsiteY954" fmla="*/ 207688 h 236901"/>
              <a:gd name="connsiteX955" fmla="*/ 5452355 w 7670129"/>
              <a:gd name="connsiteY955" fmla="*/ 207688 h 236901"/>
              <a:gd name="connsiteX956" fmla="*/ 5455062 w 7670129"/>
              <a:gd name="connsiteY956" fmla="*/ 207688 h 236901"/>
              <a:gd name="connsiteX957" fmla="*/ 5498558 w 7670129"/>
              <a:gd name="connsiteY957" fmla="*/ 207688 h 236901"/>
              <a:gd name="connsiteX958" fmla="*/ 5502339 w 7670129"/>
              <a:gd name="connsiteY958" fmla="*/ 207688 h 236901"/>
              <a:gd name="connsiteX959" fmla="*/ 5502339 w 7670129"/>
              <a:gd name="connsiteY959" fmla="*/ 106915 h 236901"/>
              <a:gd name="connsiteX960" fmla="*/ 5415745 w 7670129"/>
              <a:gd name="connsiteY960" fmla="*/ 106915 h 236901"/>
              <a:gd name="connsiteX961" fmla="*/ 5415745 w 7670129"/>
              <a:gd name="connsiteY961" fmla="*/ 41511 h 236901"/>
              <a:gd name="connsiteX962" fmla="*/ 5459240 w 7670129"/>
              <a:gd name="connsiteY962" fmla="*/ 41511 h 236901"/>
              <a:gd name="connsiteX963" fmla="*/ 5459240 w 7670129"/>
              <a:gd name="connsiteY963" fmla="*/ 66217 h 236901"/>
              <a:gd name="connsiteX964" fmla="*/ 5440003 w 7670129"/>
              <a:gd name="connsiteY964" fmla="*/ 66217 h 236901"/>
              <a:gd name="connsiteX965" fmla="*/ 5440003 w 7670129"/>
              <a:gd name="connsiteY965" fmla="*/ 83745 h 236901"/>
              <a:gd name="connsiteX966" fmla="*/ 5477623 w 7670129"/>
              <a:gd name="connsiteY966" fmla="*/ 83745 h 236901"/>
              <a:gd name="connsiteX967" fmla="*/ 5477623 w 7670129"/>
              <a:gd name="connsiteY967" fmla="*/ 70001 h 236901"/>
              <a:gd name="connsiteX968" fmla="*/ 5477623 w 7670129"/>
              <a:gd name="connsiteY968" fmla="*/ 66217 h 236901"/>
              <a:gd name="connsiteX969" fmla="*/ 5477623 w 7670129"/>
              <a:gd name="connsiteY969" fmla="*/ 24411 h 236901"/>
              <a:gd name="connsiteX970" fmla="*/ 5461948 w 7670129"/>
              <a:gd name="connsiteY970" fmla="*/ 24411 h 236901"/>
              <a:gd name="connsiteX971" fmla="*/ 5459240 w 7670129"/>
              <a:gd name="connsiteY971" fmla="*/ 24411 h 236901"/>
              <a:gd name="connsiteX972" fmla="*/ 5415745 w 7670129"/>
              <a:gd name="connsiteY972" fmla="*/ 24411 h 236901"/>
              <a:gd name="connsiteX973" fmla="*/ 5411963 w 7670129"/>
              <a:gd name="connsiteY973" fmla="*/ 24411 h 236901"/>
              <a:gd name="connsiteX974" fmla="*/ 5398601 w 7670129"/>
              <a:gd name="connsiteY974" fmla="*/ 24411 h 236901"/>
              <a:gd name="connsiteX975" fmla="*/ 5398601 w 7670129"/>
              <a:gd name="connsiteY975" fmla="*/ 41511 h 236901"/>
              <a:gd name="connsiteX976" fmla="*/ 5398601 w 7670129"/>
              <a:gd name="connsiteY976" fmla="*/ 232097 h 236901"/>
              <a:gd name="connsiteX977" fmla="*/ 5360646 w 7670129"/>
              <a:gd name="connsiteY977" fmla="*/ 232097 h 236901"/>
              <a:gd name="connsiteX978" fmla="*/ 5360646 w 7670129"/>
              <a:gd name="connsiteY978" fmla="*/ 232098 h 236901"/>
              <a:gd name="connsiteX979" fmla="*/ 5360369 w 7670129"/>
              <a:gd name="connsiteY979" fmla="*/ 232098 h 236901"/>
              <a:gd name="connsiteX980" fmla="*/ 5360369 w 7670129"/>
              <a:gd name="connsiteY980" fmla="*/ 232097 h 236901"/>
              <a:gd name="connsiteX981" fmla="*/ 5269992 w 7670129"/>
              <a:gd name="connsiteY981" fmla="*/ 232097 h 236901"/>
              <a:gd name="connsiteX982" fmla="*/ 5269992 w 7670129"/>
              <a:gd name="connsiteY982" fmla="*/ 125186 h 236901"/>
              <a:gd name="connsiteX983" fmla="*/ 5356587 w 7670129"/>
              <a:gd name="connsiteY983" fmla="*/ 125186 h 236901"/>
              <a:gd name="connsiteX984" fmla="*/ 5356587 w 7670129"/>
              <a:gd name="connsiteY984" fmla="*/ 190590 h 236901"/>
              <a:gd name="connsiteX985" fmla="*/ 5313091 w 7670129"/>
              <a:gd name="connsiteY985" fmla="*/ 190590 h 236901"/>
              <a:gd name="connsiteX986" fmla="*/ 5313091 w 7670129"/>
              <a:gd name="connsiteY986" fmla="*/ 165883 h 236901"/>
              <a:gd name="connsiteX987" fmla="*/ 5332328 w 7670129"/>
              <a:gd name="connsiteY987" fmla="*/ 165883 h 236901"/>
              <a:gd name="connsiteX988" fmla="*/ 5332328 w 7670129"/>
              <a:gd name="connsiteY988" fmla="*/ 148356 h 236901"/>
              <a:gd name="connsiteX989" fmla="*/ 5294709 w 7670129"/>
              <a:gd name="connsiteY989" fmla="*/ 148356 h 236901"/>
              <a:gd name="connsiteX990" fmla="*/ 5294709 w 7670129"/>
              <a:gd name="connsiteY990" fmla="*/ 162099 h 236901"/>
              <a:gd name="connsiteX991" fmla="*/ 5294709 w 7670129"/>
              <a:gd name="connsiteY991" fmla="*/ 165883 h 236901"/>
              <a:gd name="connsiteX992" fmla="*/ 5294709 w 7670129"/>
              <a:gd name="connsiteY992" fmla="*/ 207689 h 236901"/>
              <a:gd name="connsiteX993" fmla="*/ 5310384 w 7670129"/>
              <a:gd name="connsiteY993" fmla="*/ 207689 h 236901"/>
              <a:gd name="connsiteX994" fmla="*/ 5313091 w 7670129"/>
              <a:gd name="connsiteY994" fmla="*/ 207689 h 236901"/>
              <a:gd name="connsiteX995" fmla="*/ 5356587 w 7670129"/>
              <a:gd name="connsiteY995" fmla="*/ 207689 h 236901"/>
              <a:gd name="connsiteX996" fmla="*/ 5360369 w 7670129"/>
              <a:gd name="connsiteY996" fmla="*/ 207689 h 236901"/>
              <a:gd name="connsiteX997" fmla="*/ 5360369 w 7670129"/>
              <a:gd name="connsiteY997" fmla="*/ 106916 h 236901"/>
              <a:gd name="connsiteX998" fmla="*/ 5273775 w 7670129"/>
              <a:gd name="connsiteY998" fmla="*/ 106916 h 236901"/>
              <a:gd name="connsiteX999" fmla="*/ 5273775 w 7670129"/>
              <a:gd name="connsiteY999" fmla="*/ 41512 h 236901"/>
              <a:gd name="connsiteX1000" fmla="*/ 5317270 w 7670129"/>
              <a:gd name="connsiteY1000" fmla="*/ 41512 h 236901"/>
              <a:gd name="connsiteX1001" fmla="*/ 5317270 w 7670129"/>
              <a:gd name="connsiteY1001" fmla="*/ 66218 h 236901"/>
              <a:gd name="connsiteX1002" fmla="*/ 5298033 w 7670129"/>
              <a:gd name="connsiteY1002" fmla="*/ 66218 h 236901"/>
              <a:gd name="connsiteX1003" fmla="*/ 5298033 w 7670129"/>
              <a:gd name="connsiteY1003" fmla="*/ 83746 h 236901"/>
              <a:gd name="connsiteX1004" fmla="*/ 5335653 w 7670129"/>
              <a:gd name="connsiteY1004" fmla="*/ 83746 h 236901"/>
              <a:gd name="connsiteX1005" fmla="*/ 5335653 w 7670129"/>
              <a:gd name="connsiteY1005" fmla="*/ 70002 h 236901"/>
              <a:gd name="connsiteX1006" fmla="*/ 5335653 w 7670129"/>
              <a:gd name="connsiteY1006" fmla="*/ 66218 h 236901"/>
              <a:gd name="connsiteX1007" fmla="*/ 5335653 w 7670129"/>
              <a:gd name="connsiteY1007" fmla="*/ 24412 h 236901"/>
              <a:gd name="connsiteX1008" fmla="*/ 5319978 w 7670129"/>
              <a:gd name="connsiteY1008" fmla="*/ 24412 h 236901"/>
              <a:gd name="connsiteX1009" fmla="*/ 5317270 w 7670129"/>
              <a:gd name="connsiteY1009" fmla="*/ 24412 h 236901"/>
              <a:gd name="connsiteX1010" fmla="*/ 5273775 w 7670129"/>
              <a:gd name="connsiteY1010" fmla="*/ 24412 h 236901"/>
              <a:gd name="connsiteX1011" fmla="*/ 5269992 w 7670129"/>
              <a:gd name="connsiteY1011" fmla="*/ 24412 h 236901"/>
              <a:gd name="connsiteX1012" fmla="*/ 5256631 w 7670129"/>
              <a:gd name="connsiteY1012" fmla="*/ 24412 h 236901"/>
              <a:gd name="connsiteX1013" fmla="*/ 5256631 w 7670129"/>
              <a:gd name="connsiteY1013" fmla="*/ 41512 h 236901"/>
              <a:gd name="connsiteX1014" fmla="*/ 5256631 w 7670129"/>
              <a:gd name="connsiteY1014" fmla="*/ 232098 h 236901"/>
              <a:gd name="connsiteX1015" fmla="*/ 5218676 w 7670129"/>
              <a:gd name="connsiteY1015" fmla="*/ 232098 h 236901"/>
              <a:gd name="connsiteX1016" fmla="*/ 5218399 w 7670129"/>
              <a:gd name="connsiteY1016" fmla="*/ 232098 h 236901"/>
              <a:gd name="connsiteX1017" fmla="*/ 5128022 w 7670129"/>
              <a:gd name="connsiteY1017" fmla="*/ 232098 h 236901"/>
              <a:gd name="connsiteX1018" fmla="*/ 5128022 w 7670129"/>
              <a:gd name="connsiteY1018" fmla="*/ 125187 h 236901"/>
              <a:gd name="connsiteX1019" fmla="*/ 5214617 w 7670129"/>
              <a:gd name="connsiteY1019" fmla="*/ 125187 h 236901"/>
              <a:gd name="connsiteX1020" fmla="*/ 5214617 w 7670129"/>
              <a:gd name="connsiteY1020" fmla="*/ 190591 h 236901"/>
              <a:gd name="connsiteX1021" fmla="*/ 5171121 w 7670129"/>
              <a:gd name="connsiteY1021" fmla="*/ 190591 h 236901"/>
              <a:gd name="connsiteX1022" fmla="*/ 5171121 w 7670129"/>
              <a:gd name="connsiteY1022" fmla="*/ 165884 h 236901"/>
              <a:gd name="connsiteX1023" fmla="*/ 5190358 w 7670129"/>
              <a:gd name="connsiteY1023" fmla="*/ 165884 h 236901"/>
              <a:gd name="connsiteX1024" fmla="*/ 5190358 w 7670129"/>
              <a:gd name="connsiteY1024" fmla="*/ 148357 h 236901"/>
              <a:gd name="connsiteX1025" fmla="*/ 5152739 w 7670129"/>
              <a:gd name="connsiteY1025" fmla="*/ 148357 h 236901"/>
              <a:gd name="connsiteX1026" fmla="*/ 5152739 w 7670129"/>
              <a:gd name="connsiteY1026" fmla="*/ 162100 h 236901"/>
              <a:gd name="connsiteX1027" fmla="*/ 5152739 w 7670129"/>
              <a:gd name="connsiteY1027" fmla="*/ 165884 h 236901"/>
              <a:gd name="connsiteX1028" fmla="*/ 5152739 w 7670129"/>
              <a:gd name="connsiteY1028" fmla="*/ 207690 h 236901"/>
              <a:gd name="connsiteX1029" fmla="*/ 5168414 w 7670129"/>
              <a:gd name="connsiteY1029" fmla="*/ 207690 h 236901"/>
              <a:gd name="connsiteX1030" fmla="*/ 5171121 w 7670129"/>
              <a:gd name="connsiteY1030" fmla="*/ 207690 h 236901"/>
              <a:gd name="connsiteX1031" fmla="*/ 5214617 w 7670129"/>
              <a:gd name="connsiteY1031" fmla="*/ 207690 h 236901"/>
              <a:gd name="connsiteX1032" fmla="*/ 5218399 w 7670129"/>
              <a:gd name="connsiteY1032" fmla="*/ 207690 h 236901"/>
              <a:gd name="connsiteX1033" fmla="*/ 5218399 w 7670129"/>
              <a:gd name="connsiteY1033" fmla="*/ 106916 h 236901"/>
              <a:gd name="connsiteX1034" fmla="*/ 5131805 w 7670129"/>
              <a:gd name="connsiteY1034" fmla="*/ 106916 h 236901"/>
              <a:gd name="connsiteX1035" fmla="*/ 5131805 w 7670129"/>
              <a:gd name="connsiteY1035" fmla="*/ 41512 h 236901"/>
              <a:gd name="connsiteX1036" fmla="*/ 5175300 w 7670129"/>
              <a:gd name="connsiteY1036" fmla="*/ 41512 h 236901"/>
              <a:gd name="connsiteX1037" fmla="*/ 5175300 w 7670129"/>
              <a:gd name="connsiteY1037" fmla="*/ 66218 h 236901"/>
              <a:gd name="connsiteX1038" fmla="*/ 5156063 w 7670129"/>
              <a:gd name="connsiteY1038" fmla="*/ 66218 h 236901"/>
              <a:gd name="connsiteX1039" fmla="*/ 5156063 w 7670129"/>
              <a:gd name="connsiteY1039" fmla="*/ 83746 h 236901"/>
              <a:gd name="connsiteX1040" fmla="*/ 5193683 w 7670129"/>
              <a:gd name="connsiteY1040" fmla="*/ 83746 h 236901"/>
              <a:gd name="connsiteX1041" fmla="*/ 5193683 w 7670129"/>
              <a:gd name="connsiteY1041" fmla="*/ 70002 h 236901"/>
              <a:gd name="connsiteX1042" fmla="*/ 5193683 w 7670129"/>
              <a:gd name="connsiteY1042" fmla="*/ 66218 h 236901"/>
              <a:gd name="connsiteX1043" fmla="*/ 5193683 w 7670129"/>
              <a:gd name="connsiteY1043" fmla="*/ 24412 h 236901"/>
              <a:gd name="connsiteX1044" fmla="*/ 5178008 w 7670129"/>
              <a:gd name="connsiteY1044" fmla="*/ 24412 h 236901"/>
              <a:gd name="connsiteX1045" fmla="*/ 5175300 w 7670129"/>
              <a:gd name="connsiteY1045" fmla="*/ 24412 h 236901"/>
              <a:gd name="connsiteX1046" fmla="*/ 5131805 w 7670129"/>
              <a:gd name="connsiteY1046" fmla="*/ 24412 h 236901"/>
              <a:gd name="connsiteX1047" fmla="*/ 5128022 w 7670129"/>
              <a:gd name="connsiteY1047" fmla="*/ 24412 h 236901"/>
              <a:gd name="connsiteX1048" fmla="*/ 5114661 w 7670129"/>
              <a:gd name="connsiteY1048" fmla="*/ 24412 h 236901"/>
              <a:gd name="connsiteX1049" fmla="*/ 5114661 w 7670129"/>
              <a:gd name="connsiteY1049" fmla="*/ 41512 h 236901"/>
              <a:gd name="connsiteX1050" fmla="*/ 5114661 w 7670129"/>
              <a:gd name="connsiteY1050" fmla="*/ 232098 h 236901"/>
              <a:gd name="connsiteX1051" fmla="*/ 5076706 w 7670129"/>
              <a:gd name="connsiteY1051" fmla="*/ 232098 h 236901"/>
              <a:gd name="connsiteX1052" fmla="*/ 5076706 w 7670129"/>
              <a:gd name="connsiteY1052" fmla="*/ 232099 h 236901"/>
              <a:gd name="connsiteX1053" fmla="*/ 5076429 w 7670129"/>
              <a:gd name="connsiteY1053" fmla="*/ 232099 h 236901"/>
              <a:gd name="connsiteX1054" fmla="*/ 5076429 w 7670129"/>
              <a:gd name="connsiteY1054" fmla="*/ 232098 h 236901"/>
              <a:gd name="connsiteX1055" fmla="*/ 4986052 w 7670129"/>
              <a:gd name="connsiteY1055" fmla="*/ 232098 h 236901"/>
              <a:gd name="connsiteX1056" fmla="*/ 4986052 w 7670129"/>
              <a:gd name="connsiteY1056" fmla="*/ 125187 h 236901"/>
              <a:gd name="connsiteX1057" fmla="*/ 5072647 w 7670129"/>
              <a:gd name="connsiteY1057" fmla="*/ 125187 h 236901"/>
              <a:gd name="connsiteX1058" fmla="*/ 5072647 w 7670129"/>
              <a:gd name="connsiteY1058" fmla="*/ 190591 h 236901"/>
              <a:gd name="connsiteX1059" fmla="*/ 5029151 w 7670129"/>
              <a:gd name="connsiteY1059" fmla="*/ 190591 h 236901"/>
              <a:gd name="connsiteX1060" fmla="*/ 5029151 w 7670129"/>
              <a:gd name="connsiteY1060" fmla="*/ 165884 h 236901"/>
              <a:gd name="connsiteX1061" fmla="*/ 5048388 w 7670129"/>
              <a:gd name="connsiteY1061" fmla="*/ 165884 h 236901"/>
              <a:gd name="connsiteX1062" fmla="*/ 5048388 w 7670129"/>
              <a:gd name="connsiteY1062" fmla="*/ 148357 h 236901"/>
              <a:gd name="connsiteX1063" fmla="*/ 5010769 w 7670129"/>
              <a:gd name="connsiteY1063" fmla="*/ 148357 h 236901"/>
              <a:gd name="connsiteX1064" fmla="*/ 5010769 w 7670129"/>
              <a:gd name="connsiteY1064" fmla="*/ 162100 h 236901"/>
              <a:gd name="connsiteX1065" fmla="*/ 5010769 w 7670129"/>
              <a:gd name="connsiteY1065" fmla="*/ 165884 h 236901"/>
              <a:gd name="connsiteX1066" fmla="*/ 5010769 w 7670129"/>
              <a:gd name="connsiteY1066" fmla="*/ 207690 h 236901"/>
              <a:gd name="connsiteX1067" fmla="*/ 5026444 w 7670129"/>
              <a:gd name="connsiteY1067" fmla="*/ 207690 h 236901"/>
              <a:gd name="connsiteX1068" fmla="*/ 5029151 w 7670129"/>
              <a:gd name="connsiteY1068" fmla="*/ 207690 h 236901"/>
              <a:gd name="connsiteX1069" fmla="*/ 5072647 w 7670129"/>
              <a:gd name="connsiteY1069" fmla="*/ 207690 h 236901"/>
              <a:gd name="connsiteX1070" fmla="*/ 5076429 w 7670129"/>
              <a:gd name="connsiteY1070" fmla="*/ 207690 h 236901"/>
              <a:gd name="connsiteX1071" fmla="*/ 5076429 w 7670129"/>
              <a:gd name="connsiteY1071" fmla="*/ 106917 h 236901"/>
              <a:gd name="connsiteX1072" fmla="*/ 4989835 w 7670129"/>
              <a:gd name="connsiteY1072" fmla="*/ 106917 h 236901"/>
              <a:gd name="connsiteX1073" fmla="*/ 4989835 w 7670129"/>
              <a:gd name="connsiteY1073" fmla="*/ 41513 h 236901"/>
              <a:gd name="connsiteX1074" fmla="*/ 5033330 w 7670129"/>
              <a:gd name="connsiteY1074" fmla="*/ 41513 h 236901"/>
              <a:gd name="connsiteX1075" fmla="*/ 5033330 w 7670129"/>
              <a:gd name="connsiteY1075" fmla="*/ 66219 h 236901"/>
              <a:gd name="connsiteX1076" fmla="*/ 5014093 w 7670129"/>
              <a:gd name="connsiteY1076" fmla="*/ 66219 h 236901"/>
              <a:gd name="connsiteX1077" fmla="*/ 5014093 w 7670129"/>
              <a:gd name="connsiteY1077" fmla="*/ 83747 h 236901"/>
              <a:gd name="connsiteX1078" fmla="*/ 5051713 w 7670129"/>
              <a:gd name="connsiteY1078" fmla="*/ 83747 h 236901"/>
              <a:gd name="connsiteX1079" fmla="*/ 5051713 w 7670129"/>
              <a:gd name="connsiteY1079" fmla="*/ 70003 h 236901"/>
              <a:gd name="connsiteX1080" fmla="*/ 5051713 w 7670129"/>
              <a:gd name="connsiteY1080" fmla="*/ 66219 h 236901"/>
              <a:gd name="connsiteX1081" fmla="*/ 5051713 w 7670129"/>
              <a:gd name="connsiteY1081" fmla="*/ 24413 h 236901"/>
              <a:gd name="connsiteX1082" fmla="*/ 5036038 w 7670129"/>
              <a:gd name="connsiteY1082" fmla="*/ 24413 h 236901"/>
              <a:gd name="connsiteX1083" fmla="*/ 5033330 w 7670129"/>
              <a:gd name="connsiteY1083" fmla="*/ 24413 h 236901"/>
              <a:gd name="connsiteX1084" fmla="*/ 4989835 w 7670129"/>
              <a:gd name="connsiteY1084" fmla="*/ 24413 h 236901"/>
              <a:gd name="connsiteX1085" fmla="*/ 4986052 w 7670129"/>
              <a:gd name="connsiteY1085" fmla="*/ 24413 h 236901"/>
              <a:gd name="connsiteX1086" fmla="*/ 4972691 w 7670129"/>
              <a:gd name="connsiteY1086" fmla="*/ 24413 h 236901"/>
              <a:gd name="connsiteX1087" fmla="*/ 4972691 w 7670129"/>
              <a:gd name="connsiteY1087" fmla="*/ 41513 h 236901"/>
              <a:gd name="connsiteX1088" fmla="*/ 4972691 w 7670129"/>
              <a:gd name="connsiteY1088" fmla="*/ 232099 h 236901"/>
              <a:gd name="connsiteX1089" fmla="*/ 4934736 w 7670129"/>
              <a:gd name="connsiteY1089" fmla="*/ 232099 h 236901"/>
              <a:gd name="connsiteX1090" fmla="*/ 4934736 w 7670129"/>
              <a:gd name="connsiteY1090" fmla="*/ 232100 h 236901"/>
              <a:gd name="connsiteX1091" fmla="*/ 4934459 w 7670129"/>
              <a:gd name="connsiteY1091" fmla="*/ 232100 h 236901"/>
              <a:gd name="connsiteX1092" fmla="*/ 4934459 w 7670129"/>
              <a:gd name="connsiteY1092" fmla="*/ 232099 h 236901"/>
              <a:gd name="connsiteX1093" fmla="*/ 4844082 w 7670129"/>
              <a:gd name="connsiteY1093" fmla="*/ 232099 h 236901"/>
              <a:gd name="connsiteX1094" fmla="*/ 4844082 w 7670129"/>
              <a:gd name="connsiteY1094" fmla="*/ 125188 h 236901"/>
              <a:gd name="connsiteX1095" fmla="*/ 4930677 w 7670129"/>
              <a:gd name="connsiteY1095" fmla="*/ 125188 h 236901"/>
              <a:gd name="connsiteX1096" fmla="*/ 4930677 w 7670129"/>
              <a:gd name="connsiteY1096" fmla="*/ 190592 h 236901"/>
              <a:gd name="connsiteX1097" fmla="*/ 4887181 w 7670129"/>
              <a:gd name="connsiteY1097" fmla="*/ 190592 h 236901"/>
              <a:gd name="connsiteX1098" fmla="*/ 4887181 w 7670129"/>
              <a:gd name="connsiteY1098" fmla="*/ 165885 h 236901"/>
              <a:gd name="connsiteX1099" fmla="*/ 4906418 w 7670129"/>
              <a:gd name="connsiteY1099" fmla="*/ 165885 h 236901"/>
              <a:gd name="connsiteX1100" fmla="*/ 4906418 w 7670129"/>
              <a:gd name="connsiteY1100" fmla="*/ 148358 h 236901"/>
              <a:gd name="connsiteX1101" fmla="*/ 4868799 w 7670129"/>
              <a:gd name="connsiteY1101" fmla="*/ 148358 h 236901"/>
              <a:gd name="connsiteX1102" fmla="*/ 4868799 w 7670129"/>
              <a:gd name="connsiteY1102" fmla="*/ 162101 h 236901"/>
              <a:gd name="connsiteX1103" fmla="*/ 4868799 w 7670129"/>
              <a:gd name="connsiteY1103" fmla="*/ 165885 h 236901"/>
              <a:gd name="connsiteX1104" fmla="*/ 4868799 w 7670129"/>
              <a:gd name="connsiteY1104" fmla="*/ 207691 h 236901"/>
              <a:gd name="connsiteX1105" fmla="*/ 4884474 w 7670129"/>
              <a:gd name="connsiteY1105" fmla="*/ 207691 h 236901"/>
              <a:gd name="connsiteX1106" fmla="*/ 4887181 w 7670129"/>
              <a:gd name="connsiteY1106" fmla="*/ 207691 h 236901"/>
              <a:gd name="connsiteX1107" fmla="*/ 4930677 w 7670129"/>
              <a:gd name="connsiteY1107" fmla="*/ 207691 h 236901"/>
              <a:gd name="connsiteX1108" fmla="*/ 4934459 w 7670129"/>
              <a:gd name="connsiteY1108" fmla="*/ 207691 h 236901"/>
              <a:gd name="connsiteX1109" fmla="*/ 4934459 w 7670129"/>
              <a:gd name="connsiteY1109" fmla="*/ 106918 h 236901"/>
              <a:gd name="connsiteX1110" fmla="*/ 4847865 w 7670129"/>
              <a:gd name="connsiteY1110" fmla="*/ 106918 h 236901"/>
              <a:gd name="connsiteX1111" fmla="*/ 4847865 w 7670129"/>
              <a:gd name="connsiteY1111" fmla="*/ 41514 h 236901"/>
              <a:gd name="connsiteX1112" fmla="*/ 4891360 w 7670129"/>
              <a:gd name="connsiteY1112" fmla="*/ 41514 h 236901"/>
              <a:gd name="connsiteX1113" fmla="*/ 4891360 w 7670129"/>
              <a:gd name="connsiteY1113" fmla="*/ 66220 h 236901"/>
              <a:gd name="connsiteX1114" fmla="*/ 4872123 w 7670129"/>
              <a:gd name="connsiteY1114" fmla="*/ 66220 h 236901"/>
              <a:gd name="connsiteX1115" fmla="*/ 4872123 w 7670129"/>
              <a:gd name="connsiteY1115" fmla="*/ 83748 h 236901"/>
              <a:gd name="connsiteX1116" fmla="*/ 4909743 w 7670129"/>
              <a:gd name="connsiteY1116" fmla="*/ 83748 h 236901"/>
              <a:gd name="connsiteX1117" fmla="*/ 4909743 w 7670129"/>
              <a:gd name="connsiteY1117" fmla="*/ 70004 h 236901"/>
              <a:gd name="connsiteX1118" fmla="*/ 4909743 w 7670129"/>
              <a:gd name="connsiteY1118" fmla="*/ 66220 h 236901"/>
              <a:gd name="connsiteX1119" fmla="*/ 4909743 w 7670129"/>
              <a:gd name="connsiteY1119" fmla="*/ 24414 h 236901"/>
              <a:gd name="connsiteX1120" fmla="*/ 4894068 w 7670129"/>
              <a:gd name="connsiteY1120" fmla="*/ 24414 h 236901"/>
              <a:gd name="connsiteX1121" fmla="*/ 4891360 w 7670129"/>
              <a:gd name="connsiteY1121" fmla="*/ 24414 h 236901"/>
              <a:gd name="connsiteX1122" fmla="*/ 4847865 w 7670129"/>
              <a:gd name="connsiteY1122" fmla="*/ 24414 h 236901"/>
              <a:gd name="connsiteX1123" fmla="*/ 4844082 w 7670129"/>
              <a:gd name="connsiteY1123" fmla="*/ 24414 h 236901"/>
              <a:gd name="connsiteX1124" fmla="*/ 4830721 w 7670129"/>
              <a:gd name="connsiteY1124" fmla="*/ 24414 h 236901"/>
              <a:gd name="connsiteX1125" fmla="*/ 4830721 w 7670129"/>
              <a:gd name="connsiteY1125" fmla="*/ 41514 h 236901"/>
              <a:gd name="connsiteX1126" fmla="*/ 4830721 w 7670129"/>
              <a:gd name="connsiteY1126" fmla="*/ 232100 h 236901"/>
              <a:gd name="connsiteX1127" fmla="*/ 4792766 w 7670129"/>
              <a:gd name="connsiteY1127" fmla="*/ 232100 h 236901"/>
              <a:gd name="connsiteX1128" fmla="*/ 4792766 w 7670129"/>
              <a:gd name="connsiteY1128" fmla="*/ 232101 h 236901"/>
              <a:gd name="connsiteX1129" fmla="*/ 4792489 w 7670129"/>
              <a:gd name="connsiteY1129" fmla="*/ 232101 h 236901"/>
              <a:gd name="connsiteX1130" fmla="*/ 4792489 w 7670129"/>
              <a:gd name="connsiteY1130" fmla="*/ 232100 h 236901"/>
              <a:gd name="connsiteX1131" fmla="*/ 4702112 w 7670129"/>
              <a:gd name="connsiteY1131" fmla="*/ 232100 h 236901"/>
              <a:gd name="connsiteX1132" fmla="*/ 4702112 w 7670129"/>
              <a:gd name="connsiteY1132" fmla="*/ 125189 h 236901"/>
              <a:gd name="connsiteX1133" fmla="*/ 4788707 w 7670129"/>
              <a:gd name="connsiteY1133" fmla="*/ 125189 h 236901"/>
              <a:gd name="connsiteX1134" fmla="*/ 4788707 w 7670129"/>
              <a:gd name="connsiteY1134" fmla="*/ 190593 h 236901"/>
              <a:gd name="connsiteX1135" fmla="*/ 4745211 w 7670129"/>
              <a:gd name="connsiteY1135" fmla="*/ 190593 h 236901"/>
              <a:gd name="connsiteX1136" fmla="*/ 4745211 w 7670129"/>
              <a:gd name="connsiteY1136" fmla="*/ 165886 h 236901"/>
              <a:gd name="connsiteX1137" fmla="*/ 4764448 w 7670129"/>
              <a:gd name="connsiteY1137" fmla="*/ 165886 h 236901"/>
              <a:gd name="connsiteX1138" fmla="*/ 4764448 w 7670129"/>
              <a:gd name="connsiteY1138" fmla="*/ 148359 h 236901"/>
              <a:gd name="connsiteX1139" fmla="*/ 4726829 w 7670129"/>
              <a:gd name="connsiteY1139" fmla="*/ 148359 h 236901"/>
              <a:gd name="connsiteX1140" fmla="*/ 4726829 w 7670129"/>
              <a:gd name="connsiteY1140" fmla="*/ 162102 h 236901"/>
              <a:gd name="connsiteX1141" fmla="*/ 4726829 w 7670129"/>
              <a:gd name="connsiteY1141" fmla="*/ 165886 h 236901"/>
              <a:gd name="connsiteX1142" fmla="*/ 4726829 w 7670129"/>
              <a:gd name="connsiteY1142" fmla="*/ 207692 h 236901"/>
              <a:gd name="connsiteX1143" fmla="*/ 4742504 w 7670129"/>
              <a:gd name="connsiteY1143" fmla="*/ 207692 h 236901"/>
              <a:gd name="connsiteX1144" fmla="*/ 4745211 w 7670129"/>
              <a:gd name="connsiteY1144" fmla="*/ 207692 h 236901"/>
              <a:gd name="connsiteX1145" fmla="*/ 4788707 w 7670129"/>
              <a:gd name="connsiteY1145" fmla="*/ 207692 h 236901"/>
              <a:gd name="connsiteX1146" fmla="*/ 4792489 w 7670129"/>
              <a:gd name="connsiteY1146" fmla="*/ 207692 h 236901"/>
              <a:gd name="connsiteX1147" fmla="*/ 4792489 w 7670129"/>
              <a:gd name="connsiteY1147" fmla="*/ 106919 h 236901"/>
              <a:gd name="connsiteX1148" fmla="*/ 4705895 w 7670129"/>
              <a:gd name="connsiteY1148" fmla="*/ 106919 h 236901"/>
              <a:gd name="connsiteX1149" fmla="*/ 4705895 w 7670129"/>
              <a:gd name="connsiteY1149" fmla="*/ 41515 h 236901"/>
              <a:gd name="connsiteX1150" fmla="*/ 4749390 w 7670129"/>
              <a:gd name="connsiteY1150" fmla="*/ 41515 h 236901"/>
              <a:gd name="connsiteX1151" fmla="*/ 4749390 w 7670129"/>
              <a:gd name="connsiteY1151" fmla="*/ 66221 h 236901"/>
              <a:gd name="connsiteX1152" fmla="*/ 4730153 w 7670129"/>
              <a:gd name="connsiteY1152" fmla="*/ 66221 h 236901"/>
              <a:gd name="connsiteX1153" fmla="*/ 4730153 w 7670129"/>
              <a:gd name="connsiteY1153" fmla="*/ 83749 h 236901"/>
              <a:gd name="connsiteX1154" fmla="*/ 4767773 w 7670129"/>
              <a:gd name="connsiteY1154" fmla="*/ 83749 h 236901"/>
              <a:gd name="connsiteX1155" fmla="*/ 4767773 w 7670129"/>
              <a:gd name="connsiteY1155" fmla="*/ 70005 h 236901"/>
              <a:gd name="connsiteX1156" fmla="*/ 4767773 w 7670129"/>
              <a:gd name="connsiteY1156" fmla="*/ 66221 h 236901"/>
              <a:gd name="connsiteX1157" fmla="*/ 4767773 w 7670129"/>
              <a:gd name="connsiteY1157" fmla="*/ 24415 h 236901"/>
              <a:gd name="connsiteX1158" fmla="*/ 4752098 w 7670129"/>
              <a:gd name="connsiteY1158" fmla="*/ 24415 h 236901"/>
              <a:gd name="connsiteX1159" fmla="*/ 4749390 w 7670129"/>
              <a:gd name="connsiteY1159" fmla="*/ 24415 h 236901"/>
              <a:gd name="connsiteX1160" fmla="*/ 4705895 w 7670129"/>
              <a:gd name="connsiteY1160" fmla="*/ 24415 h 236901"/>
              <a:gd name="connsiteX1161" fmla="*/ 4702112 w 7670129"/>
              <a:gd name="connsiteY1161" fmla="*/ 24415 h 236901"/>
              <a:gd name="connsiteX1162" fmla="*/ 4688751 w 7670129"/>
              <a:gd name="connsiteY1162" fmla="*/ 24415 h 236901"/>
              <a:gd name="connsiteX1163" fmla="*/ 4688751 w 7670129"/>
              <a:gd name="connsiteY1163" fmla="*/ 41515 h 236901"/>
              <a:gd name="connsiteX1164" fmla="*/ 4688751 w 7670129"/>
              <a:gd name="connsiteY1164" fmla="*/ 232101 h 236901"/>
              <a:gd name="connsiteX1165" fmla="*/ 4650796 w 7670129"/>
              <a:gd name="connsiteY1165" fmla="*/ 232101 h 236901"/>
              <a:gd name="connsiteX1166" fmla="*/ 4650796 w 7670129"/>
              <a:gd name="connsiteY1166" fmla="*/ 232102 h 236901"/>
              <a:gd name="connsiteX1167" fmla="*/ 4650519 w 7670129"/>
              <a:gd name="connsiteY1167" fmla="*/ 232102 h 236901"/>
              <a:gd name="connsiteX1168" fmla="*/ 4650519 w 7670129"/>
              <a:gd name="connsiteY1168" fmla="*/ 232101 h 236901"/>
              <a:gd name="connsiteX1169" fmla="*/ 4560142 w 7670129"/>
              <a:gd name="connsiteY1169" fmla="*/ 232101 h 236901"/>
              <a:gd name="connsiteX1170" fmla="*/ 4560142 w 7670129"/>
              <a:gd name="connsiteY1170" fmla="*/ 125190 h 236901"/>
              <a:gd name="connsiteX1171" fmla="*/ 4646737 w 7670129"/>
              <a:gd name="connsiteY1171" fmla="*/ 125190 h 236901"/>
              <a:gd name="connsiteX1172" fmla="*/ 4646737 w 7670129"/>
              <a:gd name="connsiteY1172" fmla="*/ 190594 h 236901"/>
              <a:gd name="connsiteX1173" fmla="*/ 4603241 w 7670129"/>
              <a:gd name="connsiteY1173" fmla="*/ 190594 h 236901"/>
              <a:gd name="connsiteX1174" fmla="*/ 4603241 w 7670129"/>
              <a:gd name="connsiteY1174" fmla="*/ 165887 h 236901"/>
              <a:gd name="connsiteX1175" fmla="*/ 4622478 w 7670129"/>
              <a:gd name="connsiteY1175" fmla="*/ 165887 h 236901"/>
              <a:gd name="connsiteX1176" fmla="*/ 4622478 w 7670129"/>
              <a:gd name="connsiteY1176" fmla="*/ 148360 h 236901"/>
              <a:gd name="connsiteX1177" fmla="*/ 4584859 w 7670129"/>
              <a:gd name="connsiteY1177" fmla="*/ 148360 h 236901"/>
              <a:gd name="connsiteX1178" fmla="*/ 4584859 w 7670129"/>
              <a:gd name="connsiteY1178" fmla="*/ 162103 h 236901"/>
              <a:gd name="connsiteX1179" fmla="*/ 4584859 w 7670129"/>
              <a:gd name="connsiteY1179" fmla="*/ 165887 h 236901"/>
              <a:gd name="connsiteX1180" fmla="*/ 4584859 w 7670129"/>
              <a:gd name="connsiteY1180" fmla="*/ 207693 h 236901"/>
              <a:gd name="connsiteX1181" fmla="*/ 4600534 w 7670129"/>
              <a:gd name="connsiteY1181" fmla="*/ 207693 h 236901"/>
              <a:gd name="connsiteX1182" fmla="*/ 4603241 w 7670129"/>
              <a:gd name="connsiteY1182" fmla="*/ 207693 h 236901"/>
              <a:gd name="connsiteX1183" fmla="*/ 4646737 w 7670129"/>
              <a:gd name="connsiteY1183" fmla="*/ 207693 h 236901"/>
              <a:gd name="connsiteX1184" fmla="*/ 4650519 w 7670129"/>
              <a:gd name="connsiteY1184" fmla="*/ 207693 h 236901"/>
              <a:gd name="connsiteX1185" fmla="*/ 4650519 w 7670129"/>
              <a:gd name="connsiteY1185" fmla="*/ 106920 h 236901"/>
              <a:gd name="connsiteX1186" fmla="*/ 4563925 w 7670129"/>
              <a:gd name="connsiteY1186" fmla="*/ 106920 h 236901"/>
              <a:gd name="connsiteX1187" fmla="*/ 4563925 w 7670129"/>
              <a:gd name="connsiteY1187" fmla="*/ 41516 h 236901"/>
              <a:gd name="connsiteX1188" fmla="*/ 4607420 w 7670129"/>
              <a:gd name="connsiteY1188" fmla="*/ 41516 h 236901"/>
              <a:gd name="connsiteX1189" fmla="*/ 4607420 w 7670129"/>
              <a:gd name="connsiteY1189" fmla="*/ 66222 h 236901"/>
              <a:gd name="connsiteX1190" fmla="*/ 4588183 w 7670129"/>
              <a:gd name="connsiteY1190" fmla="*/ 66222 h 236901"/>
              <a:gd name="connsiteX1191" fmla="*/ 4588183 w 7670129"/>
              <a:gd name="connsiteY1191" fmla="*/ 83750 h 236901"/>
              <a:gd name="connsiteX1192" fmla="*/ 4625803 w 7670129"/>
              <a:gd name="connsiteY1192" fmla="*/ 83750 h 236901"/>
              <a:gd name="connsiteX1193" fmla="*/ 4625803 w 7670129"/>
              <a:gd name="connsiteY1193" fmla="*/ 70006 h 236901"/>
              <a:gd name="connsiteX1194" fmla="*/ 4625803 w 7670129"/>
              <a:gd name="connsiteY1194" fmla="*/ 66222 h 236901"/>
              <a:gd name="connsiteX1195" fmla="*/ 4625803 w 7670129"/>
              <a:gd name="connsiteY1195" fmla="*/ 24416 h 236901"/>
              <a:gd name="connsiteX1196" fmla="*/ 4610128 w 7670129"/>
              <a:gd name="connsiteY1196" fmla="*/ 24416 h 236901"/>
              <a:gd name="connsiteX1197" fmla="*/ 4607420 w 7670129"/>
              <a:gd name="connsiteY1197" fmla="*/ 24416 h 236901"/>
              <a:gd name="connsiteX1198" fmla="*/ 4563925 w 7670129"/>
              <a:gd name="connsiteY1198" fmla="*/ 24416 h 236901"/>
              <a:gd name="connsiteX1199" fmla="*/ 4560142 w 7670129"/>
              <a:gd name="connsiteY1199" fmla="*/ 24416 h 236901"/>
              <a:gd name="connsiteX1200" fmla="*/ 4546781 w 7670129"/>
              <a:gd name="connsiteY1200" fmla="*/ 24416 h 236901"/>
              <a:gd name="connsiteX1201" fmla="*/ 4546781 w 7670129"/>
              <a:gd name="connsiteY1201" fmla="*/ 41516 h 236901"/>
              <a:gd name="connsiteX1202" fmla="*/ 4546781 w 7670129"/>
              <a:gd name="connsiteY1202" fmla="*/ 232102 h 236901"/>
              <a:gd name="connsiteX1203" fmla="*/ 4508826 w 7670129"/>
              <a:gd name="connsiteY1203" fmla="*/ 232102 h 236901"/>
              <a:gd name="connsiteX1204" fmla="*/ 4508549 w 7670129"/>
              <a:gd name="connsiteY1204" fmla="*/ 232102 h 236901"/>
              <a:gd name="connsiteX1205" fmla="*/ 4418172 w 7670129"/>
              <a:gd name="connsiteY1205" fmla="*/ 232102 h 236901"/>
              <a:gd name="connsiteX1206" fmla="*/ 4418172 w 7670129"/>
              <a:gd name="connsiteY1206" fmla="*/ 125191 h 236901"/>
              <a:gd name="connsiteX1207" fmla="*/ 4504767 w 7670129"/>
              <a:gd name="connsiteY1207" fmla="*/ 125191 h 236901"/>
              <a:gd name="connsiteX1208" fmla="*/ 4504767 w 7670129"/>
              <a:gd name="connsiteY1208" fmla="*/ 190595 h 236901"/>
              <a:gd name="connsiteX1209" fmla="*/ 4461271 w 7670129"/>
              <a:gd name="connsiteY1209" fmla="*/ 190595 h 236901"/>
              <a:gd name="connsiteX1210" fmla="*/ 4461271 w 7670129"/>
              <a:gd name="connsiteY1210" fmla="*/ 165888 h 236901"/>
              <a:gd name="connsiteX1211" fmla="*/ 4480508 w 7670129"/>
              <a:gd name="connsiteY1211" fmla="*/ 165888 h 236901"/>
              <a:gd name="connsiteX1212" fmla="*/ 4480508 w 7670129"/>
              <a:gd name="connsiteY1212" fmla="*/ 148361 h 236901"/>
              <a:gd name="connsiteX1213" fmla="*/ 4442889 w 7670129"/>
              <a:gd name="connsiteY1213" fmla="*/ 148361 h 236901"/>
              <a:gd name="connsiteX1214" fmla="*/ 4442889 w 7670129"/>
              <a:gd name="connsiteY1214" fmla="*/ 162104 h 236901"/>
              <a:gd name="connsiteX1215" fmla="*/ 4442889 w 7670129"/>
              <a:gd name="connsiteY1215" fmla="*/ 165888 h 236901"/>
              <a:gd name="connsiteX1216" fmla="*/ 4442889 w 7670129"/>
              <a:gd name="connsiteY1216" fmla="*/ 207694 h 236901"/>
              <a:gd name="connsiteX1217" fmla="*/ 4458564 w 7670129"/>
              <a:gd name="connsiteY1217" fmla="*/ 207694 h 236901"/>
              <a:gd name="connsiteX1218" fmla="*/ 4461271 w 7670129"/>
              <a:gd name="connsiteY1218" fmla="*/ 207694 h 236901"/>
              <a:gd name="connsiteX1219" fmla="*/ 4504767 w 7670129"/>
              <a:gd name="connsiteY1219" fmla="*/ 207694 h 236901"/>
              <a:gd name="connsiteX1220" fmla="*/ 4508549 w 7670129"/>
              <a:gd name="connsiteY1220" fmla="*/ 207694 h 236901"/>
              <a:gd name="connsiteX1221" fmla="*/ 4508549 w 7670129"/>
              <a:gd name="connsiteY1221" fmla="*/ 106920 h 236901"/>
              <a:gd name="connsiteX1222" fmla="*/ 4421955 w 7670129"/>
              <a:gd name="connsiteY1222" fmla="*/ 106920 h 236901"/>
              <a:gd name="connsiteX1223" fmla="*/ 4421955 w 7670129"/>
              <a:gd name="connsiteY1223" fmla="*/ 41516 h 236901"/>
              <a:gd name="connsiteX1224" fmla="*/ 4465450 w 7670129"/>
              <a:gd name="connsiteY1224" fmla="*/ 41516 h 236901"/>
              <a:gd name="connsiteX1225" fmla="*/ 4465450 w 7670129"/>
              <a:gd name="connsiteY1225" fmla="*/ 66222 h 236901"/>
              <a:gd name="connsiteX1226" fmla="*/ 4446213 w 7670129"/>
              <a:gd name="connsiteY1226" fmla="*/ 66222 h 236901"/>
              <a:gd name="connsiteX1227" fmla="*/ 4446213 w 7670129"/>
              <a:gd name="connsiteY1227" fmla="*/ 83750 h 236901"/>
              <a:gd name="connsiteX1228" fmla="*/ 4483833 w 7670129"/>
              <a:gd name="connsiteY1228" fmla="*/ 83750 h 236901"/>
              <a:gd name="connsiteX1229" fmla="*/ 4483833 w 7670129"/>
              <a:gd name="connsiteY1229" fmla="*/ 70006 h 236901"/>
              <a:gd name="connsiteX1230" fmla="*/ 4483833 w 7670129"/>
              <a:gd name="connsiteY1230" fmla="*/ 66222 h 236901"/>
              <a:gd name="connsiteX1231" fmla="*/ 4483833 w 7670129"/>
              <a:gd name="connsiteY1231" fmla="*/ 24416 h 236901"/>
              <a:gd name="connsiteX1232" fmla="*/ 4468158 w 7670129"/>
              <a:gd name="connsiteY1232" fmla="*/ 24416 h 236901"/>
              <a:gd name="connsiteX1233" fmla="*/ 4465450 w 7670129"/>
              <a:gd name="connsiteY1233" fmla="*/ 24416 h 236901"/>
              <a:gd name="connsiteX1234" fmla="*/ 4421955 w 7670129"/>
              <a:gd name="connsiteY1234" fmla="*/ 24416 h 236901"/>
              <a:gd name="connsiteX1235" fmla="*/ 4418172 w 7670129"/>
              <a:gd name="connsiteY1235" fmla="*/ 24416 h 236901"/>
              <a:gd name="connsiteX1236" fmla="*/ 4404811 w 7670129"/>
              <a:gd name="connsiteY1236" fmla="*/ 24416 h 236901"/>
              <a:gd name="connsiteX1237" fmla="*/ 4404811 w 7670129"/>
              <a:gd name="connsiteY1237" fmla="*/ 41516 h 236901"/>
              <a:gd name="connsiteX1238" fmla="*/ 4404811 w 7670129"/>
              <a:gd name="connsiteY1238" fmla="*/ 232102 h 236901"/>
              <a:gd name="connsiteX1239" fmla="*/ 4366856 w 7670129"/>
              <a:gd name="connsiteY1239" fmla="*/ 232102 h 236901"/>
              <a:gd name="connsiteX1240" fmla="*/ 4366856 w 7670129"/>
              <a:gd name="connsiteY1240" fmla="*/ 232103 h 236901"/>
              <a:gd name="connsiteX1241" fmla="*/ 4366579 w 7670129"/>
              <a:gd name="connsiteY1241" fmla="*/ 232103 h 236901"/>
              <a:gd name="connsiteX1242" fmla="*/ 4366579 w 7670129"/>
              <a:gd name="connsiteY1242" fmla="*/ 232102 h 236901"/>
              <a:gd name="connsiteX1243" fmla="*/ 4276202 w 7670129"/>
              <a:gd name="connsiteY1243" fmla="*/ 232102 h 236901"/>
              <a:gd name="connsiteX1244" fmla="*/ 4276202 w 7670129"/>
              <a:gd name="connsiteY1244" fmla="*/ 125191 h 236901"/>
              <a:gd name="connsiteX1245" fmla="*/ 4362797 w 7670129"/>
              <a:gd name="connsiteY1245" fmla="*/ 125191 h 236901"/>
              <a:gd name="connsiteX1246" fmla="*/ 4362797 w 7670129"/>
              <a:gd name="connsiteY1246" fmla="*/ 190595 h 236901"/>
              <a:gd name="connsiteX1247" fmla="*/ 4319301 w 7670129"/>
              <a:gd name="connsiteY1247" fmla="*/ 190595 h 236901"/>
              <a:gd name="connsiteX1248" fmla="*/ 4319301 w 7670129"/>
              <a:gd name="connsiteY1248" fmla="*/ 165888 h 236901"/>
              <a:gd name="connsiteX1249" fmla="*/ 4338538 w 7670129"/>
              <a:gd name="connsiteY1249" fmla="*/ 165888 h 236901"/>
              <a:gd name="connsiteX1250" fmla="*/ 4338538 w 7670129"/>
              <a:gd name="connsiteY1250" fmla="*/ 148361 h 236901"/>
              <a:gd name="connsiteX1251" fmla="*/ 4300919 w 7670129"/>
              <a:gd name="connsiteY1251" fmla="*/ 148361 h 236901"/>
              <a:gd name="connsiteX1252" fmla="*/ 4300919 w 7670129"/>
              <a:gd name="connsiteY1252" fmla="*/ 162104 h 236901"/>
              <a:gd name="connsiteX1253" fmla="*/ 4300919 w 7670129"/>
              <a:gd name="connsiteY1253" fmla="*/ 165888 h 236901"/>
              <a:gd name="connsiteX1254" fmla="*/ 4300919 w 7670129"/>
              <a:gd name="connsiteY1254" fmla="*/ 207694 h 236901"/>
              <a:gd name="connsiteX1255" fmla="*/ 4316594 w 7670129"/>
              <a:gd name="connsiteY1255" fmla="*/ 207694 h 236901"/>
              <a:gd name="connsiteX1256" fmla="*/ 4319301 w 7670129"/>
              <a:gd name="connsiteY1256" fmla="*/ 207694 h 236901"/>
              <a:gd name="connsiteX1257" fmla="*/ 4362797 w 7670129"/>
              <a:gd name="connsiteY1257" fmla="*/ 207694 h 236901"/>
              <a:gd name="connsiteX1258" fmla="*/ 4366579 w 7670129"/>
              <a:gd name="connsiteY1258" fmla="*/ 207694 h 236901"/>
              <a:gd name="connsiteX1259" fmla="*/ 4366579 w 7670129"/>
              <a:gd name="connsiteY1259" fmla="*/ 106921 h 236901"/>
              <a:gd name="connsiteX1260" fmla="*/ 4279985 w 7670129"/>
              <a:gd name="connsiteY1260" fmla="*/ 106921 h 236901"/>
              <a:gd name="connsiteX1261" fmla="*/ 4279985 w 7670129"/>
              <a:gd name="connsiteY1261" fmla="*/ 41517 h 236901"/>
              <a:gd name="connsiteX1262" fmla="*/ 4323480 w 7670129"/>
              <a:gd name="connsiteY1262" fmla="*/ 41517 h 236901"/>
              <a:gd name="connsiteX1263" fmla="*/ 4323480 w 7670129"/>
              <a:gd name="connsiteY1263" fmla="*/ 66223 h 236901"/>
              <a:gd name="connsiteX1264" fmla="*/ 4304243 w 7670129"/>
              <a:gd name="connsiteY1264" fmla="*/ 66223 h 236901"/>
              <a:gd name="connsiteX1265" fmla="*/ 4304243 w 7670129"/>
              <a:gd name="connsiteY1265" fmla="*/ 83751 h 236901"/>
              <a:gd name="connsiteX1266" fmla="*/ 4341863 w 7670129"/>
              <a:gd name="connsiteY1266" fmla="*/ 83751 h 236901"/>
              <a:gd name="connsiteX1267" fmla="*/ 4341863 w 7670129"/>
              <a:gd name="connsiteY1267" fmla="*/ 70007 h 236901"/>
              <a:gd name="connsiteX1268" fmla="*/ 4341863 w 7670129"/>
              <a:gd name="connsiteY1268" fmla="*/ 66223 h 236901"/>
              <a:gd name="connsiteX1269" fmla="*/ 4341863 w 7670129"/>
              <a:gd name="connsiteY1269" fmla="*/ 24417 h 236901"/>
              <a:gd name="connsiteX1270" fmla="*/ 4326188 w 7670129"/>
              <a:gd name="connsiteY1270" fmla="*/ 24417 h 236901"/>
              <a:gd name="connsiteX1271" fmla="*/ 4323480 w 7670129"/>
              <a:gd name="connsiteY1271" fmla="*/ 24417 h 236901"/>
              <a:gd name="connsiteX1272" fmla="*/ 4279985 w 7670129"/>
              <a:gd name="connsiteY1272" fmla="*/ 24417 h 236901"/>
              <a:gd name="connsiteX1273" fmla="*/ 4276202 w 7670129"/>
              <a:gd name="connsiteY1273" fmla="*/ 24417 h 236901"/>
              <a:gd name="connsiteX1274" fmla="*/ 4262841 w 7670129"/>
              <a:gd name="connsiteY1274" fmla="*/ 24417 h 236901"/>
              <a:gd name="connsiteX1275" fmla="*/ 4262841 w 7670129"/>
              <a:gd name="connsiteY1275" fmla="*/ 41517 h 236901"/>
              <a:gd name="connsiteX1276" fmla="*/ 4262841 w 7670129"/>
              <a:gd name="connsiteY1276" fmla="*/ 232103 h 236901"/>
              <a:gd name="connsiteX1277" fmla="*/ 4224886 w 7670129"/>
              <a:gd name="connsiteY1277" fmla="*/ 232103 h 236901"/>
              <a:gd name="connsiteX1278" fmla="*/ 4224886 w 7670129"/>
              <a:gd name="connsiteY1278" fmla="*/ 232104 h 236901"/>
              <a:gd name="connsiteX1279" fmla="*/ 4224609 w 7670129"/>
              <a:gd name="connsiteY1279" fmla="*/ 232104 h 236901"/>
              <a:gd name="connsiteX1280" fmla="*/ 4224609 w 7670129"/>
              <a:gd name="connsiteY1280" fmla="*/ 232103 h 236901"/>
              <a:gd name="connsiteX1281" fmla="*/ 4134232 w 7670129"/>
              <a:gd name="connsiteY1281" fmla="*/ 232103 h 236901"/>
              <a:gd name="connsiteX1282" fmla="*/ 4134232 w 7670129"/>
              <a:gd name="connsiteY1282" fmla="*/ 125192 h 236901"/>
              <a:gd name="connsiteX1283" fmla="*/ 4220827 w 7670129"/>
              <a:gd name="connsiteY1283" fmla="*/ 125192 h 236901"/>
              <a:gd name="connsiteX1284" fmla="*/ 4220827 w 7670129"/>
              <a:gd name="connsiteY1284" fmla="*/ 190596 h 236901"/>
              <a:gd name="connsiteX1285" fmla="*/ 4177331 w 7670129"/>
              <a:gd name="connsiteY1285" fmla="*/ 190596 h 236901"/>
              <a:gd name="connsiteX1286" fmla="*/ 4177331 w 7670129"/>
              <a:gd name="connsiteY1286" fmla="*/ 165889 h 236901"/>
              <a:gd name="connsiteX1287" fmla="*/ 4196568 w 7670129"/>
              <a:gd name="connsiteY1287" fmla="*/ 165889 h 236901"/>
              <a:gd name="connsiteX1288" fmla="*/ 4196568 w 7670129"/>
              <a:gd name="connsiteY1288" fmla="*/ 148362 h 236901"/>
              <a:gd name="connsiteX1289" fmla="*/ 4158949 w 7670129"/>
              <a:gd name="connsiteY1289" fmla="*/ 148362 h 236901"/>
              <a:gd name="connsiteX1290" fmla="*/ 4158949 w 7670129"/>
              <a:gd name="connsiteY1290" fmla="*/ 162105 h 236901"/>
              <a:gd name="connsiteX1291" fmla="*/ 4158949 w 7670129"/>
              <a:gd name="connsiteY1291" fmla="*/ 165889 h 236901"/>
              <a:gd name="connsiteX1292" fmla="*/ 4158949 w 7670129"/>
              <a:gd name="connsiteY1292" fmla="*/ 207695 h 236901"/>
              <a:gd name="connsiteX1293" fmla="*/ 4174624 w 7670129"/>
              <a:gd name="connsiteY1293" fmla="*/ 207695 h 236901"/>
              <a:gd name="connsiteX1294" fmla="*/ 4177331 w 7670129"/>
              <a:gd name="connsiteY1294" fmla="*/ 207695 h 236901"/>
              <a:gd name="connsiteX1295" fmla="*/ 4220827 w 7670129"/>
              <a:gd name="connsiteY1295" fmla="*/ 207695 h 236901"/>
              <a:gd name="connsiteX1296" fmla="*/ 4224609 w 7670129"/>
              <a:gd name="connsiteY1296" fmla="*/ 207695 h 236901"/>
              <a:gd name="connsiteX1297" fmla="*/ 4224609 w 7670129"/>
              <a:gd name="connsiteY1297" fmla="*/ 106922 h 236901"/>
              <a:gd name="connsiteX1298" fmla="*/ 4138015 w 7670129"/>
              <a:gd name="connsiteY1298" fmla="*/ 106922 h 236901"/>
              <a:gd name="connsiteX1299" fmla="*/ 4138015 w 7670129"/>
              <a:gd name="connsiteY1299" fmla="*/ 41518 h 236901"/>
              <a:gd name="connsiteX1300" fmla="*/ 4181510 w 7670129"/>
              <a:gd name="connsiteY1300" fmla="*/ 41518 h 236901"/>
              <a:gd name="connsiteX1301" fmla="*/ 4181510 w 7670129"/>
              <a:gd name="connsiteY1301" fmla="*/ 66224 h 236901"/>
              <a:gd name="connsiteX1302" fmla="*/ 4162273 w 7670129"/>
              <a:gd name="connsiteY1302" fmla="*/ 66224 h 236901"/>
              <a:gd name="connsiteX1303" fmla="*/ 4162273 w 7670129"/>
              <a:gd name="connsiteY1303" fmla="*/ 83752 h 236901"/>
              <a:gd name="connsiteX1304" fmla="*/ 4199893 w 7670129"/>
              <a:gd name="connsiteY1304" fmla="*/ 83752 h 236901"/>
              <a:gd name="connsiteX1305" fmla="*/ 4199893 w 7670129"/>
              <a:gd name="connsiteY1305" fmla="*/ 70008 h 236901"/>
              <a:gd name="connsiteX1306" fmla="*/ 4199893 w 7670129"/>
              <a:gd name="connsiteY1306" fmla="*/ 66224 h 236901"/>
              <a:gd name="connsiteX1307" fmla="*/ 4199893 w 7670129"/>
              <a:gd name="connsiteY1307" fmla="*/ 24418 h 236901"/>
              <a:gd name="connsiteX1308" fmla="*/ 4184218 w 7670129"/>
              <a:gd name="connsiteY1308" fmla="*/ 24418 h 236901"/>
              <a:gd name="connsiteX1309" fmla="*/ 4181510 w 7670129"/>
              <a:gd name="connsiteY1309" fmla="*/ 24418 h 236901"/>
              <a:gd name="connsiteX1310" fmla="*/ 4138015 w 7670129"/>
              <a:gd name="connsiteY1310" fmla="*/ 24418 h 236901"/>
              <a:gd name="connsiteX1311" fmla="*/ 4134232 w 7670129"/>
              <a:gd name="connsiteY1311" fmla="*/ 24418 h 236901"/>
              <a:gd name="connsiteX1312" fmla="*/ 4120871 w 7670129"/>
              <a:gd name="connsiteY1312" fmla="*/ 24418 h 236901"/>
              <a:gd name="connsiteX1313" fmla="*/ 4120871 w 7670129"/>
              <a:gd name="connsiteY1313" fmla="*/ 41518 h 236901"/>
              <a:gd name="connsiteX1314" fmla="*/ 4120871 w 7670129"/>
              <a:gd name="connsiteY1314" fmla="*/ 232104 h 236901"/>
              <a:gd name="connsiteX1315" fmla="*/ 4082916 w 7670129"/>
              <a:gd name="connsiteY1315" fmla="*/ 232104 h 236901"/>
              <a:gd name="connsiteX1316" fmla="*/ 4082916 w 7670129"/>
              <a:gd name="connsiteY1316" fmla="*/ 232105 h 236901"/>
              <a:gd name="connsiteX1317" fmla="*/ 4082639 w 7670129"/>
              <a:gd name="connsiteY1317" fmla="*/ 232105 h 236901"/>
              <a:gd name="connsiteX1318" fmla="*/ 4082639 w 7670129"/>
              <a:gd name="connsiteY1318" fmla="*/ 232104 h 236901"/>
              <a:gd name="connsiteX1319" fmla="*/ 3992262 w 7670129"/>
              <a:gd name="connsiteY1319" fmla="*/ 232104 h 236901"/>
              <a:gd name="connsiteX1320" fmla="*/ 3992262 w 7670129"/>
              <a:gd name="connsiteY1320" fmla="*/ 125193 h 236901"/>
              <a:gd name="connsiteX1321" fmla="*/ 4078857 w 7670129"/>
              <a:gd name="connsiteY1321" fmla="*/ 125193 h 236901"/>
              <a:gd name="connsiteX1322" fmla="*/ 4078857 w 7670129"/>
              <a:gd name="connsiteY1322" fmla="*/ 190597 h 236901"/>
              <a:gd name="connsiteX1323" fmla="*/ 4035361 w 7670129"/>
              <a:gd name="connsiteY1323" fmla="*/ 190597 h 236901"/>
              <a:gd name="connsiteX1324" fmla="*/ 4035361 w 7670129"/>
              <a:gd name="connsiteY1324" fmla="*/ 165890 h 236901"/>
              <a:gd name="connsiteX1325" fmla="*/ 4054598 w 7670129"/>
              <a:gd name="connsiteY1325" fmla="*/ 165890 h 236901"/>
              <a:gd name="connsiteX1326" fmla="*/ 4054598 w 7670129"/>
              <a:gd name="connsiteY1326" fmla="*/ 148363 h 236901"/>
              <a:gd name="connsiteX1327" fmla="*/ 4016979 w 7670129"/>
              <a:gd name="connsiteY1327" fmla="*/ 148363 h 236901"/>
              <a:gd name="connsiteX1328" fmla="*/ 4016979 w 7670129"/>
              <a:gd name="connsiteY1328" fmla="*/ 162106 h 236901"/>
              <a:gd name="connsiteX1329" fmla="*/ 4016979 w 7670129"/>
              <a:gd name="connsiteY1329" fmla="*/ 165890 h 236901"/>
              <a:gd name="connsiteX1330" fmla="*/ 4016979 w 7670129"/>
              <a:gd name="connsiteY1330" fmla="*/ 207696 h 236901"/>
              <a:gd name="connsiteX1331" fmla="*/ 4032654 w 7670129"/>
              <a:gd name="connsiteY1331" fmla="*/ 207696 h 236901"/>
              <a:gd name="connsiteX1332" fmla="*/ 4035361 w 7670129"/>
              <a:gd name="connsiteY1332" fmla="*/ 207696 h 236901"/>
              <a:gd name="connsiteX1333" fmla="*/ 4078857 w 7670129"/>
              <a:gd name="connsiteY1333" fmla="*/ 207696 h 236901"/>
              <a:gd name="connsiteX1334" fmla="*/ 4082639 w 7670129"/>
              <a:gd name="connsiteY1334" fmla="*/ 207696 h 236901"/>
              <a:gd name="connsiteX1335" fmla="*/ 4082639 w 7670129"/>
              <a:gd name="connsiteY1335" fmla="*/ 106923 h 236901"/>
              <a:gd name="connsiteX1336" fmla="*/ 3996045 w 7670129"/>
              <a:gd name="connsiteY1336" fmla="*/ 106923 h 236901"/>
              <a:gd name="connsiteX1337" fmla="*/ 3996045 w 7670129"/>
              <a:gd name="connsiteY1337" fmla="*/ 41519 h 236901"/>
              <a:gd name="connsiteX1338" fmla="*/ 4039540 w 7670129"/>
              <a:gd name="connsiteY1338" fmla="*/ 41519 h 236901"/>
              <a:gd name="connsiteX1339" fmla="*/ 4039540 w 7670129"/>
              <a:gd name="connsiteY1339" fmla="*/ 66225 h 236901"/>
              <a:gd name="connsiteX1340" fmla="*/ 4020303 w 7670129"/>
              <a:gd name="connsiteY1340" fmla="*/ 66225 h 236901"/>
              <a:gd name="connsiteX1341" fmla="*/ 4020303 w 7670129"/>
              <a:gd name="connsiteY1341" fmla="*/ 83753 h 236901"/>
              <a:gd name="connsiteX1342" fmla="*/ 4057923 w 7670129"/>
              <a:gd name="connsiteY1342" fmla="*/ 83753 h 236901"/>
              <a:gd name="connsiteX1343" fmla="*/ 4057923 w 7670129"/>
              <a:gd name="connsiteY1343" fmla="*/ 70009 h 236901"/>
              <a:gd name="connsiteX1344" fmla="*/ 4057923 w 7670129"/>
              <a:gd name="connsiteY1344" fmla="*/ 66225 h 236901"/>
              <a:gd name="connsiteX1345" fmla="*/ 4057923 w 7670129"/>
              <a:gd name="connsiteY1345" fmla="*/ 24419 h 236901"/>
              <a:gd name="connsiteX1346" fmla="*/ 4042248 w 7670129"/>
              <a:gd name="connsiteY1346" fmla="*/ 24419 h 236901"/>
              <a:gd name="connsiteX1347" fmla="*/ 4039540 w 7670129"/>
              <a:gd name="connsiteY1347" fmla="*/ 24419 h 236901"/>
              <a:gd name="connsiteX1348" fmla="*/ 3996045 w 7670129"/>
              <a:gd name="connsiteY1348" fmla="*/ 24419 h 236901"/>
              <a:gd name="connsiteX1349" fmla="*/ 3992262 w 7670129"/>
              <a:gd name="connsiteY1349" fmla="*/ 24419 h 236901"/>
              <a:gd name="connsiteX1350" fmla="*/ 3978901 w 7670129"/>
              <a:gd name="connsiteY1350" fmla="*/ 24419 h 236901"/>
              <a:gd name="connsiteX1351" fmla="*/ 3978901 w 7670129"/>
              <a:gd name="connsiteY1351" fmla="*/ 41519 h 236901"/>
              <a:gd name="connsiteX1352" fmla="*/ 3978901 w 7670129"/>
              <a:gd name="connsiteY1352" fmla="*/ 232105 h 236901"/>
              <a:gd name="connsiteX1353" fmla="*/ 3936531 w 7670129"/>
              <a:gd name="connsiteY1353" fmla="*/ 232105 h 236901"/>
              <a:gd name="connsiteX1354" fmla="*/ 3936531 w 7670129"/>
              <a:gd name="connsiteY1354" fmla="*/ 232106 h 236901"/>
              <a:gd name="connsiteX1355" fmla="*/ 3936254 w 7670129"/>
              <a:gd name="connsiteY1355" fmla="*/ 232106 h 236901"/>
              <a:gd name="connsiteX1356" fmla="*/ 3936254 w 7670129"/>
              <a:gd name="connsiteY1356" fmla="*/ 232105 h 236901"/>
              <a:gd name="connsiteX1357" fmla="*/ 3850292 w 7670129"/>
              <a:gd name="connsiteY1357" fmla="*/ 232105 h 236901"/>
              <a:gd name="connsiteX1358" fmla="*/ 3850292 w 7670129"/>
              <a:gd name="connsiteY1358" fmla="*/ 125194 h 236901"/>
              <a:gd name="connsiteX1359" fmla="*/ 3936254 w 7670129"/>
              <a:gd name="connsiteY1359" fmla="*/ 125194 h 236901"/>
              <a:gd name="connsiteX1360" fmla="*/ 3936254 w 7670129"/>
              <a:gd name="connsiteY1360" fmla="*/ 106924 h 236901"/>
              <a:gd name="connsiteX1361" fmla="*/ 3850292 w 7670129"/>
              <a:gd name="connsiteY1361" fmla="*/ 106924 h 236901"/>
              <a:gd name="connsiteX1362" fmla="*/ 3849660 w 7670129"/>
              <a:gd name="connsiteY1362" fmla="*/ 106924 h 236901"/>
              <a:gd name="connsiteX1363" fmla="*/ 3849660 w 7670129"/>
              <a:gd name="connsiteY1363" fmla="*/ 41520 h 236901"/>
              <a:gd name="connsiteX1364" fmla="*/ 3850292 w 7670129"/>
              <a:gd name="connsiteY1364" fmla="*/ 41520 h 236901"/>
              <a:gd name="connsiteX1365" fmla="*/ 3893155 w 7670129"/>
              <a:gd name="connsiteY1365" fmla="*/ 41520 h 236901"/>
              <a:gd name="connsiteX1366" fmla="*/ 3893155 w 7670129"/>
              <a:gd name="connsiteY1366" fmla="*/ 66226 h 236901"/>
              <a:gd name="connsiteX1367" fmla="*/ 3873918 w 7670129"/>
              <a:gd name="connsiteY1367" fmla="*/ 66226 h 236901"/>
              <a:gd name="connsiteX1368" fmla="*/ 3873918 w 7670129"/>
              <a:gd name="connsiteY1368" fmla="*/ 83754 h 236901"/>
              <a:gd name="connsiteX1369" fmla="*/ 3911538 w 7670129"/>
              <a:gd name="connsiteY1369" fmla="*/ 83754 h 236901"/>
              <a:gd name="connsiteX1370" fmla="*/ 3911538 w 7670129"/>
              <a:gd name="connsiteY1370" fmla="*/ 70010 h 236901"/>
              <a:gd name="connsiteX1371" fmla="*/ 3911538 w 7670129"/>
              <a:gd name="connsiteY1371" fmla="*/ 66226 h 236901"/>
              <a:gd name="connsiteX1372" fmla="*/ 3911538 w 7670129"/>
              <a:gd name="connsiteY1372" fmla="*/ 24420 h 236901"/>
              <a:gd name="connsiteX1373" fmla="*/ 3895863 w 7670129"/>
              <a:gd name="connsiteY1373" fmla="*/ 24420 h 236901"/>
              <a:gd name="connsiteX1374" fmla="*/ 3893155 w 7670129"/>
              <a:gd name="connsiteY1374" fmla="*/ 24420 h 236901"/>
              <a:gd name="connsiteX1375" fmla="*/ 3850292 w 7670129"/>
              <a:gd name="connsiteY1375" fmla="*/ 24420 h 236901"/>
              <a:gd name="connsiteX1376" fmla="*/ 3849660 w 7670129"/>
              <a:gd name="connsiteY1376" fmla="*/ 24420 h 236901"/>
              <a:gd name="connsiteX1377" fmla="*/ 3832516 w 7670129"/>
              <a:gd name="connsiteY1377" fmla="*/ 24420 h 236901"/>
              <a:gd name="connsiteX1378" fmla="*/ 3832516 w 7670129"/>
              <a:gd name="connsiteY1378" fmla="*/ 41520 h 236901"/>
              <a:gd name="connsiteX1379" fmla="*/ 3832516 w 7670129"/>
              <a:gd name="connsiteY1379" fmla="*/ 232106 h 236901"/>
              <a:gd name="connsiteX1380" fmla="*/ 3790147 w 7670129"/>
              <a:gd name="connsiteY1380" fmla="*/ 232106 h 236901"/>
              <a:gd name="connsiteX1381" fmla="*/ 3789870 w 7670129"/>
              <a:gd name="connsiteY1381" fmla="*/ 232106 h 236901"/>
              <a:gd name="connsiteX1382" fmla="*/ 3703907 w 7670129"/>
              <a:gd name="connsiteY1382" fmla="*/ 232106 h 236901"/>
              <a:gd name="connsiteX1383" fmla="*/ 3703907 w 7670129"/>
              <a:gd name="connsiteY1383" fmla="*/ 125195 h 236901"/>
              <a:gd name="connsiteX1384" fmla="*/ 3789870 w 7670129"/>
              <a:gd name="connsiteY1384" fmla="*/ 125195 h 236901"/>
              <a:gd name="connsiteX1385" fmla="*/ 3789870 w 7670129"/>
              <a:gd name="connsiteY1385" fmla="*/ 106924 h 236901"/>
              <a:gd name="connsiteX1386" fmla="*/ 3703907 w 7670129"/>
              <a:gd name="connsiteY1386" fmla="*/ 106924 h 236901"/>
              <a:gd name="connsiteX1387" fmla="*/ 3703276 w 7670129"/>
              <a:gd name="connsiteY1387" fmla="*/ 106924 h 236901"/>
              <a:gd name="connsiteX1388" fmla="*/ 3703276 w 7670129"/>
              <a:gd name="connsiteY1388" fmla="*/ 41520 h 236901"/>
              <a:gd name="connsiteX1389" fmla="*/ 3703907 w 7670129"/>
              <a:gd name="connsiteY1389" fmla="*/ 41520 h 236901"/>
              <a:gd name="connsiteX1390" fmla="*/ 3746771 w 7670129"/>
              <a:gd name="connsiteY1390" fmla="*/ 41520 h 236901"/>
              <a:gd name="connsiteX1391" fmla="*/ 3746771 w 7670129"/>
              <a:gd name="connsiteY1391" fmla="*/ 66226 h 236901"/>
              <a:gd name="connsiteX1392" fmla="*/ 3727534 w 7670129"/>
              <a:gd name="connsiteY1392" fmla="*/ 66226 h 236901"/>
              <a:gd name="connsiteX1393" fmla="*/ 3727534 w 7670129"/>
              <a:gd name="connsiteY1393" fmla="*/ 83754 h 236901"/>
              <a:gd name="connsiteX1394" fmla="*/ 3765154 w 7670129"/>
              <a:gd name="connsiteY1394" fmla="*/ 83754 h 236901"/>
              <a:gd name="connsiteX1395" fmla="*/ 3765154 w 7670129"/>
              <a:gd name="connsiteY1395" fmla="*/ 70010 h 236901"/>
              <a:gd name="connsiteX1396" fmla="*/ 3765154 w 7670129"/>
              <a:gd name="connsiteY1396" fmla="*/ 66226 h 236901"/>
              <a:gd name="connsiteX1397" fmla="*/ 3765154 w 7670129"/>
              <a:gd name="connsiteY1397" fmla="*/ 24420 h 236901"/>
              <a:gd name="connsiteX1398" fmla="*/ 3749479 w 7670129"/>
              <a:gd name="connsiteY1398" fmla="*/ 24420 h 236901"/>
              <a:gd name="connsiteX1399" fmla="*/ 3746771 w 7670129"/>
              <a:gd name="connsiteY1399" fmla="*/ 24420 h 236901"/>
              <a:gd name="connsiteX1400" fmla="*/ 3703907 w 7670129"/>
              <a:gd name="connsiteY1400" fmla="*/ 24420 h 236901"/>
              <a:gd name="connsiteX1401" fmla="*/ 3703276 w 7670129"/>
              <a:gd name="connsiteY1401" fmla="*/ 24420 h 236901"/>
              <a:gd name="connsiteX1402" fmla="*/ 3686132 w 7670129"/>
              <a:gd name="connsiteY1402" fmla="*/ 24420 h 236901"/>
              <a:gd name="connsiteX1403" fmla="*/ 3686132 w 7670129"/>
              <a:gd name="connsiteY1403" fmla="*/ 41520 h 236901"/>
              <a:gd name="connsiteX1404" fmla="*/ 3686132 w 7670129"/>
              <a:gd name="connsiteY1404" fmla="*/ 232106 h 236901"/>
              <a:gd name="connsiteX1405" fmla="*/ 3643762 w 7670129"/>
              <a:gd name="connsiteY1405" fmla="*/ 232106 h 236901"/>
              <a:gd name="connsiteX1406" fmla="*/ 3643485 w 7670129"/>
              <a:gd name="connsiteY1406" fmla="*/ 232106 h 236901"/>
              <a:gd name="connsiteX1407" fmla="*/ 3557523 w 7670129"/>
              <a:gd name="connsiteY1407" fmla="*/ 232106 h 236901"/>
              <a:gd name="connsiteX1408" fmla="*/ 3557523 w 7670129"/>
              <a:gd name="connsiteY1408" fmla="*/ 125195 h 236901"/>
              <a:gd name="connsiteX1409" fmla="*/ 3643485 w 7670129"/>
              <a:gd name="connsiteY1409" fmla="*/ 125195 h 236901"/>
              <a:gd name="connsiteX1410" fmla="*/ 3643485 w 7670129"/>
              <a:gd name="connsiteY1410" fmla="*/ 106924 h 236901"/>
              <a:gd name="connsiteX1411" fmla="*/ 3557523 w 7670129"/>
              <a:gd name="connsiteY1411" fmla="*/ 106924 h 236901"/>
              <a:gd name="connsiteX1412" fmla="*/ 3556891 w 7670129"/>
              <a:gd name="connsiteY1412" fmla="*/ 106924 h 236901"/>
              <a:gd name="connsiteX1413" fmla="*/ 3556891 w 7670129"/>
              <a:gd name="connsiteY1413" fmla="*/ 41520 h 236901"/>
              <a:gd name="connsiteX1414" fmla="*/ 3557523 w 7670129"/>
              <a:gd name="connsiteY1414" fmla="*/ 41520 h 236901"/>
              <a:gd name="connsiteX1415" fmla="*/ 3600386 w 7670129"/>
              <a:gd name="connsiteY1415" fmla="*/ 41520 h 236901"/>
              <a:gd name="connsiteX1416" fmla="*/ 3600386 w 7670129"/>
              <a:gd name="connsiteY1416" fmla="*/ 66226 h 236901"/>
              <a:gd name="connsiteX1417" fmla="*/ 3581149 w 7670129"/>
              <a:gd name="connsiteY1417" fmla="*/ 66226 h 236901"/>
              <a:gd name="connsiteX1418" fmla="*/ 3581149 w 7670129"/>
              <a:gd name="connsiteY1418" fmla="*/ 83754 h 236901"/>
              <a:gd name="connsiteX1419" fmla="*/ 3618769 w 7670129"/>
              <a:gd name="connsiteY1419" fmla="*/ 83754 h 236901"/>
              <a:gd name="connsiteX1420" fmla="*/ 3618769 w 7670129"/>
              <a:gd name="connsiteY1420" fmla="*/ 70010 h 236901"/>
              <a:gd name="connsiteX1421" fmla="*/ 3618769 w 7670129"/>
              <a:gd name="connsiteY1421" fmla="*/ 66226 h 236901"/>
              <a:gd name="connsiteX1422" fmla="*/ 3618769 w 7670129"/>
              <a:gd name="connsiteY1422" fmla="*/ 24420 h 236901"/>
              <a:gd name="connsiteX1423" fmla="*/ 3603094 w 7670129"/>
              <a:gd name="connsiteY1423" fmla="*/ 24420 h 236901"/>
              <a:gd name="connsiteX1424" fmla="*/ 3600386 w 7670129"/>
              <a:gd name="connsiteY1424" fmla="*/ 24420 h 236901"/>
              <a:gd name="connsiteX1425" fmla="*/ 3557523 w 7670129"/>
              <a:gd name="connsiteY1425" fmla="*/ 24420 h 236901"/>
              <a:gd name="connsiteX1426" fmla="*/ 3556891 w 7670129"/>
              <a:gd name="connsiteY1426" fmla="*/ 24420 h 236901"/>
              <a:gd name="connsiteX1427" fmla="*/ 3539747 w 7670129"/>
              <a:gd name="connsiteY1427" fmla="*/ 24420 h 236901"/>
              <a:gd name="connsiteX1428" fmla="*/ 3539747 w 7670129"/>
              <a:gd name="connsiteY1428" fmla="*/ 41520 h 236901"/>
              <a:gd name="connsiteX1429" fmla="*/ 3539747 w 7670129"/>
              <a:gd name="connsiteY1429" fmla="*/ 232106 h 236901"/>
              <a:gd name="connsiteX1430" fmla="*/ 3497376 w 7670129"/>
              <a:gd name="connsiteY1430" fmla="*/ 232106 h 236901"/>
              <a:gd name="connsiteX1431" fmla="*/ 3497376 w 7670129"/>
              <a:gd name="connsiteY1431" fmla="*/ 232107 h 236901"/>
              <a:gd name="connsiteX1432" fmla="*/ 3497099 w 7670129"/>
              <a:gd name="connsiteY1432" fmla="*/ 232107 h 236901"/>
              <a:gd name="connsiteX1433" fmla="*/ 3497099 w 7670129"/>
              <a:gd name="connsiteY1433" fmla="*/ 232106 h 236901"/>
              <a:gd name="connsiteX1434" fmla="*/ 3411138 w 7670129"/>
              <a:gd name="connsiteY1434" fmla="*/ 232106 h 236901"/>
              <a:gd name="connsiteX1435" fmla="*/ 3411138 w 7670129"/>
              <a:gd name="connsiteY1435" fmla="*/ 125195 h 236901"/>
              <a:gd name="connsiteX1436" fmla="*/ 3497099 w 7670129"/>
              <a:gd name="connsiteY1436" fmla="*/ 125195 h 236901"/>
              <a:gd name="connsiteX1437" fmla="*/ 3497099 w 7670129"/>
              <a:gd name="connsiteY1437" fmla="*/ 106925 h 236901"/>
              <a:gd name="connsiteX1438" fmla="*/ 3411138 w 7670129"/>
              <a:gd name="connsiteY1438" fmla="*/ 106925 h 236901"/>
              <a:gd name="connsiteX1439" fmla="*/ 3410505 w 7670129"/>
              <a:gd name="connsiteY1439" fmla="*/ 106925 h 236901"/>
              <a:gd name="connsiteX1440" fmla="*/ 3410505 w 7670129"/>
              <a:gd name="connsiteY1440" fmla="*/ 41521 h 236901"/>
              <a:gd name="connsiteX1441" fmla="*/ 3411138 w 7670129"/>
              <a:gd name="connsiteY1441" fmla="*/ 41521 h 236901"/>
              <a:gd name="connsiteX1442" fmla="*/ 3454000 w 7670129"/>
              <a:gd name="connsiteY1442" fmla="*/ 41521 h 236901"/>
              <a:gd name="connsiteX1443" fmla="*/ 3454000 w 7670129"/>
              <a:gd name="connsiteY1443" fmla="*/ 66227 h 236901"/>
              <a:gd name="connsiteX1444" fmla="*/ 3434763 w 7670129"/>
              <a:gd name="connsiteY1444" fmla="*/ 66227 h 236901"/>
              <a:gd name="connsiteX1445" fmla="*/ 3434763 w 7670129"/>
              <a:gd name="connsiteY1445" fmla="*/ 83755 h 236901"/>
              <a:gd name="connsiteX1446" fmla="*/ 3472383 w 7670129"/>
              <a:gd name="connsiteY1446" fmla="*/ 83755 h 236901"/>
              <a:gd name="connsiteX1447" fmla="*/ 3472383 w 7670129"/>
              <a:gd name="connsiteY1447" fmla="*/ 70011 h 236901"/>
              <a:gd name="connsiteX1448" fmla="*/ 3472383 w 7670129"/>
              <a:gd name="connsiteY1448" fmla="*/ 66227 h 236901"/>
              <a:gd name="connsiteX1449" fmla="*/ 3472383 w 7670129"/>
              <a:gd name="connsiteY1449" fmla="*/ 24421 h 236901"/>
              <a:gd name="connsiteX1450" fmla="*/ 3456708 w 7670129"/>
              <a:gd name="connsiteY1450" fmla="*/ 24421 h 236901"/>
              <a:gd name="connsiteX1451" fmla="*/ 3454000 w 7670129"/>
              <a:gd name="connsiteY1451" fmla="*/ 24421 h 236901"/>
              <a:gd name="connsiteX1452" fmla="*/ 3411138 w 7670129"/>
              <a:gd name="connsiteY1452" fmla="*/ 24421 h 236901"/>
              <a:gd name="connsiteX1453" fmla="*/ 3410505 w 7670129"/>
              <a:gd name="connsiteY1453" fmla="*/ 24421 h 236901"/>
              <a:gd name="connsiteX1454" fmla="*/ 3393361 w 7670129"/>
              <a:gd name="connsiteY1454" fmla="*/ 24421 h 236901"/>
              <a:gd name="connsiteX1455" fmla="*/ 3393361 w 7670129"/>
              <a:gd name="connsiteY1455" fmla="*/ 41521 h 236901"/>
              <a:gd name="connsiteX1456" fmla="*/ 3393361 w 7670129"/>
              <a:gd name="connsiteY1456" fmla="*/ 232107 h 236901"/>
              <a:gd name="connsiteX1457" fmla="*/ 3350992 w 7670129"/>
              <a:gd name="connsiteY1457" fmla="*/ 232107 h 236901"/>
              <a:gd name="connsiteX1458" fmla="*/ 3350992 w 7670129"/>
              <a:gd name="connsiteY1458" fmla="*/ 232108 h 236901"/>
              <a:gd name="connsiteX1459" fmla="*/ 3350715 w 7670129"/>
              <a:gd name="connsiteY1459" fmla="*/ 232108 h 236901"/>
              <a:gd name="connsiteX1460" fmla="*/ 3350715 w 7670129"/>
              <a:gd name="connsiteY1460" fmla="*/ 232107 h 236901"/>
              <a:gd name="connsiteX1461" fmla="*/ 3264752 w 7670129"/>
              <a:gd name="connsiteY1461" fmla="*/ 232107 h 236901"/>
              <a:gd name="connsiteX1462" fmla="*/ 3264752 w 7670129"/>
              <a:gd name="connsiteY1462" fmla="*/ 125196 h 236901"/>
              <a:gd name="connsiteX1463" fmla="*/ 3350715 w 7670129"/>
              <a:gd name="connsiteY1463" fmla="*/ 125196 h 236901"/>
              <a:gd name="connsiteX1464" fmla="*/ 3350715 w 7670129"/>
              <a:gd name="connsiteY1464" fmla="*/ 106926 h 236901"/>
              <a:gd name="connsiteX1465" fmla="*/ 3264752 w 7670129"/>
              <a:gd name="connsiteY1465" fmla="*/ 106926 h 236901"/>
              <a:gd name="connsiteX1466" fmla="*/ 3264121 w 7670129"/>
              <a:gd name="connsiteY1466" fmla="*/ 106926 h 236901"/>
              <a:gd name="connsiteX1467" fmla="*/ 3264121 w 7670129"/>
              <a:gd name="connsiteY1467" fmla="*/ 41522 h 236901"/>
              <a:gd name="connsiteX1468" fmla="*/ 3264752 w 7670129"/>
              <a:gd name="connsiteY1468" fmla="*/ 41522 h 236901"/>
              <a:gd name="connsiteX1469" fmla="*/ 3307616 w 7670129"/>
              <a:gd name="connsiteY1469" fmla="*/ 41522 h 236901"/>
              <a:gd name="connsiteX1470" fmla="*/ 3307616 w 7670129"/>
              <a:gd name="connsiteY1470" fmla="*/ 66228 h 236901"/>
              <a:gd name="connsiteX1471" fmla="*/ 3288379 w 7670129"/>
              <a:gd name="connsiteY1471" fmla="*/ 66228 h 236901"/>
              <a:gd name="connsiteX1472" fmla="*/ 3288379 w 7670129"/>
              <a:gd name="connsiteY1472" fmla="*/ 83756 h 236901"/>
              <a:gd name="connsiteX1473" fmla="*/ 3325999 w 7670129"/>
              <a:gd name="connsiteY1473" fmla="*/ 83756 h 236901"/>
              <a:gd name="connsiteX1474" fmla="*/ 3325999 w 7670129"/>
              <a:gd name="connsiteY1474" fmla="*/ 70012 h 236901"/>
              <a:gd name="connsiteX1475" fmla="*/ 3325999 w 7670129"/>
              <a:gd name="connsiteY1475" fmla="*/ 66228 h 236901"/>
              <a:gd name="connsiteX1476" fmla="*/ 3325999 w 7670129"/>
              <a:gd name="connsiteY1476" fmla="*/ 24422 h 236901"/>
              <a:gd name="connsiteX1477" fmla="*/ 3310324 w 7670129"/>
              <a:gd name="connsiteY1477" fmla="*/ 24422 h 236901"/>
              <a:gd name="connsiteX1478" fmla="*/ 3307616 w 7670129"/>
              <a:gd name="connsiteY1478" fmla="*/ 24422 h 236901"/>
              <a:gd name="connsiteX1479" fmla="*/ 3264752 w 7670129"/>
              <a:gd name="connsiteY1479" fmla="*/ 24422 h 236901"/>
              <a:gd name="connsiteX1480" fmla="*/ 3264121 w 7670129"/>
              <a:gd name="connsiteY1480" fmla="*/ 24422 h 236901"/>
              <a:gd name="connsiteX1481" fmla="*/ 3246977 w 7670129"/>
              <a:gd name="connsiteY1481" fmla="*/ 24422 h 236901"/>
              <a:gd name="connsiteX1482" fmla="*/ 3246977 w 7670129"/>
              <a:gd name="connsiteY1482" fmla="*/ 41522 h 236901"/>
              <a:gd name="connsiteX1483" fmla="*/ 3246977 w 7670129"/>
              <a:gd name="connsiteY1483" fmla="*/ 232108 h 236901"/>
              <a:gd name="connsiteX1484" fmla="*/ 3204607 w 7670129"/>
              <a:gd name="connsiteY1484" fmla="*/ 232108 h 236901"/>
              <a:gd name="connsiteX1485" fmla="*/ 3204607 w 7670129"/>
              <a:gd name="connsiteY1485" fmla="*/ 232109 h 236901"/>
              <a:gd name="connsiteX1486" fmla="*/ 3204330 w 7670129"/>
              <a:gd name="connsiteY1486" fmla="*/ 232109 h 236901"/>
              <a:gd name="connsiteX1487" fmla="*/ 3204330 w 7670129"/>
              <a:gd name="connsiteY1487" fmla="*/ 232108 h 236901"/>
              <a:gd name="connsiteX1488" fmla="*/ 3118368 w 7670129"/>
              <a:gd name="connsiteY1488" fmla="*/ 232108 h 236901"/>
              <a:gd name="connsiteX1489" fmla="*/ 3118368 w 7670129"/>
              <a:gd name="connsiteY1489" fmla="*/ 125197 h 236901"/>
              <a:gd name="connsiteX1490" fmla="*/ 3204330 w 7670129"/>
              <a:gd name="connsiteY1490" fmla="*/ 125197 h 236901"/>
              <a:gd name="connsiteX1491" fmla="*/ 3204330 w 7670129"/>
              <a:gd name="connsiteY1491" fmla="*/ 106927 h 236901"/>
              <a:gd name="connsiteX1492" fmla="*/ 3118368 w 7670129"/>
              <a:gd name="connsiteY1492" fmla="*/ 106927 h 236901"/>
              <a:gd name="connsiteX1493" fmla="*/ 3117736 w 7670129"/>
              <a:gd name="connsiteY1493" fmla="*/ 106927 h 236901"/>
              <a:gd name="connsiteX1494" fmla="*/ 3117736 w 7670129"/>
              <a:gd name="connsiteY1494" fmla="*/ 41523 h 236901"/>
              <a:gd name="connsiteX1495" fmla="*/ 3118368 w 7670129"/>
              <a:gd name="connsiteY1495" fmla="*/ 41523 h 236901"/>
              <a:gd name="connsiteX1496" fmla="*/ 3161231 w 7670129"/>
              <a:gd name="connsiteY1496" fmla="*/ 41523 h 236901"/>
              <a:gd name="connsiteX1497" fmla="*/ 3161231 w 7670129"/>
              <a:gd name="connsiteY1497" fmla="*/ 66229 h 236901"/>
              <a:gd name="connsiteX1498" fmla="*/ 3141994 w 7670129"/>
              <a:gd name="connsiteY1498" fmla="*/ 66229 h 236901"/>
              <a:gd name="connsiteX1499" fmla="*/ 3141994 w 7670129"/>
              <a:gd name="connsiteY1499" fmla="*/ 83757 h 236901"/>
              <a:gd name="connsiteX1500" fmla="*/ 3179614 w 7670129"/>
              <a:gd name="connsiteY1500" fmla="*/ 83757 h 236901"/>
              <a:gd name="connsiteX1501" fmla="*/ 3179614 w 7670129"/>
              <a:gd name="connsiteY1501" fmla="*/ 70013 h 236901"/>
              <a:gd name="connsiteX1502" fmla="*/ 3179614 w 7670129"/>
              <a:gd name="connsiteY1502" fmla="*/ 66229 h 236901"/>
              <a:gd name="connsiteX1503" fmla="*/ 3179614 w 7670129"/>
              <a:gd name="connsiteY1503" fmla="*/ 24423 h 236901"/>
              <a:gd name="connsiteX1504" fmla="*/ 3163939 w 7670129"/>
              <a:gd name="connsiteY1504" fmla="*/ 24423 h 236901"/>
              <a:gd name="connsiteX1505" fmla="*/ 3161231 w 7670129"/>
              <a:gd name="connsiteY1505" fmla="*/ 24423 h 236901"/>
              <a:gd name="connsiteX1506" fmla="*/ 3118368 w 7670129"/>
              <a:gd name="connsiteY1506" fmla="*/ 24423 h 236901"/>
              <a:gd name="connsiteX1507" fmla="*/ 3117736 w 7670129"/>
              <a:gd name="connsiteY1507" fmla="*/ 24423 h 236901"/>
              <a:gd name="connsiteX1508" fmla="*/ 3100592 w 7670129"/>
              <a:gd name="connsiteY1508" fmla="*/ 24423 h 236901"/>
              <a:gd name="connsiteX1509" fmla="*/ 3100592 w 7670129"/>
              <a:gd name="connsiteY1509" fmla="*/ 41523 h 236901"/>
              <a:gd name="connsiteX1510" fmla="*/ 3100592 w 7670129"/>
              <a:gd name="connsiteY1510" fmla="*/ 232109 h 236901"/>
              <a:gd name="connsiteX1511" fmla="*/ 3058221 w 7670129"/>
              <a:gd name="connsiteY1511" fmla="*/ 232109 h 236901"/>
              <a:gd name="connsiteX1512" fmla="*/ 3057944 w 7670129"/>
              <a:gd name="connsiteY1512" fmla="*/ 232109 h 236901"/>
              <a:gd name="connsiteX1513" fmla="*/ 2971983 w 7670129"/>
              <a:gd name="connsiteY1513" fmla="*/ 232109 h 236901"/>
              <a:gd name="connsiteX1514" fmla="*/ 2971983 w 7670129"/>
              <a:gd name="connsiteY1514" fmla="*/ 125198 h 236901"/>
              <a:gd name="connsiteX1515" fmla="*/ 3057944 w 7670129"/>
              <a:gd name="connsiteY1515" fmla="*/ 125198 h 236901"/>
              <a:gd name="connsiteX1516" fmla="*/ 3057944 w 7670129"/>
              <a:gd name="connsiteY1516" fmla="*/ 106927 h 236901"/>
              <a:gd name="connsiteX1517" fmla="*/ 2971983 w 7670129"/>
              <a:gd name="connsiteY1517" fmla="*/ 106927 h 236901"/>
              <a:gd name="connsiteX1518" fmla="*/ 2971350 w 7670129"/>
              <a:gd name="connsiteY1518" fmla="*/ 106927 h 236901"/>
              <a:gd name="connsiteX1519" fmla="*/ 2971350 w 7670129"/>
              <a:gd name="connsiteY1519" fmla="*/ 41523 h 236901"/>
              <a:gd name="connsiteX1520" fmla="*/ 2971983 w 7670129"/>
              <a:gd name="connsiteY1520" fmla="*/ 41523 h 236901"/>
              <a:gd name="connsiteX1521" fmla="*/ 3014845 w 7670129"/>
              <a:gd name="connsiteY1521" fmla="*/ 41523 h 236901"/>
              <a:gd name="connsiteX1522" fmla="*/ 3014845 w 7670129"/>
              <a:gd name="connsiteY1522" fmla="*/ 66229 h 236901"/>
              <a:gd name="connsiteX1523" fmla="*/ 2995608 w 7670129"/>
              <a:gd name="connsiteY1523" fmla="*/ 66229 h 236901"/>
              <a:gd name="connsiteX1524" fmla="*/ 2995608 w 7670129"/>
              <a:gd name="connsiteY1524" fmla="*/ 83757 h 236901"/>
              <a:gd name="connsiteX1525" fmla="*/ 3033228 w 7670129"/>
              <a:gd name="connsiteY1525" fmla="*/ 83757 h 236901"/>
              <a:gd name="connsiteX1526" fmla="*/ 3033228 w 7670129"/>
              <a:gd name="connsiteY1526" fmla="*/ 70013 h 236901"/>
              <a:gd name="connsiteX1527" fmla="*/ 3033228 w 7670129"/>
              <a:gd name="connsiteY1527" fmla="*/ 66229 h 236901"/>
              <a:gd name="connsiteX1528" fmla="*/ 3033228 w 7670129"/>
              <a:gd name="connsiteY1528" fmla="*/ 24423 h 236901"/>
              <a:gd name="connsiteX1529" fmla="*/ 3017553 w 7670129"/>
              <a:gd name="connsiteY1529" fmla="*/ 24423 h 236901"/>
              <a:gd name="connsiteX1530" fmla="*/ 3014845 w 7670129"/>
              <a:gd name="connsiteY1530" fmla="*/ 24423 h 236901"/>
              <a:gd name="connsiteX1531" fmla="*/ 2971983 w 7670129"/>
              <a:gd name="connsiteY1531" fmla="*/ 24423 h 236901"/>
              <a:gd name="connsiteX1532" fmla="*/ 2971350 w 7670129"/>
              <a:gd name="connsiteY1532" fmla="*/ 24423 h 236901"/>
              <a:gd name="connsiteX1533" fmla="*/ 2954206 w 7670129"/>
              <a:gd name="connsiteY1533" fmla="*/ 24423 h 236901"/>
              <a:gd name="connsiteX1534" fmla="*/ 2954206 w 7670129"/>
              <a:gd name="connsiteY1534" fmla="*/ 41523 h 236901"/>
              <a:gd name="connsiteX1535" fmla="*/ 2954206 w 7670129"/>
              <a:gd name="connsiteY1535" fmla="*/ 232109 h 236901"/>
              <a:gd name="connsiteX1536" fmla="*/ 2911837 w 7670129"/>
              <a:gd name="connsiteY1536" fmla="*/ 232109 h 236901"/>
              <a:gd name="connsiteX1537" fmla="*/ 2911560 w 7670129"/>
              <a:gd name="connsiteY1537" fmla="*/ 232109 h 236901"/>
              <a:gd name="connsiteX1538" fmla="*/ 2825597 w 7670129"/>
              <a:gd name="connsiteY1538" fmla="*/ 232109 h 236901"/>
              <a:gd name="connsiteX1539" fmla="*/ 2825597 w 7670129"/>
              <a:gd name="connsiteY1539" fmla="*/ 125198 h 236901"/>
              <a:gd name="connsiteX1540" fmla="*/ 2911560 w 7670129"/>
              <a:gd name="connsiteY1540" fmla="*/ 125198 h 236901"/>
              <a:gd name="connsiteX1541" fmla="*/ 2911560 w 7670129"/>
              <a:gd name="connsiteY1541" fmla="*/ 106927 h 236901"/>
              <a:gd name="connsiteX1542" fmla="*/ 2825597 w 7670129"/>
              <a:gd name="connsiteY1542" fmla="*/ 106927 h 236901"/>
              <a:gd name="connsiteX1543" fmla="*/ 2824966 w 7670129"/>
              <a:gd name="connsiteY1543" fmla="*/ 106927 h 236901"/>
              <a:gd name="connsiteX1544" fmla="*/ 2824966 w 7670129"/>
              <a:gd name="connsiteY1544" fmla="*/ 41523 h 236901"/>
              <a:gd name="connsiteX1545" fmla="*/ 2825597 w 7670129"/>
              <a:gd name="connsiteY1545" fmla="*/ 41523 h 236901"/>
              <a:gd name="connsiteX1546" fmla="*/ 2868461 w 7670129"/>
              <a:gd name="connsiteY1546" fmla="*/ 41523 h 236901"/>
              <a:gd name="connsiteX1547" fmla="*/ 2868461 w 7670129"/>
              <a:gd name="connsiteY1547" fmla="*/ 66229 h 236901"/>
              <a:gd name="connsiteX1548" fmla="*/ 2849224 w 7670129"/>
              <a:gd name="connsiteY1548" fmla="*/ 66229 h 236901"/>
              <a:gd name="connsiteX1549" fmla="*/ 2849224 w 7670129"/>
              <a:gd name="connsiteY1549" fmla="*/ 83757 h 236901"/>
              <a:gd name="connsiteX1550" fmla="*/ 2886844 w 7670129"/>
              <a:gd name="connsiteY1550" fmla="*/ 83757 h 236901"/>
              <a:gd name="connsiteX1551" fmla="*/ 2886844 w 7670129"/>
              <a:gd name="connsiteY1551" fmla="*/ 70013 h 236901"/>
              <a:gd name="connsiteX1552" fmla="*/ 2886844 w 7670129"/>
              <a:gd name="connsiteY1552" fmla="*/ 66229 h 236901"/>
              <a:gd name="connsiteX1553" fmla="*/ 2886844 w 7670129"/>
              <a:gd name="connsiteY1553" fmla="*/ 24423 h 236901"/>
              <a:gd name="connsiteX1554" fmla="*/ 2871169 w 7670129"/>
              <a:gd name="connsiteY1554" fmla="*/ 24423 h 236901"/>
              <a:gd name="connsiteX1555" fmla="*/ 2868461 w 7670129"/>
              <a:gd name="connsiteY1555" fmla="*/ 24423 h 236901"/>
              <a:gd name="connsiteX1556" fmla="*/ 2825597 w 7670129"/>
              <a:gd name="connsiteY1556" fmla="*/ 24423 h 236901"/>
              <a:gd name="connsiteX1557" fmla="*/ 2824966 w 7670129"/>
              <a:gd name="connsiteY1557" fmla="*/ 24423 h 236901"/>
              <a:gd name="connsiteX1558" fmla="*/ 2807822 w 7670129"/>
              <a:gd name="connsiteY1558" fmla="*/ 24423 h 236901"/>
              <a:gd name="connsiteX1559" fmla="*/ 2807822 w 7670129"/>
              <a:gd name="connsiteY1559" fmla="*/ 41523 h 236901"/>
              <a:gd name="connsiteX1560" fmla="*/ 2807822 w 7670129"/>
              <a:gd name="connsiteY1560" fmla="*/ 232109 h 236901"/>
              <a:gd name="connsiteX1561" fmla="*/ 2765452 w 7670129"/>
              <a:gd name="connsiteY1561" fmla="*/ 232109 h 236901"/>
              <a:gd name="connsiteX1562" fmla="*/ 2765452 w 7670129"/>
              <a:gd name="connsiteY1562" fmla="*/ 232110 h 236901"/>
              <a:gd name="connsiteX1563" fmla="*/ 2765175 w 7670129"/>
              <a:gd name="connsiteY1563" fmla="*/ 232110 h 236901"/>
              <a:gd name="connsiteX1564" fmla="*/ 2765175 w 7670129"/>
              <a:gd name="connsiteY1564" fmla="*/ 232109 h 236901"/>
              <a:gd name="connsiteX1565" fmla="*/ 2679213 w 7670129"/>
              <a:gd name="connsiteY1565" fmla="*/ 232109 h 236901"/>
              <a:gd name="connsiteX1566" fmla="*/ 2679213 w 7670129"/>
              <a:gd name="connsiteY1566" fmla="*/ 125198 h 236901"/>
              <a:gd name="connsiteX1567" fmla="*/ 2765175 w 7670129"/>
              <a:gd name="connsiteY1567" fmla="*/ 125198 h 236901"/>
              <a:gd name="connsiteX1568" fmla="*/ 2765175 w 7670129"/>
              <a:gd name="connsiteY1568" fmla="*/ 106928 h 236901"/>
              <a:gd name="connsiteX1569" fmla="*/ 2679213 w 7670129"/>
              <a:gd name="connsiteY1569" fmla="*/ 106928 h 236901"/>
              <a:gd name="connsiteX1570" fmla="*/ 2678581 w 7670129"/>
              <a:gd name="connsiteY1570" fmla="*/ 106928 h 236901"/>
              <a:gd name="connsiteX1571" fmla="*/ 2678581 w 7670129"/>
              <a:gd name="connsiteY1571" fmla="*/ 41524 h 236901"/>
              <a:gd name="connsiteX1572" fmla="*/ 2679213 w 7670129"/>
              <a:gd name="connsiteY1572" fmla="*/ 41524 h 236901"/>
              <a:gd name="connsiteX1573" fmla="*/ 2722076 w 7670129"/>
              <a:gd name="connsiteY1573" fmla="*/ 41524 h 236901"/>
              <a:gd name="connsiteX1574" fmla="*/ 2722076 w 7670129"/>
              <a:gd name="connsiteY1574" fmla="*/ 66230 h 236901"/>
              <a:gd name="connsiteX1575" fmla="*/ 2702839 w 7670129"/>
              <a:gd name="connsiteY1575" fmla="*/ 66230 h 236901"/>
              <a:gd name="connsiteX1576" fmla="*/ 2702839 w 7670129"/>
              <a:gd name="connsiteY1576" fmla="*/ 83758 h 236901"/>
              <a:gd name="connsiteX1577" fmla="*/ 2740459 w 7670129"/>
              <a:gd name="connsiteY1577" fmla="*/ 83758 h 236901"/>
              <a:gd name="connsiteX1578" fmla="*/ 2740459 w 7670129"/>
              <a:gd name="connsiteY1578" fmla="*/ 70014 h 236901"/>
              <a:gd name="connsiteX1579" fmla="*/ 2740459 w 7670129"/>
              <a:gd name="connsiteY1579" fmla="*/ 66230 h 236901"/>
              <a:gd name="connsiteX1580" fmla="*/ 2740459 w 7670129"/>
              <a:gd name="connsiteY1580" fmla="*/ 24424 h 236901"/>
              <a:gd name="connsiteX1581" fmla="*/ 2724784 w 7670129"/>
              <a:gd name="connsiteY1581" fmla="*/ 24424 h 236901"/>
              <a:gd name="connsiteX1582" fmla="*/ 2722076 w 7670129"/>
              <a:gd name="connsiteY1582" fmla="*/ 24424 h 236901"/>
              <a:gd name="connsiteX1583" fmla="*/ 2679213 w 7670129"/>
              <a:gd name="connsiteY1583" fmla="*/ 24424 h 236901"/>
              <a:gd name="connsiteX1584" fmla="*/ 2678581 w 7670129"/>
              <a:gd name="connsiteY1584" fmla="*/ 24424 h 236901"/>
              <a:gd name="connsiteX1585" fmla="*/ 2661437 w 7670129"/>
              <a:gd name="connsiteY1585" fmla="*/ 24424 h 236901"/>
              <a:gd name="connsiteX1586" fmla="*/ 2661437 w 7670129"/>
              <a:gd name="connsiteY1586" fmla="*/ 41524 h 236901"/>
              <a:gd name="connsiteX1587" fmla="*/ 2661437 w 7670129"/>
              <a:gd name="connsiteY1587" fmla="*/ 232110 h 236901"/>
              <a:gd name="connsiteX1588" fmla="*/ 2619066 w 7670129"/>
              <a:gd name="connsiteY1588" fmla="*/ 232110 h 236901"/>
              <a:gd name="connsiteX1589" fmla="*/ 2619066 w 7670129"/>
              <a:gd name="connsiteY1589" fmla="*/ 232111 h 236901"/>
              <a:gd name="connsiteX1590" fmla="*/ 2618789 w 7670129"/>
              <a:gd name="connsiteY1590" fmla="*/ 232111 h 236901"/>
              <a:gd name="connsiteX1591" fmla="*/ 2618789 w 7670129"/>
              <a:gd name="connsiteY1591" fmla="*/ 232110 h 236901"/>
              <a:gd name="connsiteX1592" fmla="*/ 2532829 w 7670129"/>
              <a:gd name="connsiteY1592" fmla="*/ 232110 h 236901"/>
              <a:gd name="connsiteX1593" fmla="*/ 2532829 w 7670129"/>
              <a:gd name="connsiteY1593" fmla="*/ 125199 h 236901"/>
              <a:gd name="connsiteX1594" fmla="*/ 2618789 w 7670129"/>
              <a:gd name="connsiteY1594" fmla="*/ 125199 h 236901"/>
              <a:gd name="connsiteX1595" fmla="*/ 2618789 w 7670129"/>
              <a:gd name="connsiteY1595" fmla="*/ 106929 h 236901"/>
              <a:gd name="connsiteX1596" fmla="*/ 2532829 w 7670129"/>
              <a:gd name="connsiteY1596" fmla="*/ 106929 h 236901"/>
              <a:gd name="connsiteX1597" fmla="*/ 2532196 w 7670129"/>
              <a:gd name="connsiteY1597" fmla="*/ 106929 h 236901"/>
              <a:gd name="connsiteX1598" fmla="*/ 2532196 w 7670129"/>
              <a:gd name="connsiteY1598" fmla="*/ 41525 h 236901"/>
              <a:gd name="connsiteX1599" fmla="*/ 2532829 w 7670129"/>
              <a:gd name="connsiteY1599" fmla="*/ 41525 h 236901"/>
              <a:gd name="connsiteX1600" fmla="*/ 2575690 w 7670129"/>
              <a:gd name="connsiteY1600" fmla="*/ 41525 h 236901"/>
              <a:gd name="connsiteX1601" fmla="*/ 2575690 w 7670129"/>
              <a:gd name="connsiteY1601" fmla="*/ 66231 h 236901"/>
              <a:gd name="connsiteX1602" fmla="*/ 2556454 w 7670129"/>
              <a:gd name="connsiteY1602" fmla="*/ 66231 h 236901"/>
              <a:gd name="connsiteX1603" fmla="*/ 2556454 w 7670129"/>
              <a:gd name="connsiteY1603" fmla="*/ 83759 h 236901"/>
              <a:gd name="connsiteX1604" fmla="*/ 2594073 w 7670129"/>
              <a:gd name="connsiteY1604" fmla="*/ 83759 h 236901"/>
              <a:gd name="connsiteX1605" fmla="*/ 2594073 w 7670129"/>
              <a:gd name="connsiteY1605" fmla="*/ 70015 h 236901"/>
              <a:gd name="connsiteX1606" fmla="*/ 2594073 w 7670129"/>
              <a:gd name="connsiteY1606" fmla="*/ 66231 h 236901"/>
              <a:gd name="connsiteX1607" fmla="*/ 2594073 w 7670129"/>
              <a:gd name="connsiteY1607" fmla="*/ 24425 h 236901"/>
              <a:gd name="connsiteX1608" fmla="*/ 2578398 w 7670129"/>
              <a:gd name="connsiteY1608" fmla="*/ 24425 h 236901"/>
              <a:gd name="connsiteX1609" fmla="*/ 2575690 w 7670129"/>
              <a:gd name="connsiteY1609" fmla="*/ 24425 h 236901"/>
              <a:gd name="connsiteX1610" fmla="*/ 2532829 w 7670129"/>
              <a:gd name="connsiteY1610" fmla="*/ 24425 h 236901"/>
              <a:gd name="connsiteX1611" fmla="*/ 2532196 w 7670129"/>
              <a:gd name="connsiteY1611" fmla="*/ 24425 h 236901"/>
              <a:gd name="connsiteX1612" fmla="*/ 2515052 w 7670129"/>
              <a:gd name="connsiteY1612" fmla="*/ 24425 h 236901"/>
              <a:gd name="connsiteX1613" fmla="*/ 2515052 w 7670129"/>
              <a:gd name="connsiteY1613" fmla="*/ 41525 h 236901"/>
              <a:gd name="connsiteX1614" fmla="*/ 2515052 w 7670129"/>
              <a:gd name="connsiteY1614" fmla="*/ 232111 h 236901"/>
              <a:gd name="connsiteX1615" fmla="*/ 2472684 w 7670129"/>
              <a:gd name="connsiteY1615" fmla="*/ 232111 h 236901"/>
              <a:gd name="connsiteX1616" fmla="*/ 2472684 w 7670129"/>
              <a:gd name="connsiteY1616" fmla="*/ 232112 h 236901"/>
              <a:gd name="connsiteX1617" fmla="*/ 2472407 w 7670129"/>
              <a:gd name="connsiteY1617" fmla="*/ 232112 h 236901"/>
              <a:gd name="connsiteX1618" fmla="*/ 2472407 w 7670129"/>
              <a:gd name="connsiteY1618" fmla="*/ 232111 h 236901"/>
              <a:gd name="connsiteX1619" fmla="*/ 2386443 w 7670129"/>
              <a:gd name="connsiteY1619" fmla="*/ 232111 h 236901"/>
              <a:gd name="connsiteX1620" fmla="*/ 2386443 w 7670129"/>
              <a:gd name="connsiteY1620" fmla="*/ 125200 h 236901"/>
              <a:gd name="connsiteX1621" fmla="*/ 2472407 w 7670129"/>
              <a:gd name="connsiteY1621" fmla="*/ 125200 h 236901"/>
              <a:gd name="connsiteX1622" fmla="*/ 2472407 w 7670129"/>
              <a:gd name="connsiteY1622" fmla="*/ 106930 h 236901"/>
              <a:gd name="connsiteX1623" fmla="*/ 2386443 w 7670129"/>
              <a:gd name="connsiteY1623" fmla="*/ 106930 h 236901"/>
              <a:gd name="connsiteX1624" fmla="*/ 2385812 w 7670129"/>
              <a:gd name="connsiteY1624" fmla="*/ 106930 h 236901"/>
              <a:gd name="connsiteX1625" fmla="*/ 2385812 w 7670129"/>
              <a:gd name="connsiteY1625" fmla="*/ 41526 h 236901"/>
              <a:gd name="connsiteX1626" fmla="*/ 2386443 w 7670129"/>
              <a:gd name="connsiteY1626" fmla="*/ 41526 h 236901"/>
              <a:gd name="connsiteX1627" fmla="*/ 2429308 w 7670129"/>
              <a:gd name="connsiteY1627" fmla="*/ 41526 h 236901"/>
              <a:gd name="connsiteX1628" fmla="*/ 2429308 w 7670129"/>
              <a:gd name="connsiteY1628" fmla="*/ 66232 h 236901"/>
              <a:gd name="connsiteX1629" fmla="*/ 2410070 w 7670129"/>
              <a:gd name="connsiteY1629" fmla="*/ 66232 h 236901"/>
              <a:gd name="connsiteX1630" fmla="*/ 2410070 w 7670129"/>
              <a:gd name="connsiteY1630" fmla="*/ 83760 h 236901"/>
              <a:gd name="connsiteX1631" fmla="*/ 2447690 w 7670129"/>
              <a:gd name="connsiteY1631" fmla="*/ 83760 h 236901"/>
              <a:gd name="connsiteX1632" fmla="*/ 2447690 w 7670129"/>
              <a:gd name="connsiteY1632" fmla="*/ 70016 h 236901"/>
              <a:gd name="connsiteX1633" fmla="*/ 2447690 w 7670129"/>
              <a:gd name="connsiteY1633" fmla="*/ 66232 h 236901"/>
              <a:gd name="connsiteX1634" fmla="*/ 2447690 w 7670129"/>
              <a:gd name="connsiteY1634" fmla="*/ 24426 h 236901"/>
              <a:gd name="connsiteX1635" fmla="*/ 2432016 w 7670129"/>
              <a:gd name="connsiteY1635" fmla="*/ 24426 h 236901"/>
              <a:gd name="connsiteX1636" fmla="*/ 2429308 w 7670129"/>
              <a:gd name="connsiteY1636" fmla="*/ 24426 h 236901"/>
              <a:gd name="connsiteX1637" fmla="*/ 2386443 w 7670129"/>
              <a:gd name="connsiteY1637" fmla="*/ 24426 h 236901"/>
              <a:gd name="connsiteX1638" fmla="*/ 2385812 w 7670129"/>
              <a:gd name="connsiteY1638" fmla="*/ 24426 h 236901"/>
              <a:gd name="connsiteX1639" fmla="*/ 2368669 w 7670129"/>
              <a:gd name="connsiteY1639" fmla="*/ 24426 h 236901"/>
              <a:gd name="connsiteX1640" fmla="*/ 2368669 w 7670129"/>
              <a:gd name="connsiteY1640" fmla="*/ 41526 h 236901"/>
              <a:gd name="connsiteX1641" fmla="*/ 2368669 w 7670129"/>
              <a:gd name="connsiteY1641" fmla="*/ 232112 h 236901"/>
              <a:gd name="connsiteX1642" fmla="*/ 2326299 w 7670129"/>
              <a:gd name="connsiteY1642" fmla="*/ 232112 h 236901"/>
              <a:gd name="connsiteX1643" fmla="*/ 2326021 w 7670129"/>
              <a:gd name="connsiteY1643" fmla="*/ 232112 h 236901"/>
              <a:gd name="connsiteX1644" fmla="*/ 2240060 w 7670129"/>
              <a:gd name="connsiteY1644" fmla="*/ 232112 h 236901"/>
              <a:gd name="connsiteX1645" fmla="*/ 2240060 w 7670129"/>
              <a:gd name="connsiteY1645" fmla="*/ 125201 h 236901"/>
              <a:gd name="connsiteX1646" fmla="*/ 2326021 w 7670129"/>
              <a:gd name="connsiteY1646" fmla="*/ 125201 h 236901"/>
              <a:gd name="connsiteX1647" fmla="*/ 2326021 w 7670129"/>
              <a:gd name="connsiteY1647" fmla="*/ 106930 h 236901"/>
              <a:gd name="connsiteX1648" fmla="*/ 2240060 w 7670129"/>
              <a:gd name="connsiteY1648" fmla="*/ 106930 h 236901"/>
              <a:gd name="connsiteX1649" fmla="*/ 2239428 w 7670129"/>
              <a:gd name="connsiteY1649" fmla="*/ 106930 h 236901"/>
              <a:gd name="connsiteX1650" fmla="*/ 2239428 w 7670129"/>
              <a:gd name="connsiteY1650" fmla="*/ 41526 h 236901"/>
              <a:gd name="connsiteX1651" fmla="*/ 2240060 w 7670129"/>
              <a:gd name="connsiteY1651" fmla="*/ 41526 h 236901"/>
              <a:gd name="connsiteX1652" fmla="*/ 2282923 w 7670129"/>
              <a:gd name="connsiteY1652" fmla="*/ 41526 h 236901"/>
              <a:gd name="connsiteX1653" fmla="*/ 2282923 w 7670129"/>
              <a:gd name="connsiteY1653" fmla="*/ 66232 h 236901"/>
              <a:gd name="connsiteX1654" fmla="*/ 2263686 w 7670129"/>
              <a:gd name="connsiteY1654" fmla="*/ 66232 h 236901"/>
              <a:gd name="connsiteX1655" fmla="*/ 2263686 w 7670129"/>
              <a:gd name="connsiteY1655" fmla="*/ 83760 h 236901"/>
              <a:gd name="connsiteX1656" fmla="*/ 2301305 w 7670129"/>
              <a:gd name="connsiteY1656" fmla="*/ 83760 h 236901"/>
              <a:gd name="connsiteX1657" fmla="*/ 2301305 w 7670129"/>
              <a:gd name="connsiteY1657" fmla="*/ 70016 h 236901"/>
              <a:gd name="connsiteX1658" fmla="*/ 2301305 w 7670129"/>
              <a:gd name="connsiteY1658" fmla="*/ 66232 h 236901"/>
              <a:gd name="connsiteX1659" fmla="*/ 2301305 w 7670129"/>
              <a:gd name="connsiteY1659" fmla="*/ 24426 h 236901"/>
              <a:gd name="connsiteX1660" fmla="*/ 2285631 w 7670129"/>
              <a:gd name="connsiteY1660" fmla="*/ 24426 h 236901"/>
              <a:gd name="connsiteX1661" fmla="*/ 2282923 w 7670129"/>
              <a:gd name="connsiteY1661" fmla="*/ 24426 h 236901"/>
              <a:gd name="connsiteX1662" fmla="*/ 2240060 w 7670129"/>
              <a:gd name="connsiteY1662" fmla="*/ 24426 h 236901"/>
              <a:gd name="connsiteX1663" fmla="*/ 2239428 w 7670129"/>
              <a:gd name="connsiteY1663" fmla="*/ 24426 h 236901"/>
              <a:gd name="connsiteX1664" fmla="*/ 2222284 w 7670129"/>
              <a:gd name="connsiteY1664" fmla="*/ 24426 h 236901"/>
              <a:gd name="connsiteX1665" fmla="*/ 2222284 w 7670129"/>
              <a:gd name="connsiteY1665" fmla="*/ 41526 h 236901"/>
              <a:gd name="connsiteX1666" fmla="*/ 2222284 w 7670129"/>
              <a:gd name="connsiteY1666" fmla="*/ 232112 h 236901"/>
              <a:gd name="connsiteX1667" fmla="*/ 2179914 w 7670129"/>
              <a:gd name="connsiteY1667" fmla="*/ 232112 h 236901"/>
              <a:gd name="connsiteX1668" fmla="*/ 2179914 w 7670129"/>
              <a:gd name="connsiteY1668" fmla="*/ 232113 h 236901"/>
              <a:gd name="connsiteX1669" fmla="*/ 2179637 w 7670129"/>
              <a:gd name="connsiteY1669" fmla="*/ 232113 h 236901"/>
              <a:gd name="connsiteX1670" fmla="*/ 2179637 w 7670129"/>
              <a:gd name="connsiteY1670" fmla="*/ 232112 h 236901"/>
              <a:gd name="connsiteX1671" fmla="*/ 2093674 w 7670129"/>
              <a:gd name="connsiteY1671" fmla="*/ 232112 h 236901"/>
              <a:gd name="connsiteX1672" fmla="*/ 2093674 w 7670129"/>
              <a:gd name="connsiteY1672" fmla="*/ 125201 h 236901"/>
              <a:gd name="connsiteX1673" fmla="*/ 2179637 w 7670129"/>
              <a:gd name="connsiteY1673" fmla="*/ 125201 h 236901"/>
              <a:gd name="connsiteX1674" fmla="*/ 2179637 w 7670129"/>
              <a:gd name="connsiteY1674" fmla="*/ 106931 h 236901"/>
              <a:gd name="connsiteX1675" fmla="*/ 2093674 w 7670129"/>
              <a:gd name="connsiteY1675" fmla="*/ 106931 h 236901"/>
              <a:gd name="connsiteX1676" fmla="*/ 2093042 w 7670129"/>
              <a:gd name="connsiteY1676" fmla="*/ 106931 h 236901"/>
              <a:gd name="connsiteX1677" fmla="*/ 2093042 w 7670129"/>
              <a:gd name="connsiteY1677" fmla="*/ 41527 h 236901"/>
              <a:gd name="connsiteX1678" fmla="*/ 2093674 w 7670129"/>
              <a:gd name="connsiteY1678" fmla="*/ 41527 h 236901"/>
              <a:gd name="connsiteX1679" fmla="*/ 2136538 w 7670129"/>
              <a:gd name="connsiteY1679" fmla="*/ 41527 h 236901"/>
              <a:gd name="connsiteX1680" fmla="*/ 2136538 w 7670129"/>
              <a:gd name="connsiteY1680" fmla="*/ 66233 h 236901"/>
              <a:gd name="connsiteX1681" fmla="*/ 2117301 w 7670129"/>
              <a:gd name="connsiteY1681" fmla="*/ 66233 h 236901"/>
              <a:gd name="connsiteX1682" fmla="*/ 2117301 w 7670129"/>
              <a:gd name="connsiteY1682" fmla="*/ 83761 h 236901"/>
              <a:gd name="connsiteX1683" fmla="*/ 2154920 w 7670129"/>
              <a:gd name="connsiteY1683" fmla="*/ 83761 h 236901"/>
              <a:gd name="connsiteX1684" fmla="*/ 2154920 w 7670129"/>
              <a:gd name="connsiteY1684" fmla="*/ 70017 h 236901"/>
              <a:gd name="connsiteX1685" fmla="*/ 2154920 w 7670129"/>
              <a:gd name="connsiteY1685" fmla="*/ 66233 h 236901"/>
              <a:gd name="connsiteX1686" fmla="*/ 2154920 w 7670129"/>
              <a:gd name="connsiteY1686" fmla="*/ 24427 h 236901"/>
              <a:gd name="connsiteX1687" fmla="*/ 2139245 w 7670129"/>
              <a:gd name="connsiteY1687" fmla="*/ 24427 h 236901"/>
              <a:gd name="connsiteX1688" fmla="*/ 2136538 w 7670129"/>
              <a:gd name="connsiteY1688" fmla="*/ 24427 h 236901"/>
              <a:gd name="connsiteX1689" fmla="*/ 2093674 w 7670129"/>
              <a:gd name="connsiteY1689" fmla="*/ 24427 h 236901"/>
              <a:gd name="connsiteX1690" fmla="*/ 2093042 w 7670129"/>
              <a:gd name="connsiteY1690" fmla="*/ 24427 h 236901"/>
              <a:gd name="connsiteX1691" fmla="*/ 2075899 w 7670129"/>
              <a:gd name="connsiteY1691" fmla="*/ 24427 h 236901"/>
              <a:gd name="connsiteX1692" fmla="*/ 2075899 w 7670129"/>
              <a:gd name="connsiteY1692" fmla="*/ 41527 h 236901"/>
              <a:gd name="connsiteX1693" fmla="*/ 2075899 w 7670129"/>
              <a:gd name="connsiteY1693" fmla="*/ 232113 h 236901"/>
              <a:gd name="connsiteX1694" fmla="*/ 2033528 w 7670129"/>
              <a:gd name="connsiteY1694" fmla="*/ 232113 h 236901"/>
              <a:gd name="connsiteX1695" fmla="*/ 2033252 w 7670129"/>
              <a:gd name="connsiteY1695" fmla="*/ 232113 h 236901"/>
              <a:gd name="connsiteX1696" fmla="*/ 1947289 w 7670129"/>
              <a:gd name="connsiteY1696" fmla="*/ 232113 h 236901"/>
              <a:gd name="connsiteX1697" fmla="*/ 1947289 w 7670129"/>
              <a:gd name="connsiteY1697" fmla="*/ 125202 h 236901"/>
              <a:gd name="connsiteX1698" fmla="*/ 2033252 w 7670129"/>
              <a:gd name="connsiteY1698" fmla="*/ 125202 h 236901"/>
              <a:gd name="connsiteX1699" fmla="*/ 2033252 w 7670129"/>
              <a:gd name="connsiteY1699" fmla="*/ 106931 h 236901"/>
              <a:gd name="connsiteX1700" fmla="*/ 1947289 w 7670129"/>
              <a:gd name="connsiteY1700" fmla="*/ 106931 h 236901"/>
              <a:gd name="connsiteX1701" fmla="*/ 1946656 w 7670129"/>
              <a:gd name="connsiteY1701" fmla="*/ 106931 h 236901"/>
              <a:gd name="connsiteX1702" fmla="*/ 1946656 w 7670129"/>
              <a:gd name="connsiteY1702" fmla="*/ 41527 h 236901"/>
              <a:gd name="connsiteX1703" fmla="*/ 1947289 w 7670129"/>
              <a:gd name="connsiteY1703" fmla="*/ 41527 h 236901"/>
              <a:gd name="connsiteX1704" fmla="*/ 1990152 w 7670129"/>
              <a:gd name="connsiteY1704" fmla="*/ 41527 h 236901"/>
              <a:gd name="connsiteX1705" fmla="*/ 1990152 w 7670129"/>
              <a:gd name="connsiteY1705" fmla="*/ 66233 h 236901"/>
              <a:gd name="connsiteX1706" fmla="*/ 1970915 w 7670129"/>
              <a:gd name="connsiteY1706" fmla="*/ 66233 h 236901"/>
              <a:gd name="connsiteX1707" fmla="*/ 1970915 w 7670129"/>
              <a:gd name="connsiteY1707" fmla="*/ 83761 h 236901"/>
              <a:gd name="connsiteX1708" fmla="*/ 2008535 w 7670129"/>
              <a:gd name="connsiteY1708" fmla="*/ 83761 h 236901"/>
              <a:gd name="connsiteX1709" fmla="*/ 2008535 w 7670129"/>
              <a:gd name="connsiteY1709" fmla="*/ 70017 h 236901"/>
              <a:gd name="connsiteX1710" fmla="*/ 2008535 w 7670129"/>
              <a:gd name="connsiteY1710" fmla="*/ 66233 h 236901"/>
              <a:gd name="connsiteX1711" fmla="*/ 2008535 w 7670129"/>
              <a:gd name="connsiteY1711" fmla="*/ 24427 h 236901"/>
              <a:gd name="connsiteX1712" fmla="*/ 1992860 w 7670129"/>
              <a:gd name="connsiteY1712" fmla="*/ 24427 h 236901"/>
              <a:gd name="connsiteX1713" fmla="*/ 1990152 w 7670129"/>
              <a:gd name="connsiteY1713" fmla="*/ 24427 h 236901"/>
              <a:gd name="connsiteX1714" fmla="*/ 1947289 w 7670129"/>
              <a:gd name="connsiteY1714" fmla="*/ 24427 h 236901"/>
              <a:gd name="connsiteX1715" fmla="*/ 1946656 w 7670129"/>
              <a:gd name="connsiteY1715" fmla="*/ 24427 h 236901"/>
              <a:gd name="connsiteX1716" fmla="*/ 1929513 w 7670129"/>
              <a:gd name="connsiteY1716" fmla="*/ 24427 h 236901"/>
              <a:gd name="connsiteX1717" fmla="*/ 1929513 w 7670129"/>
              <a:gd name="connsiteY1717" fmla="*/ 41527 h 236901"/>
              <a:gd name="connsiteX1718" fmla="*/ 1929513 w 7670129"/>
              <a:gd name="connsiteY1718" fmla="*/ 232113 h 236901"/>
              <a:gd name="connsiteX1719" fmla="*/ 1887143 w 7670129"/>
              <a:gd name="connsiteY1719" fmla="*/ 232113 h 236901"/>
              <a:gd name="connsiteX1720" fmla="*/ 1887143 w 7670129"/>
              <a:gd name="connsiteY1720" fmla="*/ 232114 h 236901"/>
              <a:gd name="connsiteX1721" fmla="*/ 1886866 w 7670129"/>
              <a:gd name="connsiteY1721" fmla="*/ 232114 h 236901"/>
              <a:gd name="connsiteX1722" fmla="*/ 1886866 w 7670129"/>
              <a:gd name="connsiteY1722" fmla="*/ 232113 h 236901"/>
              <a:gd name="connsiteX1723" fmla="*/ 1800905 w 7670129"/>
              <a:gd name="connsiteY1723" fmla="*/ 232113 h 236901"/>
              <a:gd name="connsiteX1724" fmla="*/ 1800905 w 7670129"/>
              <a:gd name="connsiteY1724" fmla="*/ 125202 h 236901"/>
              <a:gd name="connsiteX1725" fmla="*/ 1886866 w 7670129"/>
              <a:gd name="connsiteY1725" fmla="*/ 125202 h 236901"/>
              <a:gd name="connsiteX1726" fmla="*/ 1886866 w 7670129"/>
              <a:gd name="connsiteY1726" fmla="*/ 106932 h 236901"/>
              <a:gd name="connsiteX1727" fmla="*/ 1800905 w 7670129"/>
              <a:gd name="connsiteY1727" fmla="*/ 106932 h 236901"/>
              <a:gd name="connsiteX1728" fmla="*/ 1800273 w 7670129"/>
              <a:gd name="connsiteY1728" fmla="*/ 106932 h 236901"/>
              <a:gd name="connsiteX1729" fmla="*/ 1800273 w 7670129"/>
              <a:gd name="connsiteY1729" fmla="*/ 41528 h 236901"/>
              <a:gd name="connsiteX1730" fmla="*/ 1800905 w 7670129"/>
              <a:gd name="connsiteY1730" fmla="*/ 41528 h 236901"/>
              <a:gd name="connsiteX1731" fmla="*/ 1843767 w 7670129"/>
              <a:gd name="connsiteY1731" fmla="*/ 41528 h 236901"/>
              <a:gd name="connsiteX1732" fmla="*/ 1843767 w 7670129"/>
              <a:gd name="connsiteY1732" fmla="*/ 66234 h 236901"/>
              <a:gd name="connsiteX1733" fmla="*/ 1824530 w 7670129"/>
              <a:gd name="connsiteY1733" fmla="*/ 66234 h 236901"/>
              <a:gd name="connsiteX1734" fmla="*/ 1824530 w 7670129"/>
              <a:gd name="connsiteY1734" fmla="*/ 83762 h 236901"/>
              <a:gd name="connsiteX1735" fmla="*/ 1862149 w 7670129"/>
              <a:gd name="connsiteY1735" fmla="*/ 83762 h 236901"/>
              <a:gd name="connsiteX1736" fmla="*/ 1862149 w 7670129"/>
              <a:gd name="connsiteY1736" fmla="*/ 70018 h 236901"/>
              <a:gd name="connsiteX1737" fmla="*/ 1862149 w 7670129"/>
              <a:gd name="connsiteY1737" fmla="*/ 66234 h 236901"/>
              <a:gd name="connsiteX1738" fmla="*/ 1862149 w 7670129"/>
              <a:gd name="connsiteY1738" fmla="*/ 24428 h 236901"/>
              <a:gd name="connsiteX1739" fmla="*/ 1846475 w 7670129"/>
              <a:gd name="connsiteY1739" fmla="*/ 24428 h 236901"/>
              <a:gd name="connsiteX1740" fmla="*/ 1843767 w 7670129"/>
              <a:gd name="connsiteY1740" fmla="*/ 24428 h 236901"/>
              <a:gd name="connsiteX1741" fmla="*/ 1800905 w 7670129"/>
              <a:gd name="connsiteY1741" fmla="*/ 24428 h 236901"/>
              <a:gd name="connsiteX1742" fmla="*/ 1800273 w 7670129"/>
              <a:gd name="connsiteY1742" fmla="*/ 24428 h 236901"/>
              <a:gd name="connsiteX1743" fmla="*/ 1783129 w 7670129"/>
              <a:gd name="connsiteY1743" fmla="*/ 24428 h 236901"/>
              <a:gd name="connsiteX1744" fmla="*/ 1783129 w 7670129"/>
              <a:gd name="connsiteY1744" fmla="*/ 41528 h 236901"/>
              <a:gd name="connsiteX1745" fmla="*/ 1783129 w 7670129"/>
              <a:gd name="connsiteY1745" fmla="*/ 232114 h 236901"/>
              <a:gd name="connsiteX1746" fmla="*/ 1740758 w 7670129"/>
              <a:gd name="connsiteY1746" fmla="*/ 232114 h 236901"/>
              <a:gd name="connsiteX1747" fmla="*/ 1740758 w 7670129"/>
              <a:gd name="connsiteY1747" fmla="*/ 232115 h 236901"/>
              <a:gd name="connsiteX1748" fmla="*/ 1740482 w 7670129"/>
              <a:gd name="connsiteY1748" fmla="*/ 232115 h 236901"/>
              <a:gd name="connsiteX1749" fmla="*/ 1740482 w 7670129"/>
              <a:gd name="connsiteY1749" fmla="*/ 232114 h 236901"/>
              <a:gd name="connsiteX1750" fmla="*/ 1654520 w 7670129"/>
              <a:gd name="connsiteY1750" fmla="*/ 232114 h 236901"/>
              <a:gd name="connsiteX1751" fmla="*/ 1654520 w 7670129"/>
              <a:gd name="connsiteY1751" fmla="*/ 125203 h 236901"/>
              <a:gd name="connsiteX1752" fmla="*/ 1740482 w 7670129"/>
              <a:gd name="connsiteY1752" fmla="*/ 125203 h 236901"/>
              <a:gd name="connsiteX1753" fmla="*/ 1740482 w 7670129"/>
              <a:gd name="connsiteY1753" fmla="*/ 106933 h 236901"/>
              <a:gd name="connsiteX1754" fmla="*/ 1654520 w 7670129"/>
              <a:gd name="connsiteY1754" fmla="*/ 106933 h 236901"/>
              <a:gd name="connsiteX1755" fmla="*/ 1653887 w 7670129"/>
              <a:gd name="connsiteY1755" fmla="*/ 106933 h 236901"/>
              <a:gd name="connsiteX1756" fmla="*/ 1653887 w 7670129"/>
              <a:gd name="connsiteY1756" fmla="*/ 41529 h 236901"/>
              <a:gd name="connsiteX1757" fmla="*/ 1654520 w 7670129"/>
              <a:gd name="connsiteY1757" fmla="*/ 41529 h 236901"/>
              <a:gd name="connsiteX1758" fmla="*/ 1697382 w 7670129"/>
              <a:gd name="connsiteY1758" fmla="*/ 41529 h 236901"/>
              <a:gd name="connsiteX1759" fmla="*/ 1697382 w 7670129"/>
              <a:gd name="connsiteY1759" fmla="*/ 66235 h 236901"/>
              <a:gd name="connsiteX1760" fmla="*/ 1678146 w 7670129"/>
              <a:gd name="connsiteY1760" fmla="*/ 66235 h 236901"/>
              <a:gd name="connsiteX1761" fmla="*/ 1678146 w 7670129"/>
              <a:gd name="connsiteY1761" fmla="*/ 83763 h 236901"/>
              <a:gd name="connsiteX1762" fmla="*/ 1715765 w 7670129"/>
              <a:gd name="connsiteY1762" fmla="*/ 83763 h 236901"/>
              <a:gd name="connsiteX1763" fmla="*/ 1715765 w 7670129"/>
              <a:gd name="connsiteY1763" fmla="*/ 70019 h 236901"/>
              <a:gd name="connsiteX1764" fmla="*/ 1715765 w 7670129"/>
              <a:gd name="connsiteY1764" fmla="*/ 66235 h 236901"/>
              <a:gd name="connsiteX1765" fmla="*/ 1715765 w 7670129"/>
              <a:gd name="connsiteY1765" fmla="*/ 24429 h 236901"/>
              <a:gd name="connsiteX1766" fmla="*/ 1700091 w 7670129"/>
              <a:gd name="connsiteY1766" fmla="*/ 24429 h 236901"/>
              <a:gd name="connsiteX1767" fmla="*/ 1697382 w 7670129"/>
              <a:gd name="connsiteY1767" fmla="*/ 24429 h 236901"/>
              <a:gd name="connsiteX1768" fmla="*/ 1654520 w 7670129"/>
              <a:gd name="connsiteY1768" fmla="*/ 24429 h 236901"/>
              <a:gd name="connsiteX1769" fmla="*/ 1653887 w 7670129"/>
              <a:gd name="connsiteY1769" fmla="*/ 24429 h 236901"/>
              <a:gd name="connsiteX1770" fmla="*/ 1636744 w 7670129"/>
              <a:gd name="connsiteY1770" fmla="*/ 24429 h 236901"/>
              <a:gd name="connsiteX1771" fmla="*/ 1636744 w 7670129"/>
              <a:gd name="connsiteY1771" fmla="*/ 41529 h 236901"/>
              <a:gd name="connsiteX1772" fmla="*/ 1636744 w 7670129"/>
              <a:gd name="connsiteY1772" fmla="*/ 232115 h 236901"/>
              <a:gd name="connsiteX1773" fmla="*/ 1594373 w 7670129"/>
              <a:gd name="connsiteY1773" fmla="*/ 232115 h 236901"/>
              <a:gd name="connsiteX1774" fmla="*/ 1594096 w 7670129"/>
              <a:gd name="connsiteY1774" fmla="*/ 232115 h 236901"/>
              <a:gd name="connsiteX1775" fmla="*/ 1508134 w 7670129"/>
              <a:gd name="connsiteY1775" fmla="*/ 232115 h 236901"/>
              <a:gd name="connsiteX1776" fmla="*/ 1508134 w 7670129"/>
              <a:gd name="connsiteY1776" fmla="*/ 125204 h 236901"/>
              <a:gd name="connsiteX1777" fmla="*/ 1594096 w 7670129"/>
              <a:gd name="connsiteY1777" fmla="*/ 125204 h 236901"/>
              <a:gd name="connsiteX1778" fmla="*/ 1594096 w 7670129"/>
              <a:gd name="connsiteY1778" fmla="*/ 106933 h 236901"/>
              <a:gd name="connsiteX1779" fmla="*/ 1508134 w 7670129"/>
              <a:gd name="connsiteY1779" fmla="*/ 106933 h 236901"/>
              <a:gd name="connsiteX1780" fmla="*/ 1507502 w 7670129"/>
              <a:gd name="connsiteY1780" fmla="*/ 106933 h 236901"/>
              <a:gd name="connsiteX1781" fmla="*/ 1507502 w 7670129"/>
              <a:gd name="connsiteY1781" fmla="*/ 41529 h 236901"/>
              <a:gd name="connsiteX1782" fmla="*/ 1508134 w 7670129"/>
              <a:gd name="connsiteY1782" fmla="*/ 41529 h 236901"/>
              <a:gd name="connsiteX1783" fmla="*/ 1550998 w 7670129"/>
              <a:gd name="connsiteY1783" fmla="*/ 41529 h 236901"/>
              <a:gd name="connsiteX1784" fmla="*/ 1550998 w 7670129"/>
              <a:gd name="connsiteY1784" fmla="*/ 66235 h 236901"/>
              <a:gd name="connsiteX1785" fmla="*/ 1531760 w 7670129"/>
              <a:gd name="connsiteY1785" fmla="*/ 66235 h 236901"/>
              <a:gd name="connsiteX1786" fmla="*/ 1531760 w 7670129"/>
              <a:gd name="connsiteY1786" fmla="*/ 83763 h 236901"/>
              <a:gd name="connsiteX1787" fmla="*/ 1569380 w 7670129"/>
              <a:gd name="connsiteY1787" fmla="*/ 83763 h 236901"/>
              <a:gd name="connsiteX1788" fmla="*/ 1569380 w 7670129"/>
              <a:gd name="connsiteY1788" fmla="*/ 70019 h 236901"/>
              <a:gd name="connsiteX1789" fmla="*/ 1569380 w 7670129"/>
              <a:gd name="connsiteY1789" fmla="*/ 66235 h 236901"/>
              <a:gd name="connsiteX1790" fmla="*/ 1569380 w 7670129"/>
              <a:gd name="connsiteY1790" fmla="*/ 24429 h 236901"/>
              <a:gd name="connsiteX1791" fmla="*/ 1553705 w 7670129"/>
              <a:gd name="connsiteY1791" fmla="*/ 24429 h 236901"/>
              <a:gd name="connsiteX1792" fmla="*/ 1550998 w 7670129"/>
              <a:gd name="connsiteY1792" fmla="*/ 24429 h 236901"/>
              <a:gd name="connsiteX1793" fmla="*/ 1508134 w 7670129"/>
              <a:gd name="connsiteY1793" fmla="*/ 24429 h 236901"/>
              <a:gd name="connsiteX1794" fmla="*/ 1507502 w 7670129"/>
              <a:gd name="connsiteY1794" fmla="*/ 24429 h 236901"/>
              <a:gd name="connsiteX1795" fmla="*/ 1490358 w 7670129"/>
              <a:gd name="connsiteY1795" fmla="*/ 24429 h 236901"/>
              <a:gd name="connsiteX1796" fmla="*/ 1490358 w 7670129"/>
              <a:gd name="connsiteY1796" fmla="*/ 41529 h 236901"/>
              <a:gd name="connsiteX1797" fmla="*/ 1490358 w 7670129"/>
              <a:gd name="connsiteY1797" fmla="*/ 232115 h 236901"/>
              <a:gd name="connsiteX1798" fmla="*/ 1447988 w 7670129"/>
              <a:gd name="connsiteY1798" fmla="*/ 232115 h 236901"/>
              <a:gd name="connsiteX1799" fmla="*/ 1447988 w 7670129"/>
              <a:gd name="connsiteY1799" fmla="*/ 232116 h 236901"/>
              <a:gd name="connsiteX1800" fmla="*/ 1447711 w 7670129"/>
              <a:gd name="connsiteY1800" fmla="*/ 232116 h 236901"/>
              <a:gd name="connsiteX1801" fmla="*/ 1447711 w 7670129"/>
              <a:gd name="connsiteY1801" fmla="*/ 232115 h 236901"/>
              <a:gd name="connsiteX1802" fmla="*/ 1361750 w 7670129"/>
              <a:gd name="connsiteY1802" fmla="*/ 232115 h 236901"/>
              <a:gd name="connsiteX1803" fmla="*/ 1361750 w 7670129"/>
              <a:gd name="connsiteY1803" fmla="*/ 125204 h 236901"/>
              <a:gd name="connsiteX1804" fmla="*/ 1447711 w 7670129"/>
              <a:gd name="connsiteY1804" fmla="*/ 125204 h 236901"/>
              <a:gd name="connsiteX1805" fmla="*/ 1447711 w 7670129"/>
              <a:gd name="connsiteY1805" fmla="*/ 106934 h 236901"/>
              <a:gd name="connsiteX1806" fmla="*/ 1361750 w 7670129"/>
              <a:gd name="connsiteY1806" fmla="*/ 106934 h 236901"/>
              <a:gd name="connsiteX1807" fmla="*/ 1361118 w 7670129"/>
              <a:gd name="connsiteY1807" fmla="*/ 106934 h 236901"/>
              <a:gd name="connsiteX1808" fmla="*/ 1361118 w 7670129"/>
              <a:gd name="connsiteY1808" fmla="*/ 41530 h 236901"/>
              <a:gd name="connsiteX1809" fmla="*/ 1361750 w 7670129"/>
              <a:gd name="connsiteY1809" fmla="*/ 41530 h 236901"/>
              <a:gd name="connsiteX1810" fmla="*/ 1404613 w 7670129"/>
              <a:gd name="connsiteY1810" fmla="*/ 41530 h 236901"/>
              <a:gd name="connsiteX1811" fmla="*/ 1404613 w 7670129"/>
              <a:gd name="connsiteY1811" fmla="*/ 66236 h 236901"/>
              <a:gd name="connsiteX1812" fmla="*/ 1385376 w 7670129"/>
              <a:gd name="connsiteY1812" fmla="*/ 66236 h 236901"/>
              <a:gd name="connsiteX1813" fmla="*/ 1385376 w 7670129"/>
              <a:gd name="connsiteY1813" fmla="*/ 83764 h 236901"/>
              <a:gd name="connsiteX1814" fmla="*/ 1422995 w 7670129"/>
              <a:gd name="connsiteY1814" fmla="*/ 83764 h 236901"/>
              <a:gd name="connsiteX1815" fmla="*/ 1422995 w 7670129"/>
              <a:gd name="connsiteY1815" fmla="*/ 70020 h 236901"/>
              <a:gd name="connsiteX1816" fmla="*/ 1422995 w 7670129"/>
              <a:gd name="connsiteY1816" fmla="*/ 66236 h 236901"/>
              <a:gd name="connsiteX1817" fmla="*/ 1422995 w 7670129"/>
              <a:gd name="connsiteY1817" fmla="*/ 24430 h 236901"/>
              <a:gd name="connsiteX1818" fmla="*/ 1407320 w 7670129"/>
              <a:gd name="connsiteY1818" fmla="*/ 24430 h 236901"/>
              <a:gd name="connsiteX1819" fmla="*/ 1404613 w 7670129"/>
              <a:gd name="connsiteY1819" fmla="*/ 24430 h 236901"/>
              <a:gd name="connsiteX1820" fmla="*/ 1361750 w 7670129"/>
              <a:gd name="connsiteY1820" fmla="*/ 24430 h 236901"/>
              <a:gd name="connsiteX1821" fmla="*/ 1361118 w 7670129"/>
              <a:gd name="connsiteY1821" fmla="*/ 24430 h 236901"/>
              <a:gd name="connsiteX1822" fmla="*/ 1343973 w 7670129"/>
              <a:gd name="connsiteY1822" fmla="*/ 24430 h 236901"/>
              <a:gd name="connsiteX1823" fmla="*/ 1343973 w 7670129"/>
              <a:gd name="connsiteY1823" fmla="*/ 41530 h 236901"/>
              <a:gd name="connsiteX1824" fmla="*/ 1343973 w 7670129"/>
              <a:gd name="connsiteY1824" fmla="*/ 232116 h 236901"/>
              <a:gd name="connsiteX1825" fmla="*/ 1301604 w 7670129"/>
              <a:gd name="connsiteY1825" fmla="*/ 232116 h 236901"/>
              <a:gd name="connsiteX1826" fmla="*/ 1301604 w 7670129"/>
              <a:gd name="connsiteY1826" fmla="*/ 232117 h 236901"/>
              <a:gd name="connsiteX1827" fmla="*/ 1301326 w 7670129"/>
              <a:gd name="connsiteY1827" fmla="*/ 232117 h 236901"/>
              <a:gd name="connsiteX1828" fmla="*/ 1301326 w 7670129"/>
              <a:gd name="connsiteY1828" fmla="*/ 232116 h 236901"/>
              <a:gd name="connsiteX1829" fmla="*/ 1215364 w 7670129"/>
              <a:gd name="connsiteY1829" fmla="*/ 232116 h 236901"/>
              <a:gd name="connsiteX1830" fmla="*/ 1215364 w 7670129"/>
              <a:gd name="connsiteY1830" fmla="*/ 125205 h 236901"/>
              <a:gd name="connsiteX1831" fmla="*/ 1301326 w 7670129"/>
              <a:gd name="connsiteY1831" fmla="*/ 125205 h 236901"/>
              <a:gd name="connsiteX1832" fmla="*/ 1301326 w 7670129"/>
              <a:gd name="connsiteY1832" fmla="*/ 106935 h 236901"/>
              <a:gd name="connsiteX1833" fmla="*/ 1215364 w 7670129"/>
              <a:gd name="connsiteY1833" fmla="*/ 106935 h 236901"/>
              <a:gd name="connsiteX1834" fmla="*/ 1214732 w 7670129"/>
              <a:gd name="connsiteY1834" fmla="*/ 106935 h 236901"/>
              <a:gd name="connsiteX1835" fmla="*/ 1214732 w 7670129"/>
              <a:gd name="connsiteY1835" fmla="*/ 41531 h 236901"/>
              <a:gd name="connsiteX1836" fmla="*/ 1215364 w 7670129"/>
              <a:gd name="connsiteY1836" fmla="*/ 41531 h 236901"/>
              <a:gd name="connsiteX1837" fmla="*/ 1258228 w 7670129"/>
              <a:gd name="connsiteY1837" fmla="*/ 41531 h 236901"/>
              <a:gd name="connsiteX1838" fmla="*/ 1258228 w 7670129"/>
              <a:gd name="connsiteY1838" fmla="*/ 66237 h 236901"/>
              <a:gd name="connsiteX1839" fmla="*/ 1238991 w 7670129"/>
              <a:gd name="connsiteY1839" fmla="*/ 66237 h 236901"/>
              <a:gd name="connsiteX1840" fmla="*/ 1238991 w 7670129"/>
              <a:gd name="connsiteY1840" fmla="*/ 83765 h 236901"/>
              <a:gd name="connsiteX1841" fmla="*/ 1276610 w 7670129"/>
              <a:gd name="connsiteY1841" fmla="*/ 83765 h 236901"/>
              <a:gd name="connsiteX1842" fmla="*/ 1276610 w 7670129"/>
              <a:gd name="connsiteY1842" fmla="*/ 70021 h 236901"/>
              <a:gd name="connsiteX1843" fmla="*/ 1276610 w 7670129"/>
              <a:gd name="connsiteY1843" fmla="*/ 66237 h 236901"/>
              <a:gd name="connsiteX1844" fmla="*/ 1276610 w 7670129"/>
              <a:gd name="connsiteY1844" fmla="*/ 24431 h 236901"/>
              <a:gd name="connsiteX1845" fmla="*/ 1260935 w 7670129"/>
              <a:gd name="connsiteY1845" fmla="*/ 24431 h 236901"/>
              <a:gd name="connsiteX1846" fmla="*/ 1258228 w 7670129"/>
              <a:gd name="connsiteY1846" fmla="*/ 24431 h 236901"/>
              <a:gd name="connsiteX1847" fmla="*/ 1215364 w 7670129"/>
              <a:gd name="connsiteY1847" fmla="*/ 24431 h 236901"/>
              <a:gd name="connsiteX1848" fmla="*/ 1214732 w 7670129"/>
              <a:gd name="connsiteY1848" fmla="*/ 24431 h 236901"/>
              <a:gd name="connsiteX1849" fmla="*/ 1197588 w 7670129"/>
              <a:gd name="connsiteY1849" fmla="*/ 24431 h 236901"/>
              <a:gd name="connsiteX1850" fmla="*/ 1197588 w 7670129"/>
              <a:gd name="connsiteY1850" fmla="*/ 41531 h 236901"/>
              <a:gd name="connsiteX1851" fmla="*/ 1197588 w 7670129"/>
              <a:gd name="connsiteY1851" fmla="*/ 232117 h 236901"/>
              <a:gd name="connsiteX1852" fmla="*/ 1155218 w 7670129"/>
              <a:gd name="connsiteY1852" fmla="*/ 232117 h 236901"/>
              <a:gd name="connsiteX1853" fmla="*/ 1154942 w 7670129"/>
              <a:gd name="connsiteY1853" fmla="*/ 232117 h 236901"/>
              <a:gd name="connsiteX1854" fmla="*/ 1068980 w 7670129"/>
              <a:gd name="connsiteY1854" fmla="*/ 232117 h 236901"/>
              <a:gd name="connsiteX1855" fmla="*/ 1068980 w 7670129"/>
              <a:gd name="connsiteY1855" fmla="*/ 125206 h 236901"/>
              <a:gd name="connsiteX1856" fmla="*/ 1154942 w 7670129"/>
              <a:gd name="connsiteY1856" fmla="*/ 125206 h 236901"/>
              <a:gd name="connsiteX1857" fmla="*/ 1154942 w 7670129"/>
              <a:gd name="connsiteY1857" fmla="*/ 106935 h 236901"/>
              <a:gd name="connsiteX1858" fmla="*/ 1068980 w 7670129"/>
              <a:gd name="connsiteY1858" fmla="*/ 106935 h 236901"/>
              <a:gd name="connsiteX1859" fmla="*/ 1068347 w 7670129"/>
              <a:gd name="connsiteY1859" fmla="*/ 106935 h 236901"/>
              <a:gd name="connsiteX1860" fmla="*/ 1068347 w 7670129"/>
              <a:gd name="connsiteY1860" fmla="*/ 41531 h 236901"/>
              <a:gd name="connsiteX1861" fmla="*/ 1068980 w 7670129"/>
              <a:gd name="connsiteY1861" fmla="*/ 41531 h 236901"/>
              <a:gd name="connsiteX1862" fmla="*/ 1111843 w 7670129"/>
              <a:gd name="connsiteY1862" fmla="*/ 41531 h 236901"/>
              <a:gd name="connsiteX1863" fmla="*/ 1111843 w 7670129"/>
              <a:gd name="connsiteY1863" fmla="*/ 66237 h 236901"/>
              <a:gd name="connsiteX1864" fmla="*/ 1092605 w 7670129"/>
              <a:gd name="connsiteY1864" fmla="*/ 66237 h 236901"/>
              <a:gd name="connsiteX1865" fmla="*/ 1092605 w 7670129"/>
              <a:gd name="connsiteY1865" fmla="*/ 83765 h 236901"/>
              <a:gd name="connsiteX1866" fmla="*/ 1130225 w 7670129"/>
              <a:gd name="connsiteY1866" fmla="*/ 83765 h 236901"/>
              <a:gd name="connsiteX1867" fmla="*/ 1130225 w 7670129"/>
              <a:gd name="connsiteY1867" fmla="*/ 70021 h 236901"/>
              <a:gd name="connsiteX1868" fmla="*/ 1130225 w 7670129"/>
              <a:gd name="connsiteY1868" fmla="*/ 66237 h 236901"/>
              <a:gd name="connsiteX1869" fmla="*/ 1130225 w 7670129"/>
              <a:gd name="connsiteY1869" fmla="*/ 24431 h 236901"/>
              <a:gd name="connsiteX1870" fmla="*/ 1114551 w 7670129"/>
              <a:gd name="connsiteY1870" fmla="*/ 24431 h 236901"/>
              <a:gd name="connsiteX1871" fmla="*/ 1111843 w 7670129"/>
              <a:gd name="connsiteY1871" fmla="*/ 24431 h 236901"/>
              <a:gd name="connsiteX1872" fmla="*/ 1068980 w 7670129"/>
              <a:gd name="connsiteY1872" fmla="*/ 24431 h 236901"/>
              <a:gd name="connsiteX1873" fmla="*/ 1068347 w 7670129"/>
              <a:gd name="connsiteY1873" fmla="*/ 24431 h 236901"/>
              <a:gd name="connsiteX1874" fmla="*/ 1051203 w 7670129"/>
              <a:gd name="connsiteY1874" fmla="*/ 24431 h 236901"/>
              <a:gd name="connsiteX1875" fmla="*/ 1051203 w 7670129"/>
              <a:gd name="connsiteY1875" fmla="*/ 41531 h 236901"/>
              <a:gd name="connsiteX1876" fmla="*/ 1051203 w 7670129"/>
              <a:gd name="connsiteY1876" fmla="*/ 232117 h 236901"/>
              <a:gd name="connsiteX1877" fmla="*/ 1008834 w 7670129"/>
              <a:gd name="connsiteY1877" fmla="*/ 232117 h 236901"/>
              <a:gd name="connsiteX1878" fmla="*/ 1008834 w 7670129"/>
              <a:gd name="connsiteY1878" fmla="*/ 232118 h 236901"/>
              <a:gd name="connsiteX1879" fmla="*/ 1008557 w 7670129"/>
              <a:gd name="connsiteY1879" fmla="*/ 232118 h 236901"/>
              <a:gd name="connsiteX1880" fmla="*/ 1008557 w 7670129"/>
              <a:gd name="connsiteY1880" fmla="*/ 232117 h 236901"/>
              <a:gd name="connsiteX1881" fmla="*/ 922595 w 7670129"/>
              <a:gd name="connsiteY1881" fmla="*/ 232117 h 236901"/>
              <a:gd name="connsiteX1882" fmla="*/ 922595 w 7670129"/>
              <a:gd name="connsiteY1882" fmla="*/ 125206 h 236901"/>
              <a:gd name="connsiteX1883" fmla="*/ 1008557 w 7670129"/>
              <a:gd name="connsiteY1883" fmla="*/ 125206 h 236901"/>
              <a:gd name="connsiteX1884" fmla="*/ 1008557 w 7670129"/>
              <a:gd name="connsiteY1884" fmla="*/ 106936 h 236901"/>
              <a:gd name="connsiteX1885" fmla="*/ 922595 w 7670129"/>
              <a:gd name="connsiteY1885" fmla="*/ 106936 h 236901"/>
              <a:gd name="connsiteX1886" fmla="*/ 921962 w 7670129"/>
              <a:gd name="connsiteY1886" fmla="*/ 106936 h 236901"/>
              <a:gd name="connsiteX1887" fmla="*/ 921962 w 7670129"/>
              <a:gd name="connsiteY1887" fmla="*/ 41532 h 236901"/>
              <a:gd name="connsiteX1888" fmla="*/ 922595 w 7670129"/>
              <a:gd name="connsiteY1888" fmla="*/ 41532 h 236901"/>
              <a:gd name="connsiteX1889" fmla="*/ 965458 w 7670129"/>
              <a:gd name="connsiteY1889" fmla="*/ 41532 h 236901"/>
              <a:gd name="connsiteX1890" fmla="*/ 965458 w 7670129"/>
              <a:gd name="connsiteY1890" fmla="*/ 66238 h 236901"/>
              <a:gd name="connsiteX1891" fmla="*/ 946221 w 7670129"/>
              <a:gd name="connsiteY1891" fmla="*/ 66238 h 236901"/>
              <a:gd name="connsiteX1892" fmla="*/ 946221 w 7670129"/>
              <a:gd name="connsiteY1892" fmla="*/ 83766 h 236901"/>
              <a:gd name="connsiteX1893" fmla="*/ 983840 w 7670129"/>
              <a:gd name="connsiteY1893" fmla="*/ 83766 h 236901"/>
              <a:gd name="connsiteX1894" fmla="*/ 983840 w 7670129"/>
              <a:gd name="connsiteY1894" fmla="*/ 70022 h 236901"/>
              <a:gd name="connsiteX1895" fmla="*/ 983840 w 7670129"/>
              <a:gd name="connsiteY1895" fmla="*/ 66238 h 236901"/>
              <a:gd name="connsiteX1896" fmla="*/ 983840 w 7670129"/>
              <a:gd name="connsiteY1896" fmla="*/ 24432 h 236901"/>
              <a:gd name="connsiteX1897" fmla="*/ 968165 w 7670129"/>
              <a:gd name="connsiteY1897" fmla="*/ 24432 h 236901"/>
              <a:gd name="connsiteX1898" fmla="*/ 965458 w 7670129"/>
              <a:gd name="connsiteY1898" fmla="*/ 24432 h 236901"/>
              <a:gd name="connsiteX1899" fmla="*/ 922595 w 7670129"/>
              <a:gd name="connsiteY1899" fmla="*/ 24432 h 236901"/>
              <a:gd name="connsiteX1900" fmla="*/ 921962 w 7670129"/>
              <a:gd name="connsiteY1900" fmla="*/ 24432 h 236901"/>
              <a:gd name="connsiteX1901" fmla="*/ 904818 w 7670129"/>
              <a:gd name="connsiteY1901" fmla="*/ 24432 h 236901"/>
              <a:gd name="connsiteX1902" fmla="*/ 904818 w 7670129"/>
              <a:gd name="connsiteY1902" fmla="*/ 41532 h 236901"/>
              <a:gd name="connsiteX1903" fmla="*/ 904818 w 7670129"/>
              <a:gd name="connsiteY1903" fmla="*/ 232118 h 236901"/>
              <a:gd name="connsiteX1904" fmla="*/ 862449 w 7670129"/>
              <a:gd name="connsiteY1904" fmla="*/ 232118 h 236901"/>
              <a:gd name="connsiteX1905" fmla="*/ 862171 w 7670129"/>
              <a:gd name="connsiteY1905" fmla="*/ 232118 h 236901"/>
              <a:gd name="connsiteX1906" fmla="*/ 776209 w 7670129"/>
              <a:gd name="connsiteY1906" fmla="*/ 232118 h 236901"/>
              <a:gd name="connsiteX1907" fmla="*/ 776209 w 7670129"/>
              <a:gd name="connsiteY1907" fmla="*/ 125207 h 236901"/>
              <a:gd name="connsiteX1908" fmla="*/ 862171 w 7670129"/>
              <a:gd name="connsiteY1908" fmla="*/ 125207 h 236901"/>
              <a:gd name="connsiteX1909" fmla="*/ 862171 w 7670129"/>
              <a:gd name="connsiteY1909" fmla="*/ 106936 h 236901"/>
              <a:gd name="connsiteX1910" fmla="*/ 776209 w 7670129"/>
              <a:gd name="connsiteY1910" fmla="*/ 106936 h 236901"/>
              <a:gd name="connsiteX1911" fmla="*/ 775577 w 7670129"/>
              <a:gd name="connsiteY1911" fmla="*/ 106936 h 236901"/>
              <a:gd name="connsiteX1912" fmla="*/ 775577 w 7670129"/>
              <a:gd name="connsiteY1912" fmla="*/ 41532 h 236901"/>
              <a:gd name="connsiteX1913" fmla="*/ 776209 w 7670129"/>
              <a:gd name="connsiteY1913" fmla="*/ 41532 h 236901"/>
              <a:gd name="connsiteX1914" fmla="*/ 819073 w 7670129"/>
              <a:gd name="connsiteY1914" fmla="*/ 41532 h 236901"/>
              <a:gd name="connsiteX1915" fmla="*/ 819073 w 7670129"/>
              <a:gd name="connsiteY1915" fmla="*/ 66238 h 236901"/>
              <a:gd name="connsiteX1916" fmla="*/ 799835 w 7670129"/>
              <a:gd name="connsiteY1916" fmla="*/ 66238 h 236901"/>
              <a:gd name="connsiteX1917" fmla="*/ 799835 w 7670129"/>
              <a:gd name="connsiteY1917" fmla="*/ 83766 h 236901"/>
              <a:gd name="connsiteX1918" fmla="*/ 837455 w 7670129"/>
              <a:gd name="connsiteY1918" fmla="*/ 83766 h 236901"/>
              <a:gd name="connsiteX1919" fmla="*/ 837455 w 7670129"/>
              <a:gd name="connsiteY1919" fmla="*/ 70022 h 236901"/>
              <a:gd name="connsiteX1920" fmla="*/ 837455 w 7670129"/>
              <a:gd name="connsiteY1920" fmla="*/ 66238 h 236901"/>
              <a:gd name="connsiteX1921" fmla="*/ 837455 w 7670129"/>
              <a:gd name="connsiteY1921" fmla="*/ 24432 h 236901"/>
              <a:gd name="connsiteX1922" fmla="*/ 821780 w 7670129"/>
              <a:gd name="connsiteY1922" fmla="*/ 24432 h 236901"/>
              <a:gd name="connsiteX1923" fmla="*/ 819073 w 7670129"/>
              <a:gd name="connsiteY1923" fmla="*/ 24432 h 236901"/>
              <a:gd name="connsiteX1924" fmla="*/ 776209 w 7670129"/>
              <a:gd name="connsiteY1924" fmla="*/ 24432 h 236901"/>
              <a:gd name="connsiteX1925" fmla="*/ 775577 w 7670129"/>
              <a:gd name="connsiteY1925" fmla="*/ 24432 h 236901"/>
              <a:gd name="connsiteX1926" fmla="*/ 758433 w 7670129"/>
              <a:gd name="connsiteY1926" fmla="*/ 24432 h 236901"/>
              <a:gd name="connsiteX1927" fmla="*/ 758433 w 7670129"/>
              <a:gd name="connsiteY1927" fmla="*/ 41532 h 236901"/>
              <a:gd name="connsiteX1928" fmla="*/ 758433 w 7670129"/>
              <a:gd name="connsiteY1928" fmla="*/ 232118 h 236901"/>
              <a:gd name="connsiteX1929" fmla="*/ 716064 w 7670129"/>
              <a:gd name="connsiteY1929" fmla="*/ 232118 h 236901"/>
              <a:gd name="connsiteX1930" fmla="*/ 716064 w 7670129"/>
              <a:gd name="connsiteY1930" fmla="*/ 232119 h 236901"/>
              <a:gd name="connsiteX1931" fmla="*/ 715787 w 7670129"/>
              <a:gd name="connsiteY1931" fmla="*/ 232119 h 236901"/>
              <a:gd name="connsiteX1932" fmla="*/ 715787 w 7670129"/>
              <a:gd name="connsiteY1932" fmla="*/ 232118 h 236901"/>
              <a:gd name="connsiteX1933" fmla="*/ 629824 w 7670129"/>
              <a:gd name="connsiteY1933" fmla="*/ 232118 h 236901"/>
              <a:gd name="connsiteX1934" fmla="*/ 629824 w 7670129"/>
              <a:gd name="connsiteY1934" fmla="*/ 125207 h 236901"/>
              <a:gd name="connsiteX1935" fmla="*/ 715787 w 7670129"/>
              <a:gd name="connsiteY1935" fmla="*/ 125207 h 236901"/>
              <a:gd name="connsiteX1936" fmla="*/ 715787 w 7670129"/>
              <a:gd name="connsiteY1936" fmla="*/ 106937 h 236901"/>
              <a:gd name="connsiteX1937" fmla="*/ 629824 w 7670129"/>
              <a:gd name="connsiteY1937" fmla="*/ 106937 h 236901"/>
              <a:gd name="connsiteX1938" fmla="*/ 629193 w 7670129"/>
              <a:gd name="connsiteY1938" fmla="*/ 106937 h 236901"/>
              <a:gd name="connsiteX1939" fmla="*/ 629193 w 7670129"/>
              <a:gd name="connsiteY1939" fmla="*/ 41533 h 236901"/>
              <a:gd name="connsiteX1940" fmla="*/ 629824 w 7670129"/>
              <a:gd name="connsiteY1940" fmla="*/ 41533 h 236901"/>
              <a:gd name="connsiteX1941" fmla="*/ 672689 w 7670129"/>
              <a:gd name="connsiteY1941" fmla="*/ 41533 h 236901"/>
              <a:gd name="connsiteX1942" fmla="*/ 672689 w 7670129"/>
              <a:gd name="connsiteY1942" fmla="*/ 66239 h 236901"/>
              <a:gd name="connsiteX1943" fmla="*/ 653451 w 7670129"/>
              <a:gd name="connsiteY1943" fmla="*/ 66239 h 236901"/>
              <a:gd name="connsiteX1944" fmla="*/ 653451 w 7670129"/>
              <a:gd name="connsiteY1944" fmla="*/ 83767 h 236901"/>
              <a:gd name="connsiteX1945" fmla="*/ 691071 w 7670129"/>
              <a:gd name="connsiteY1945" fmla="*/ 83767 h 236901"/>
              <a:gd name="connsiteX1946" fmla="*/ 691071 w 7670129"/>
              <a:gd name="connsiteY1946" fmla="*/ 70023 h 236901"/>
              <a:gd name="connsiteX1947" fmla="*/ 691071 w 7670129"/>
              <a:gd name="connsiteY1947" fmla="*/ 66239 h 236901"/>
              <a:gd name="connsiteX1948" fmla="*/ 691071 w 7670129"/>
              <a:gd name="connsiteY1948" fmla="*/ 24433 h 236901"/>
              <a:gd name="connsiteX1949" fmla="*/ 675396 w 7670129"/>
              <a:gd name="connsiteY1949" fmla="*/ 24433 h 236901"/>
              <a:gd name="connsiteX1950" fmla="*/ 672689 w 7670129"/>
              <a:gd name="connsiteY1950" fmla="*/ 24433 h 236901"/>
              <a:gd name="connsiteX1951" fmla="*/ 629824 w 7670129"/>
              <a:gd name="connsiteY1951" fmla="*/ 24433 h 236901"/>
              <a:gd name="connsiteX1952" fmla="*/ 629193 w 7670129"/>
              <a:gd name="connsiteY1952" fmla="*/ 24433 h 236901"/>
              <a:gd name="connsiteX1953" fmla="*/ 612049 w 7670129"/>
              <a:gd name="connsiteY1953" fmla="*/ 24433 h 236901"/>
              <a:gd name="connsiteX1954" fmla="*/ 612049 w 7670129"/>
              <a:gd name="connsiteY1954" fmla="*/ 41533 h 236901"/>
              <a:gd name="connsiteX1955" fmla="*/ 612049 w 7670129"/>
              <a:gd name="connsiteY1955" fmla="*/ 232119 h 236901"/>
              <a:gd name="connsiteX1956" fmla="*/ 569678 w 7670129"/>
              <a:gd name="connsiteY1956" fmla="*/ 232119 h 236901"/>
              <a:gd name="connsiteX1957" fmla="*/ 569678 w 7670129"/>
              <a:gd name="connsiteY1957" fmla="*/ 232120 h 236901"/>
              <a:gd name="connsiteX1958" fmla="*/ 569401 w 7670129"/>
              <a:gd name="connsiteY1958" fmla="*/ 232120 h 236901"/>
              <a:gd name="connsiteX1959" fmla="*/ 569401 w 7670129"/>
              <a:gd name="connsiteY1959" fmla="*/ 232119 h 236901"/>
              <a:gd name="connsiteX1960" fmla="*/ 483440 w 7670129"/>
              <a:gd name="connsiteY1960" fmla="*/ 232119 h 236901"/>
              <a:gd name="connsiteX1961" fmla="*/ 483440 w 7670129"/>
              <a:gd name="connsiteY1961" fmla="*/ 125208 h 236901"/>
              <a:gd name="connsiteX1962" fmla="*/ 569401 w 7670129"/>
              <a:gd name="connsiteY1962" fmla="*/ 125208 h 236901"/>
              <a:gd name="connsiteX1963" fmla="*/ 569401 w 7670129"/>
              <a:gd name="connsiteY1963" fmla="*/ 106938 h 236901"/>
              <a:gd name="connsiteX1964" fmla="*/ 483440 w 7670129"/>
              <a:gd name="connsiteY1964" fmla="*/ 106938 h 236901"/>
              <a:gd name="connsiteX1965" fmla="*/ 482807 w 7670129"/>
              <a:gd name="connsiteY1965" fmla="*/ 106938 h 236901"/>
              <a:gd name="connsiteX1966" fmla="*/ 482807 w 7670129"/>
              <a:gd name="connsiteY1966" fmla="*/ 41534 h 236901"/>
              <a:gd name="connsiteX1967" fmla="*/ 483440 w 7670129"/>
              <a:gd name="connsiteY1967" fmla="*/ 41534 h 236901"/>
              <a:gd name="connsiteX1968" fmla="*/ 526303 w 7670129"/>
              <a:gd name="connsiteY1968" fmla="*/ 41534 h 236901"/>
              <a:gd name="connsiteX1969" fmla="*/ 526303 w 7670129"/>
              <a:gd name="connsiteY1969" fmla="*/ 66240 h 236901"/>
              <a:gd name="connsiteX1970" fmla="*/ 507065 w 7670129"/>
              <a:gd name="connsiteY1970" fmla="*/ 66240 h 236901"/>
              <a:gd name="connsiteX1971" fmla="*/ 507065 w 7670129"/>
              <a:gd name="connsiteY1971" fmla="*/ 83768 h 236901"/>
              <a:gd name="connsiteX1972" fmla="*/ 544685 w 7670129"/>
              <a:gd name="connsiteY1972" fmla="*/ 83768 h 236901"/>
              <a:gd name="connsiteX1973" fmla="*/ 544685 w 7670129"/>
              <a:gd name="connsiteY1973" fmla="*/ 70024 h 236901"/>
              <a:gd name="connsiteX1974" fmla="*/ 544685 w 7670129"/>
              <a:gd name="connsiteY1974" fmla="*/ 66240 h 236901"/>
              <a:gd name="connsiteX1975" fmla="*/ 544685 w 7670129"/>
              <a:gd name="connsiteY1975" fmla="*/ 24434 h 236901"/>
              <a:gd name="connsiteX1976" fmla="*/ 529010 w 7670129"/>
              <a:gd name="connsiteY1976" fmla="*/ 24434 h 236901"/>
              <a:gd name="connsiteX1977" fmla="*/ 526303 w 7670129"/>
              <a:gd name="connsiteY1977" fmla="*/ 24434 h 236901"/>
              <a:gd name="connsiteX1978" fmla="*/ 483440 w 7670129"/>
              <a:gd name="connsiteY1978" fmla="*/ 24434 h 236901"/>
              <a:gd name="connsiteX1979" fmla="*/ 482807 w 7670129"/>
              <a:gd name="connsiteY1979" fmla="*/ 24434 h 236901"/>
              <a:gd name="connsiteX1980" fmla="*/ 465663 w 7670129"/>
              <a:gd name="connsiteY1980" fmla="*/ 24434 h 236901"/>
              <a:gd name="connsiteX1981" fmla="*/ 465663 w 7670129"/>
              <a:gd name="connsiteY1981" fmla="*/ 41534 h 236901"/>
              <a:gd name="connsiteX1982" fmla="*/ 465663 w 7670129"/>
              <a:gd name="connsiteY1982" fmla="*/ 232120 h 236901"/>
              <a:gd name="connsiteX1983" fmla="*/ 423294 w 7670129"/>
              <a:gd name="connsiteY1983" fmla="*/ 232120 h 236901"/>
              <a:gd name="connsiteX1984" fmla="*/ 423018 w 7670129"/>
              <a:gd name="connsiteY1984" fmla="*/ 232120 h 236901"/>
              <a:gd name="connsiteX1985" fmla="*/ 337056 w 7670129"/>
              <a:gd name="connsiteY1985" fmla="*/ 232120 h 236901"/>
              <a:gd name="connsiteX1986" fmla="*/ 337056 w 7670129"/>
              <a:gd name="connsiteY1986" fmla="*/ 125209 h 236901"/>
              <a:gd name="connsiteX1987" fmla="*/ 423018 w 7670129"/>
              <a:gd name="connsiteY1987" fmla="*/ 125209 h 236901"/>
              <a:gd name="connsiteX1988" fmla="*/ 423018 w 7670129"/>
              <a:gd name="connsiteY1988" fmla="*/ 106938 h 236901"/>
              <a:gd name="connsiteX1989" fmla="*/ 337056 w 7670129"/>
              <a:gd name="connsiteY1989" fmla="*/ 106938 h 236901"/>
              <a:gd name="connsiteX1990" fmla="*/ 336424 w 7670129"/>
              <a:gd name="connsiteY1990" fmla="*/ 106938 h 236901"/>
              <a:gd name="connsiteX1991" fmla="*/ 336424 w 7670129"/>
              <a:gd name="connsiteY1991" fmla="*/ 41534 h 236901"/>
              <a:gd name="connsiteX1992" fmla="*/ 337056 w 7670129"/>
              <a:gd name="connsiteY1992" fmla="*/ 41534 h 236901"/>
              <a:gd name="connsiteX1993" fmla="*/ 379920 w 7670129"/>
              <a:gd name="connsiteY1993" fmla="*/ 41534 h 236901"/>
              <a:gd name="connsiteX1994" fmla="*/ 379920 w 7670129"/>
              <a:gd name="connsiteY1994" fmla="*/ 66240 h 236901"/>
              <a:gd name="connsiteX1995" fmla="*/ 360682 w 7670129"/>
              <a:gd name="connsiteY1995" fmla="*/ 66240 h 236901"/>
              <a:gd name="connsiteX1996" fmla="*/ 360682 w 7670129"/>
              <a:gd name="connsiteY1996" fmla="*/ 83768 h 236901"/>
              <a:gd name="connsiteX1997" fmla="*/ 398302 w 7670129"/>
              <a:gd name="connsiteY1997" fmla="*/ 83768 h 236901"/>
              <a:gd name="connsiteX1998" fmla="*/ 398302 w 7670129"/>
              <a:gd name="connsiteY1998" fmla="*/ 70024 h 236901"/>
              <a:gd name="connsiteX1999" fmla="*/ 398302 w 7670129"/>
              <a:gd name="connsiteY1999" fmla="*/ 66240 h 236901"/>
              <a:gd name="connsiteX2000" fmla="*/ 398302 w 7670129"/>
              <a:gd name="connsiteY2000" fmla="*/ 24434 h 236901"/>
              <a:gd name="connsiteX2001" fmla="*/ 382626 w 7670129"/>
              <a:gd name="connsiteY2001" fmla="*/ 24434 h 236901"/>
              <a:gd name="connsiteX2002" fmla="*/ 379920 w 7670129"/>
              <a:gd name="connsiteY2002" fmla="*/ 24434 h 236901"/>
              <a:gd name="connsiteX2003" fmla="*/ 337056 w 7670129"/>
              <a:gd name="connsiteY2003" fmla="*/ 24434 h 236901"/>
              <a:gd name="connsiteX2004" fmla="*/ 336424 w 7670129"/>
              <a:gd name="connsiteY2004" fmla="*/ 24434 h 236901"/>
              <a:gd name="connsiteX2005" fmla="*/ 319280 w 7670129"/>
              <a:gd name="connsiteY2005" fmla="*/ 24434 h 236901"/>
              <a:gd name="connsiteX2006" fmla="*/ 319280 w 7670129"/>
              <a:gd name="connsiteY2006" fmla="*/ 41534 h 236901"/>
              <a:gd name="connsiteX2007" fmla="*/ 319280 w 7670129"/>
              <a:gd name="connsiteY2007" fmla="*/ 232120 h 236901"/>
              <a:gd name="connsiteX2008" fmla="*/ 276911 w 7670129"/>
              <a:gd name="connsiteY2008" fmla="*/ 232120 h 236901"/>
              <a:gd name="connsiteX2009" fmla="*/ 276911 w 7670129"/>
              <a:gd name="connsiteY2009" fmla="*/ 232121 h 236901"/>
              <a:gd name="connsiteX2010" fmla="*/ 276634 w 7670129"/>
              <a:gd name="connsiteY2010" fmla="*/ 232121 h 236901"/>
              <a:gd name="connsiteX2011" fmla="*/ 276634 w 7670129"/>
              <a:gd name="connsiteY2011" fmla="*/ 232120 h 236901"/>
              <a:gd name="connsiteX2012" fmla="*/ 190671 w 7670129"/>
              <a:gd name="connsiteY2012" fmla="*/ 232120 h 236901"/>
              <a:gd name="connsiteX2013" fmla="*/ 190671 w 7670129"/>
              <a:gd name="connsiteY2013" fmla="*/ 125209 h 236901"/>
              <a:gd name="connsiteX2014" fmla="*/ 276634 w 7670129"/>
              <a:gd name="connsiteY2014" fmla="*/ 125209 h 236901"/>
              <a:gd name="connsiteX2015" fmla="*/ 276634 w 7670129"/>
              <a:gd name="connsiteY2015" fmla="*/ 106939 h 236901"/>
              <a:gd name="connsiteX2016" fmla="*/ 190671 w 7670129"/>
              <a:gd name="connsiteY2016" fmla="*/ 106939 h 236901"/>
              <a:gd name="connsiteX2017" fmla="*/ 190039 w 7670129"/>
              <a:gd name="connsiteY2017" fmla="*/ 106939 h 236901"/>
              <a:gd name="connsiteX2018" fmla="*/ 190039 w 7670129"/>
              <a:gd name="connsiteY2018" fmla="*/ 41535 h 236901"/>
              <a:gd name="connsiteX2019" fmla="*/ 190671 w 7670129"/>
              <a:gd name="connsiteY2019" fmla="*/ 41535 h 236901"/>
              <a:gd name="connsiteX2020" fmla="*/ 233536 w 7670129"/>
              <a:gd name="connsiteY2020" fmla="*/ 41535 h 236901"/>
              <a:gd name="connsiteX2021" fmla="*/ 233536 w 7670129"/>
              <a:gd name="connsiteY2021" fmla="*/ 66241 h 236901"/>
              <a:gd name="connsiteX2022" fmla="*/ 214298 w 7670129"/>
              <a:gd name="connsiteY2022" fmla="*/ 66241 h 236901"/>
              <a:gd name="connsiteX2023" fmla="*/ 214298 w 7670129"/>
              <a:gd name="connsiteY2023" fmla="*/ 83769 h 236901"/>
              <a:gd name="connsiteX2024" fmla="*/ 251917 w 7670129"/>
              <a:gd name="connsiteY2024" fmla="*/ 83769 h 236901"/>
              <a:gd name="connsiteX2025" fmla="*/ 251917 w 7670129"/>
              <a:gd name="connsiteY2025" fmla="*/ 70025 h 236901"/>
              <a:gd name="connsiteX2026" fmla="*/ 251917 w 7670129"/>
              <a:gd name="connsiteY2026" fmla="*/ 66241 h 236901"/>
              <a:gd name="connsiteX2027" fmla="*/ 251917 w 7670129"/>
              <a:gd name="connsiteY2027" fmla="*/ 24435 h 236901"/>
              <a:gd name="connsiteX2028" fmla="*/ 236243 w 7670129"/>
              <a:gd name="connsiteY2028" fmla="*/ 24435 h 236901"/>
              <a:gd name="connsiteX2029" fmla="*/ 233536 w 7670129"/>
              <a:gd name="connsiteY2029" fmla="*/ 24435 h 236901"/>
              <a:gd name="connsiteX2030" fmla="*/ 190671 w 7670129"/>
              <a:gd name="connsiteY2030" fmla="*/ 24435 h 236901"/>
              <a:gd name="connsiteX2031" fmla="*/ 190039 w 7670129"/>
              <a:gd name="connsiteY2031" fmla="*/ 24435 h 236901"/>
              <a:gd name="connsiteX2032" fmla="*/ 172896 w 7670129"/>
              <a:gd name="connsiteY2032" fmla="*/ 24435 h 236901"/>
              <a:gd name="connsiteX2033" fmla="*/ 172896 w 7670129"/>
              <a:gd name="connsiteY2033" fmla="*/ 41535 h 236901"/>
              <a:gd name="connsiteX2034" fmla="*/ 172896 w 7670129"/>
              <a:gd name="connsiteY2034" fmla="*/ 232121 h 236901"/>
              <a:gd name="connsiteX2035" fmla="*/ 129951 w 7670129"/>
              <a:gd name="connsiteY2035" fmla="*/ 232121 h 236901"/>
              <a:gd name="connsiteX2036" fmla="*/ 129674 w 7670129"/>
              <a:gd name="connsiteY2036" fmla="*/ 232121 h 236901"/>
              <a:gd name="connsiteX2037" fmla="*/ 44287 w 7670129"/>
              <a:gd name="connsiteY2037" fmla="*/ 232121 h 236901"/>
              <a:gd name="connsiteX2038" fmla="*/ 44287 w 7670129"/>
              <a:gd name="connsiteY2038" fmla="*/ 125210 h 236901"/>
              <a:gd name="connsiteX2039" fmla="*/ 129674 w 7670129"/>
              <a:gd name="connsiteY2039" fmla="*/ 125210 h 236901"/>
              <a:gd name="connsiteX2040" fmla="*/ 129674 w 7670129"/>
              <a:gd name="connsiteY2040" fmla="*/ 106939 h 236901"/>
              <a:gd name="connsiteX2041" fmla="*/ 44287 w 7670129"/>
              <a:gd name="connsiteY2041" fmla="*/ 106939 h 236901"/>
              <a:gd name="connsiteX2042" fmla="*/ 43080 w 7670129"/>
              <a:gd name="connsiteY2042" fmla="*/ 106939 h 236901"/>
              <a:gd name="connsiteX2043" fmla="*/ 43080 w 7670129"/>
              <a:gd name="connsiteY2043" fmla="*/ 41535 h 236901"/>
              <a:gd name="connsiteX2044" fmla="*/ 44287 w 7670129"/>
              <a:gd name="connsiteY2044" fmla="*/ 41535 h 236901"/>
              <a:gd name="connsiteX2045" fmla="*/ 86575 w 7670129"/>
              <a:gd name="connsiteY2045" fmla="*/ 41535 h 236901"/>
              <a:gd name="connsiteX2046" fmla="*/ 86575 w 7670129"/>
              <a:gd name="connsiteY2046" fmla="*/ 66242 h 236901"/>
              <a:gd name="connsiteX2047" fmla="*/ 67338 w 7670129"/>
              <a:gd name="connsiteY2047" fmla="*/ 66242 h 236901"/>
              <a:gd name="connsiteX2048" fmla="*/ 67338 w 7670129"/>
              <a:gd name="connsiteY2048" fmla="*/ 83769 h 236901"/>
              <a:gd name="connsiteX2049" fmla="*/ 104958 w 7670129"/>
              <a:gd name="connsiteY2049" fmla="*/ 83769 h 236901"/>
              <a:gd name="connsiteX2050" fmla="*/ 104958 w 7670129"/>
              <a:gd name="connsiteY2050" fmla="*/ 70025 h 236901"/>
              <a:gd name="connsiteX2051" fmla="*/ 104958 w 7670129"/>
              <a:gd name="connsiteY2051" fmla="*/ 66242 h 236901"/>
              <a:gd name="connsiteX2052" fmla="*/ 104958 w 7670129"/>
              <a:gd name="connsiteY2052" fmla="*/ 24436 h 236901"/>
              <a:gd name="connsiteX2053" fmla="*/ 89283 w 7670129"/>
              <a:gd name="connsiteY2053" fmla="*/ 24436 h 236901"/>
              <a:gd name="connsiteX2054" fmla="*/ 86575 w 7670129"/>
              <a:gd name="connsiteY2054" fmla="*/ 24436 h 236901"/>
              <a:gd name="connsiteX2055" fmla="*/ 44287 w 7670129"/>
              <a:gd name="connsiteY2055" fmla="*/ 24436 h 236901"/>
              <a:gd name="connsiteX2056" fmla="*/ 43080 w 7670129"/>
              <a:gd name="connsiteY2056" fmla="*/ 24436 h 236901"/>
              <a:gd name="connsiteX2057" fmla="*/ 25936 w 7670129"/>
              <a:gd name="connsiteY2057" fmla="*/ 24436 h 236901"/>
              <a:gd name="connsiteX2058" fmla="*/ 25936 w 7670129"/>
              <a:gd name="connsiteY2058" fmla="*/ 41535 h 236901"/>
              <a:gd name="connsiteX2059" fmla="*/ 25936 w 7670129"/>
              <a:gd name="connsiteY2059" fmla="*/ 232121 h 236901"/>
              <a:gd name="connsiteX2060" fmla="*/ 0 w 7670129"/>
              <a:gd name="connsiteY2060" fmla="*/ 232121 h 236901"/>
              <a:gd name="connsiteX2061" fmla="*/ 0 w 7670129"/>
              <a:gd name="connsiteY2061" fmla="*/ 207714 h 236901"/>
              <a:gd name="connsiteX2062" fmla="*/ 1066 w 7670129"/>
              <a:gd name="connsiteY2062" fmla="*/ 207714 h 236901"/>
              <a:gd name="connsiteX2063" fmla="*/ 1066 w 7670129"/>
              <a:gd name="connsiteY2063" fmla="*/ 190614 h 236901"/>
              <a:gd name="connsiteX2064" fmla="*/ 1066 w 7670129"/>
              <a:gd name="connsiteY2064" fmla="*/ 27 h 236901"/>
              <a:gd name="connsiteX2065" fmla="*/ 44287 w 7670129"/>
              <a:gd name="connsiteY2065" fmla="*/ 27 h 236901"/>
              <a:gd name="connsiteX2066" fmla="*/ 129951 w 7670129"/>
              <a:gd name="connsiteY2066" fmla="*/ 27 h 236901"/>
              <a:gd name="connsiteX2067" fmla="*/ 129951 w 7670129"/>
              <a:gd name="connsiteY2067" fmla="*/ 125210 h 236901"/>
              <a:gd name="connsiteX2068" fmla="*/ 130882 w 7670129"/>
              <a:gd name="connsiteY2068" fmla="*/ 125210 h 236901"/>
              <a:gd name="connsiteX2069" fmla="*/ 130882 w 7670129"/>
              <a:gd name="connsiteY2069" fmla="*/ 190614 h 236901"/>
              <a:gd name="connsiteX2070" fmla="*/ 129951 w 7670129"/>
              <a:gd name="connsiteY2070" fmla="*/ 190614 h 236901"/>
              <a:gd name="connsiteX2071" fmla="*/ 129951 w 7670129"/>
              <a:gd name="connsiteY2071" fmla="*/ 207713 h 236901"/>
              <a:gd name="connsiteX2072" fmla="*/ 130882 w 7670129"/>
              <a:gd name="connsiteY2072" fmla="*/ 207713 h 236901"/>
              <a:gd name="connsiteX2073" fmla="*/ 148025 w 7670129"/>
              <a:gd name="connsiteY2073" fmla="*/ 207713 h 236901"/>
              <a:gd name="connsiteX2074" fmla="*/ 148025 w 7670129"/>
              <a:gd name="connsiteY2074" fmla="*/ 190614 h 236901"/>
              <a:gd name="connsiteX2075" fmla="*/ 148025 w 7670129"/>
              <a:gd name="connsiteY2075" fmla="*/ 27 h 236901"/>
              <a:gd name="connsiteX2076" fmla="*/ 190671 w 7670129"/>
              <a:gd name="connsiteY2076" fmla="*/ 27 h 236901"/>
              <a:gd name="connsiteX2077" fmla="*/ 276911 w 7670129"/>
              <a:gd name="connsiteY2077" fmla="*/ 27 h 236901"/>
              <a:gd name="connsiteX2078" fmla="*/ 276911 w 7670129"/>
              <a:gd name="connsiteY2078" fmla="*/ 125209 h 236901"/>
              <a:gd name="connsiteX2079" fmla="*/ 277265 w 7670129"/>
              <a:gd name="connsiteY2079" fmla="*/ 125209 h 236901"/>
              <a:gd name="connsiteX2080" fmla="*/ 277265 w 7670129"/>
              <a:gd name="connsiteY2080" fmla="*/ 190613 h 236901"/>
              <a:gd name="connsiteX2081" fmla="*/ 276911 w 7670129"/>
              <a:gd name="connsiteY2081" fmla="*/ 190613 h 236901"/>
              <a:gd name="connsiteX2082" fmla="*/ 276911 w 7670129"/>
              <a:gd name="connsiteY2082" fmla="*/ 207712 h 236901"/>
              <a:gd name="connsiteX2083" fmla="*/ 277265 w 7670129"/>
              <a:gd name="connsiteY2083" fmla="*/ 207712 h 236901"/>
              <a:gd name="connsiteX2084" fmla="*/ 294409 w 7670129"/>
              <a:gd name="connsiteY2084" fmla="*/ 207712 h 236901"/>
              <a:gd name="connsiteX2085" fmla="*/ 294409 w 7670129"/>
              <a:gd name="connsiteY2085" fmla="*/ 190613 h 236901"/>
              <a:gd name="connsiteX2086" fmla="*/ 294409 w 7670129"/>
              <a:gd name="connsiteY2086" fmla="*/ 26 h 236901"/>
              <a:gd name="connsiteX2087" fmla="*/ 337056 w 7670129"/>
              <a:gd name="connsiteY2087" fmla="*/ 26 h 236901"/>
              <a:gd name="connsiteX2088" fmla="*/ 423294 w 7670129"/>
              <a:gd name="connsiteY2088" fmla="*/ 26 h 236901"/>
              <a:gd name="connsiteX2089" fmla="*/ 423294 w 7670129"/>
              <a:gd name="connsiteY2089" fmla="*/ 125209 h 236901"/>
              <a:gd name="connsiteX2090" fmla="*/ 423650 w 7670129"/>
              <a:gd name="connsiteY2090" fmla="*/ 125209 h 236901"/>
              <a:gd name="connsiteX2091" fmla="*/ 423650 w 7670129"/>
              <a:gd name="connsiteY2091" fmla="*/ 190613 h 236901"/>
              <a:gd name="connsiteX2092" fmla="*/ 423294 w 7670129"/>
              <a:gd name="connsiteY2092" fmla="*/ 190613 h 236901"/>
              <a:gd name="connsiteX2093" fmla="*/ 423294 w 7670129"/>
              <a:gd name="connsiteY2093" fmla="*/ 207712 h 236901"/>
              <a:gd name="connsiteX2094" fmla="*/ 423650 w 7670129"/>
              <a:gd name="connsiteY2094" fmla="*/ 207712 h 236901"/>
              <a:gd name="connsiteX2095" fmla="*/ 440794 w 7670129"/>
              <a:gd name="connsiteY2095" fmla="*/ 207712 h 236901"/>
              <a:gd name="connsiteX2096" fmla="*/ 440794 w 7670129"/>
              <a:gd name="connsiteY2096" fmla="*/ 190613 h 236901"/>
              <a:gd name="connsiteX2097" fmla="*/ 440794 w 7670129"/>
              <a:gd name="connsiteY2097" fmla="*/ 26 h 236901"/>
              <a:gd name="connsiteX2098" fmla="*/ 483440 w 7670129"/>
              <a:gd name="connsiteY2098" fmla="*/ 26 h 236901"/>
              <a:gd name="connsiteX2099" fmla="*/ 569678 w 7670129"/>
              <a:gd name="connsiteY2099" fmla="*/ 26 h 236901"/>
              <a:gd name="connsiteX2100" fmla="*/ 569678 w 7670129"/>
              <a:gd name="connsiteY2100" fmla="*/ 125208 h 236901"/>
              <a:gd name="connsiteX2101" fmla="*/ 570035 w 7670129"/>
              <a:gd name="connsiteY2101" fmla="*/ 125208 h 236901"/>
              <a:gd name="connsiteX2102" fmla="*/ 570035 w 7670129"/>
              <a:gd name="connsiteY2102" fmla="*/ 190612 h 236901"/>
              <a:gd name="connsiteX2103" fmla="*/ 569678 w 7670129"/>
              <a:gd name="connsiteY2103" fmla="*/ 190612 h 236901"/>
              <a:gd name="connsiteX2104" fmla="*/ 569678 w 7670129"/>
              <a:gd name="connsiteY2104" fmla="*/ 207711 h 236901"/>
              <a:gd name="connsiteX2105" fmla="*/ 570035 w 7670129"/>
              <a:gd name="connsiteY2105" fmla="*/ 207711 h 236901"/>
              <a:gd name="connsiteX2106" fmla="*/ 587179 w 7670129"/>
              <a:gd name="connsiteY2106" fmla="*/ 207711 h 236901"/>
              <a:gd name="connsiteX2107" fmla="*/ 587179 w 7670129"/>
              <a:gd name="connsiteY2107" fmla="*/ 190612 h 236901"/>
              <a:gd name="connsiteX2108" fmla="*/ 587179 w 7670129"/>
              <a:gd name="connsiteY2108" fmla="*/ 25 h 236901"/>
              <a:gd name="connsiteX2109" fmla="*/ 629824 w 7670129"/>
              <a:gd name="connsiteY2109" fmla="*/ 25 h 236901"/>
              <a:gd name="connsiteX2110" fmla="*/ 716064 w 7670129"/>
              <a:gd name="connsiteY2110" fmla="*/ 25 h 236901"/>
              <a:gd name="connsiteX2111" fmla="*/ 716064 w 7670129"/>
              <a:gd name="connsiteY2111" fmla="*/ 125207 h 236901"/>
              <a:gd name="connsiteX2112" fmla="*/ 716419 w 7670129"/>
              <a:gd name="connsiteY2112" fmla="*/ 125207 h 236901"/>
              <a:gd name="connsiteX2113" fmla="*/ 716419 w 7670129"/>
              <a:gd name="connsiteY2113" fmla="*/ 190611 h 236901"/>
              <a:gd name="connsiteX2114" fmla="*/ 716064 w 7670129"/>
              <a:gd name="connsiteY2114" fmla="*/ 190611 h 236901"/>
              <a:gd name="connsiteX2115" fmla="*/ 716064 w 7670129"/>
              <a:gd name="connsiteY2115" fmla="*/ 207710 h 236901"/>
              <a:gd name="connsiteX2116" fmla="*/ 716419 w 7670129"/>
              <a:gd name="connsiteY2116" fmla="*/ 207710 h 236901"/>
              <a:gd name="connsiteX2117" fmla="*/ 733563 w 7670129"/>
              <a:gd name="connsiteY2117" fmla="*/ 207710 h 236901"/>
              <a:gd name="connsiteX2118" fmla="*/ 733563 w 7670129"/>
              <a:gd name="connsiteY2118" fmla="*/ 190611 h 236901"/>
              <a:gd name="connsiteX2119" fmla="*/ 733563 w 7670129"/>
              <a:gd name="connsiteY2119" fmla="*/ 24 h 236901"/>
              <a:gd name="connsiteX2120" fmla="*/ 776209 w 7670129"/>
              <a:gd name="connsiteY2120" fmla="*/ 24 h 236901"/>
              <a:gd name="connsiteX2121" fmla="*/ 862449 w 7670129"/>
              <a:gd name="connsiteY2121" fmla="*/ 24 h 236901"/>
              <a:gd name="connsiteX2122" fmla="*/ 862449 w 7670129"/>
              <a:gd name="connsiteY2122" fmla="*/ 125207 h 236901"/>
              <a:gd name="connsiteX2123" fmla="*/ 862804 w 7670129"/>
              <a:gd name="connsiteY2123" fmla="*/ 125207 h 236901"/>
              <a:gd name="connsiteX2124" fmla="*/ 862804 w 7670129"/>
              <a:gd name="connsiteY2124" fmla="*/ 190611 h 236901"/>
              <a:gd name="connsiteX2125" fmla="*/ 862449 w 7670129"/>
              <a:gd name="connsiteY2125" fmla="*/ 190611 h 236901"/>
              <a:gd name="connsiteX2126" fmla="*/ 862449 w 7670129"/>
              <a:gd name="connsiteY2126" fmla="*/ 207710 h 236901"/>
              <a:gd name="connsiteX2127" fmla="*/ 862804 w 7670129"/>
              <a:gd name="connsiteY2127" fmla="*/ 207710 h 236901"/>
              <a:gd name="connsiteX2128" fmla="*/ 879948 w 7670129"/>
              <a:gd name="connsiteY2128" fmla="*/ 207710 h 236901"/>
              <a:gd name="connsiteX2129" fmla="*/ 879948 w 7670129"/>
              <a:gd name="connsiteY2129" fmla="*/ 190611 h 236901"/>
              <a:gd name="connsiteX2130" fmla="*/ 879948 w 7670129"/>
              <a:gd name="connsiteY2130" fmla="*/ 24 h 236901"/>
              <a:gd name="connsiteX2131" fmla="*/ 922595 w 7670129"/>
              <a:gd name="connsiteY2131" fmla="*/ 24 h 236901"/>
              <a:gd name="connsiteX2132" fmla="*/ 1008834 w 7670129"/>
              <a:gd name="connsiteY2132" fmla="*/ 24 h 236901"/>
              <a:gd name="connsiteX2133" fmla="*/ 1008834 w 7670129"/>
              <a:gd name="connsiteY2133" fmla="*/ 125206 h 236901"/>
              <a:gd name="connsiteX2134" fmla="*/ 1009189 w 7670129"/>
              <a:gd name="connsiteY2134" fmla="*/ 125206 h 236901"/>
              <a:gd name="connsiteX2135" fmla="*/ 1009189 w 7670129"/>
              <a:gd name="connsiteY2135" fmla="*/ 190610 h 236901"/>
              <a:gd name="connsiteX2136" fmla="*/ 1008834 w 7670129"/>
              <a:gd name="connsiteY2136" fmla="*/ 190610 h 236901"/>
              <a:gd name="connsiteX2137" fmla="*/ 1008834 w 7670129"/>
              <a:gd name="connsiteY2137" fmla="*/ 207709 h 236901"/>
              <a:gd name="connsiteX2138" fmla="*/ 1009189 w 7670129"/>
              <a:gd name="connsiteY2138" fmla="*/ 207709 h 236901"/>
              <a:gd name="connsiteX2139" fmla="*/ 1026333 w 7670129"/>
              <a:gd name="connsiteY2139" fmla="*/ 207709 h 236901"/>
              <a:gd name="connsiteX2140" fmla="*/ 1026333 w 7670129"/>
              <a:gd name="connsiteY2140" fmla="*/ 190610 h 236901"/>
              <a:gd name="connsiteX2141" fmla="*/ 1026333 w 7670129"/>
              <a:gd name="connsiteY2141" fmla="*/ 23 h 236901"/>
              <a:gd name="connsiteX2142" fmla="*/ 1068980 w 7670129"/>
              <a:gd name="connsiteY2142" fmla="*/ 23 h 236901"/>
              <a:gd name="connsiteX2143" fmla="*/ 1155218 w 7670129"/>
              <a:gd name="connsiteY2143" fmla="*/ 23 h 236901"/>
              <a:gd name="connsiteX2144" fmla="*/ 1155218 w 7670129"/>
              <a:gd name="connsiteY2144" fmla="*/ 125206 h 236901"/>
              <a:gd name="connsiteX2145" fmla="*/ 1155574 w 7670129"/>
              <a:gd name="connsiteY2145" fmla="*/ 125206 h 236901"/>
              <a:gd name="connsiteX2146" fmla="*/ 1155574 w 7670129"/>
              <a:gd name="connsiteY2146" fmla="*/ 190610 h 236901"/>
              <a:gd name="connsiteX2147" fmla="*/ 1155218 w 7670129"/>
              <a:gd name="connsiteY2147" fmla="*/ 190610 h 236901"/>
              <a:gd name="connsiteX2148" fmla="*/ 1155218 w 7670129"/>
              <a:gd name="connsiteY2148" fmla="*/ 207709 h 236901"/>
              <a:gd name="connsiteX2149" fmla="*/ 1155574 w 7670129"/>
              <a:gd name="connsiteY2149" fmla="*/ 207709 h 236901"/>
              <a:gd name="connsiteX2150" fmla="*/ 1172718 w 7670129"/>
              <a:gd name="connsiteY2150" fmla="*/ 207709 h 236901"/>
              <a:gd name="connsiteX2151" fmla="*/ 1172718 w 7670129"/>
              <a:gd name="connsiteY2151" fmla="*/ 190610 h 236901"/>
              <a:gd name="connsiteX2152" fmla="*/ 1172718 w 7670129"/>
              <a:gd name="connsiteY2152" fmla="*/ 23 h 236901"/>
              <a:gd name="connsiteX2153" fmla="*/ 1215364 w 7670129"/>
              <a:gd name="connsiteY2153" fmla="*/ 23 h 236901"/>
              <a:gd name="connsiteX2154" fmla="*/ 1301604 w 7670129"/>
              <a:gd name="connsiteY2154" fmla="*/ 23 h 236901"/>
              <a:gd name="connsiteX2155" fmla="*/ 1301604 w 7670129"/>
              <a:gd name="connsiteY2155" fmla="*/ 125205 h 236901"/>
              <a:gd name="connsiteX2156" fmla="*/ 1301959 w 7670129"/>
              <a:gd name="connsiteY2156" fmla="*/ 125205 h 236901"/>
              <a:gd name="connsiteX2157" fmla="*/ 1301959 w 7670129"/>
              <a:gd name="connsiteY2157" fmla="*/ 190609 h 236901"/>
              <a:gd name="connsiteX2158" fmla="*/ 1301604 w 7670129"/>
              <a:gd name="connsiteY2158" fmla="*/ 190609 h 236901"/>
              <a:gd name="connsiteX2159" fmla="*/ 1301604 w 7670129"/>
              <a:gd name="connsiteY2159" fmla="*/ 207708 h 236901"/>
              <a:gd name="connsiteX2160" fmla="*/ 1301959 w 7670129"/>
              <a:gd name="connsiteY2160" fmla="*/ 207708 h 236901"/>
              <a:gd name="connsiteX2161" fmla="*/ 1319102 w 7670129"/>
              <a:gd name="connsiteY2161" fmla="*/ 207708 h 236901"/>
              <a:gd name="connsiteX2162" fmla="*/ 1319102 w 7670129"/>
              <a:gd name="connsiteY2162" fmla="*/ 190609 h 236901"/>
              <a:gd name="connsiteX2163" fmla="*/ 1319102 w 7670129"/>
              <a:gd name="connsiteY2163" fmla="*/ 22 h 236901"/>
              <a:gd name="connsiteX2164" fmla="*/ 1361750 w 7670129"/>
              <a:gd name="connsiteY2164" fmla="*/ 22 h 236901"/>
              <a:gd name="connsiteX2165" fmla="*/ 1447988 w 7670129"/>
              <a:gd name="connsiteY2165" fmla="*/ 22 h 236901"/>
              <a:gd name="connsiteX2166" fmla="*/ 1447988 w 7670129"/>
              <a:gd name="connsiteY2166" fmla="*/ 125204 h 236901"/>
              <a:gd name="connsiteX2167" fmla="*/ 1448344 w 7670129"/>
              <a:gd name="connsiteY2167" fmla="*/ 125204 h 236901"/>
              <a:gd name="connsiteX2168" fmla="*/ 1448344 w 7670129"/>
              <a:gd name="connsiteY2168" fmla="*/ 190608 h 236901"/>
              <a:gd name="connsiteX2169" fmla="*/ 1447988 w 7670129"/>
              <a:gd name="connsiteY2169" fmla="*/ 190608 h 236901"/>
              <a:gd name="connsiteX2170" fmla="*/ 1447988 w 7670129"/>
              <a:gd name="connsiteY2170" fmla="*/ 207707 h 236901"/>
              <a:gd name="connsiteX2171" fmla="*/ 1448344 w 7670129"/>
              <a:gd name="connsiteY2171" fmla="*/ 207707 h 236901"/>
              <a:gd name="connsiteX2172" fmla="*/ 1465488 w 7670129"/>
              <a:gd name="connsiteY2172" fmla="*/ 207707 h 236901"/>
              <a:gd name="connsiteX2173" fmla="*/ 1465488 w 7670129"/>
              <a:gd name="connsiteY2173" fmla="*/ 190608 h 236901"/>
              <a:gd name="connsiteX2174" fmla="*/ 1465488 w 7670129"/>
              <a:gd name="connsiteY2174" fmla="*/ 21 h 236901"/>
              <a:gd name="connsiteX2175" fmla="*/ 1508134 w 7670129"/>
              <a:gd name="connsiteY2175" fmla="*/ 21 h 236901"/>
              <a:gd name="connsiteX2176" fmla="*/ 1594373 w 7670129"/>
              <a:gd name="connsiteY2176" fmla="*/ 21 h 236901"/>
              <a:gd name="connsiteX2177" fmla="*/ 1594373 w 7670129"/>
              <a:gd name="connsiteY2177" fmla="*/ 125204 h 236901"/>
              <a:gd name="connsiteX2178" fmla="*/ 1594729 w 7670129"/>
              <a:gd name="connsiteY2178" fmla="*/ 125204 h 236901"/>
              <a:gd name="connsiteX2179" fmla="*/ 1594729 w 7670129"/>
              <a:gd name="connsiteY2179" fmla="*/ 190608 h 236901"/>
              <a:gd name="connsiteX2180" fmla="*/ 1594373 w 7670129"/>
              <a:gd name="connsiteY2180" fmla="*/ 190608 h 236901"/>
              <a:gd name="connsiteX2181" fmla="*/ 1594373 w 7670129"/>
              <a:gd name="connsiteY2181" fmla="*/ 207707 h 236901"/>
              <a:gd name="connsiteX2182" fmla="*/ 1594729 w 7670129"/>
              <a:gd name="connsiteY2182" fmla="*/ 207707 h 236901"/>
              <a:gd name="connsiteX2183" fmla="*/ 1611873 w 7670129"/>
              <a:gd name="connsiteY2183" fmla="*/ 207707 h 236901"/>
              <a:gd name="connsiteX2184" fmla="*/ 1611873 w 7670129"/>
              <a:gd name="connsiteY2184" fmla="*/ 190608 h 236901"/>
              <a:gd name="connsiteX2185" fmla="*/ 1611873 w 7670129"/>
              <a:gd name="connsiteY2185" fmla="*/ 21 h 236901"/>
              <a:gd name="connsiteX2186" fmla="*/ 1654520 w 7670129"/>
              <a:gd name="connsiteY2186" fmla="*/ 21 h 236901"/>
              <a:gd name="connsiteX2187" fmla="*/ 1740758 w 7670129"/>
              <a:gd name="connsiteY2187" fmla="*/ 21 h 236901"/>
              <a:gd name="connsiteX2188" fmla="*/ 1740758 w 7670129"/>
              <a:gd name="connsiteY2188" fmla="*/ 125203 h 236901"/>
              <a:gd name="connsiteX2189" fmla="*/ 1741114 w 7670129"/>
              <a:gd name="connsiteY2189" fmla="*/ 125203 h 236901"/>
              <a:gd name="connsiteX2190" fmla="*/ 1741114 w 7670129"/>
              <a:gd name="connsiteY2190" fmla="*/ 190607 h 236901"/>
              <a:gd name="connsiteX2191" fmla="*/ 1740758 w 7670129"/>
              <a:gd name="connsiteY2191" fmla="*/ 190607 h 236901"/>
              <a:gd name="connsiteX2192" fmla="*/ 1740758 w 7670129"/>
              <a:gd name="connsiteY2192" fmla="*/ 207706 h 236901"/>
              <a:gd name="connsiteX2193" fmla="*/ 1741114 w 7670129"/>
              <a:gd name="connsiteY2193" fmla="*/ 207706 h 236901"/>
              <a:gd name="connsiteX2194" fmla="*/ 1758257 w 7670129"/>
              <a:gd name="connsiteY2194" fmla="*/ 207706 h 236901"/>
              <a:gd name="connsiteX2195" fmla="*/ 1758257 w 7670129"/>
              <a:gd name="connsiteY2195" fmla="*/ 190607 h 236901"/>
              <a:gd name="connsiteX2196" fmla="*/ 1758257 w 7670129"/>
              <a:gd name="connsiteY2196" fmla="*/ 20 h 236901"/>
              <a:gd name="connsiteX2197" fmla="*/ 1800905 w 7670129"/>
              <a:gd name="connsiteY2197" fmla="*/ 20 h 236901"/>
              <a:gd name="connsiteX2198" fmla="*/ 1887143 w 7670129"/>
              <a:gd name="connsiteY2198" fmla="*/ 20 h 236901"/>
              <a:gd name="connsiteX2199" fmla="*/ 1887143 w 7670129"/>
              <a:gd name="connsiteY2199" fmla="*/ 125202 h 236901"/>
              <a:gd name="connsiteX2200" fmla="*/ 1887498 w 7670129"/>
              <a:gd name="connsiteY2200" fmla="*/ 125202 h 236901"/>
              <a:gd name="connsiteX2201" fmla="*/ 1887498 w 7670129"/>
              <a:gd name="connsiteY2201" fmla="*/ 190606 h 236901"/>
              <a:gd name="connsiteX2202" fmla="*/ 1887143 w 7670129"/>
              <a:gd name="connsiteY2202" fmla="*/ 190606 h 236901"/>
              <a:gd name="connsiteX2203" fmla="*/ 1887143 w 7670129"/>
              <a:gd name="connsiteY2203" fmla="*/ 207705 h 236901"/>
              <a:gd name="connsiteX2204" fmla="*/ 1887498 w 7670129"/>
              <a:gd name="connsiteY2204" fmla="*/ 207705 h 236901"/>
              <a:gd name="connsiteX2205" fmla="*/ 1904642 w 7670129"/>
              <a:gd name="connsiteY2205" fmla="*/ 207705 h 236901"/>
              <a:gd name="connsiteX2206" fmla="*/ 1904642 w 7670129"/>
              <a:gd name="connsiteY2206" fmla="*/ 190606 h 236901"/>
              <a:gd name="connsiteX2207" fmla="*/ 1904642 w 7670129"/>
              <a:gd name="connsiteY2207" fmla="*/ 19 h 236901"/>
              <a:gd name="connsiteX2208" fmla="*/ 1947289 w 7670129"/>
              <a:gd name="connsiteY2208" fmla="*/ 19 h 236901"/>
              <a:gd name="connsiteX2209" fmla="*/ 2033528 w 7670129"/>
              <a:gd name="connsiteY2209" fmla="*/ 19 h 236901"/>
              <a:gd name="connsiteX2210" fmla="*/ 2033528 w 7670129"/>
              <a:gd name="connsiteY2210" fmla="*/ 125202 h 236901"/>
              <a:gd name="connsiteX2211" fmla="*/ 2033884 w 7670129"/>
              <a:gd name="connsiteY2211" fmla="*/ 125202 h 236901"/>
              <a:gd name="connsiteX2212" fmla="*/ 2033884 w 7670129"/>
              <a:gd name="connsiteY2212" fmla="*/ 190606 h 236901"/>
              <a:gd name="connsiteX2213" fmla="*/ 2033528 w 7670129"/>
              <a:gd name="connsiteY2213" fmla="*/ 190606 h 236901"/>
              <a:gd name="connsiteX2214" fmla="*/ 2033528 w 7670129"/>
              <a:gd name="connsiteY2214" fmla="*/ 207705 h 236901"/>
              <a:gd name="connsiteX2215" fmla="*/ 2033884 w 7670129"/>
              <a:gd name="connsiteY2215" fmla="*/ 207705 h 236901"/>
              <a:gd name="connsiteX2216" fmla="*/ 2051028 w 7670129"/>
              <a:gd name="connsiteY2216" fmla="*/ 207705 h 236901"/>
              <a:gd name="connsiteX2217" fmla="*/ 2051028 w 7670129"/>
              <a:gd name="connsiteY2217" fmla="*/ 190606 h 236901"/>
              <a:gd name="connsiteX2218" fmla="*/ 2051028 w 7670129"/>
              <a:gd name="connsiteY2218" fmla="*/ 19 h 236901"/>
              <a:gd name="connsiteX2219" fmla="*/ 2093674 w 7670129"/>
              <a:gd name="connsiteY2219" fmla="*/ 19 h 236901"/>
              <a:gd name="connsiteX2220" fmla="*/ 2179914 w 7670129"/>
              <a:gd name="connsiteY2220" fmla="*/ 19 h 236901"/>
              <a:gd name="connsiteX2221" fmla="*/ 2179914 w 7670129"/>
              <a:gd name="connsiteY2221" fmla="*/ 125201 h 236901"/>
              <a:gd name="connsiteX2222" fmla="*/ 2180269 w 7670129"/>
              <a:gd name="connsiteY2222" fmla="*/ 125201 h 236901"/>
              <a:gd name="connsiteX2223" fmla="*/ 2180269 w 7670129"/>
              <a:gd name="connsiteY2223" fmla="*/ 190605 h 236901"/>
              <a:gd name="connsiteX2224" fmla="*/ 2179914 w 7670129"/>
              <a:gd name="connsiteY2224" fmla="*/ 190605 h 236901"/>
              <a:gd name="connsiteX2225" fmla="*/ 2179914 w 7670129"/>
              <a:gd name="connsiteY2225" fmla="*/ 207704 h 236901"/>
              <a:gd name="connsiteX2226" fmla="*/ 2180269 w 7670129"/>
              <a:gd name="connsiteY2226" fmla="*/ 207704 h 236901"/>
              <a:gd name="connsiteX2227" fmla="*/ 2197413 w 7670129"/>
              <a:gd name="connsiteY2227" fmla="*/ 207704 h 236901"/>
              <a:gd name="connsiteX2228" fmla="*/ 2197413 w 7670129"/>
              <a:gd name="connsiteY2228" fmla="*/ 190605 h 236901"/>
              <a:gd name="connsiteX2229" fmla="*/ 2197413 w 7670129"/>
              <a:gd name="connsiteY2229" fmla="*/ 18 h 236901"/>
              <a:gd name="connsiteX2230" fmla="*/ 2240060 w 7670129"/>
              <a:gd name="connsiteY2230" fmla="*/ 18 h 236901"/>
              <a:gd name="connsiteX2231" fmla="*/ 2326299 w 7670129"/>
              <a:gd name="connsiteY2231" fmla="*/ 18 h 236901"/>
              <a:gd name="connsiteX2232" fmla="*/ 2326299 w 7670129"/>
              <a:gd name="connsiteY2232" fmla="*/ 125201 h 236901"/>
              <a:gd name="connsiteX2233" fmla="*/ 2326653 w 7670129"/>
              <a:gd name="connsiteY2233" fmla="*/ 125201 h 236901"/>
              <a:gd name="connsiteX2234" fmla="*/ 2326653 w 7670129"/>
              <a:gd name="connsiteY2234" fmla="*/ 190605 h 236901"/>
              <a:gd name="connsiteX2235" fmla="*/ 2326299 w 7670129"/>
              <a:gd name="connsiteY2235" fmla="*/ 190605 h 236901"/>
              <a:gd name="connsiteX2236" fmla="*/ 2326299 w 7670129"/>
              <a:gd name="connsiteY2236" fmla="*/ 207704 h 236901"/>
              <a:gd name="connsiteX2237" fmla="*/ 2326653 w 7670129"/>
              <a:gd name="connsiteY2237" fmla="*/ 207704 h 236901"/>
              <a:gd name="connsiteX2238" fmla="*/ 2343798 w 7670129"/>
              <a:gd name="connsiteY2238" fmla="*/ 207704 h 236901"/>
              <a:gd name="connsiteX2239" fmla="*/ 2343798 w 7670129"/>
              <a:gd name="connsiteY2239" fmla="*/ 190605 h 236901"/>
              <a:gd name="connsiteX2240" fmla="*/ 2343798 w 7670129"/>
              <a:gd name="connsiteY2240" fmla="*/ 18 h 236901"/>
              <a:gd name="connsiteX2241" fmla="*/ 2386443 w 7670129"/>
              <a:gd name="connsiteY2241" fmla="*/ 18 h 236901"/>
              <a:gd name="connsiteX2242" fmla="*/ 2472684 w 7670129"/>
              <a:gd name="connsiteY2242" fmla="*/ 18 h 236901"/>
              <a:gd name="connsiteX2243" fmla="*/ 2472684 w 7670129"/>
              <a:gd name="connsiteY2243" fmla="*/ 125200 h 236901"/>
              <a:gd name="connsiteX2244" fmla="*/ 2473038 w 7670129"/>
              <a:gd name="connsiteY2244" fmla="*/ 125200 h 236901"/>
              <a:gd name="connsiteX2245" fmla="*/ 2473038 w 7670129"/>
              <a:gd name="connsiteY2245" fmla="*/ 190604 h 236901"/>
              <a:gd name="connsiteX2246" fmla="*/ 2472684 w 7670129"/>
              <a:gd name="connsiteY2246" fmla="*/ 190604 h 236901"/>
              <a:gd name="connsiteX2247" fmla="*/ 2472684 w 7670129"/>
              <a:gd name="connsiteY2247" fmla="*/ 207703 h 236901"/>
              <a:gd name="connsiteX2248" fmla="*/ 2473038 w 7670129"/>
              <a:gd name="connsiteY2248" fmla="*/ 207703 h 236901"/>
              <a:gd name="connsiteX2249" fmla="*/ 2490182 w 7670129"/>
              <a:gd name="connsiteY2249" fmla="*/ 207703 h 236901"/>
              <a:gd name="connsiteX2250" fmla="*/ 2490182 w 7670129"/>
              <a:gd name="connsiteY2250" fmla="*/ 190604 h 236901"/>
              <a:gd name="connsiteX2251" fmla="*/ 2490182 w 7670129"/>
              <a:gd name="connsiteY2251" fmla="*/ 17 h 236901"/>
              <a:gd name="connsiteX2252" fmla="*/ 2532829 w 7670129"/>
              <a:gd name="connsiteY2252" fmla="*/ 17 h 236901"/>
              <a:gd name="connsiteX2253" fmla="*/ 2619066 w 7670129"/>
              <a:gd name="connsiteY2253" fmla="*/ 17 h 236901"/>
              <a:gd name="connsiteX2254" fmla="*/ 2619066 w 7670129"/>
              <a:gd name="connsiteY2254" fmla="*/ 125199 h 236901"/>
              <a:gd name="connsiteX2255" fmla="*/ 2619423 w 7670129"/>
              <a:gd name="connsiteY2255" fmla="*/ 125199 h 236901"/>
              <a:gd name="connsiteX2256" fmla="*/ 2619423 w 7670129"/>
              <a:gd name="connsiteY2256" fmla="*/ 190603 h 236901"/>
              <a:gd name="connsiteX2257" fmla="*/ 2619066 w 7670129"/>
              <a:gd name="connsiteY2257" fmla="*/ 190603 h 236901"/>
              <a:gd name="connsiteX2258" fmla="*/ 2619066 w 7670129"/>
              <a:gd name="connsiteY2258" fmla="*/ 207702 h 236901"/>
              <a:gd name="connsiteX2259" fmla="*/ 2619423 w 7670129"/>
              <a:gd name="connsiteY2259" fmla="*/ 207702 h 236901"/>
              <a:gd name="connsiteX2260" fmla="*/ 2636567 w 7670129"/>
              <a:gd name="connsiteY2260" fmla="*/ 207702 h 236901"/>
              <a:gd name="connsiteX2261" fmla="*/ 2636567 w 7670129"/>
              <a:gd name="connsiteY2261" fmla="*/ 190603 h 236901"/>
              <a:gd name="connsiteX2262" fmla="*/ 2636567 w 7670129"/>
              <a:gd name="connsiteY2262" fmla="*/ 16 h 236901"/>
              <a:gd name="connsiteX2263" fmla="*/ 2679213 w 7670129"/>
              <a:gd name="connsiteY2263" fmla="*/ 16 h 236901"/>
              <a:gd name="connsiteX2264" fmla="*/ 2765452 w 7670129"/>
              <a:gd name="connsiteY2264" fmla="*/ 16 h 236901"/>
              <a:gd name="connsiteX2265" fmla="*/ 2765452 w 7670129"/>
              <a:gd name="connsiteY2265" fmla="*/ 125198 h 236901"/>
              <a:gd name="connsiteX2266" fmla="*/ 2765808 w 7670129"/>
              <a:gd name="connsiteY2266" fmla="*/ 125198 h 236901"/>
              <a:gd name="connsiteX2267" fmla="*/ 2765808 w 7670129"/>
              <a:gd name="connsiteY2267" fmla="*/ 190602 h 236901"/>
              <a:gd name="connsiteX2268" fmla="*/ 2765452 w 7670129"/>
              <a:gd name="connsiteY2268" fmla="*/ 190602 h 236901"/>
              <a:gd name="connsiteX2269" fmla="*/ 2765452 w 7670129"/>
              <a:gd name="connsiteY2269" fmla="*/ 207701 h 236901"/>
              <a:gd name="connsiteX2270" fmla="*/ 2765808 w 7670129"/>
              <a:gd name="connsiteY2270" fmla="*/ 207701 h 236901"/>
              <a:gd name="connsiteX2271" fmla="*/ 2782952 w 7670129"/>
              <a:gd name="connsiteY2271" fmla="*/ 207701 h 236901"/>
              <a:gd name="connsiteX2272" fmla="*/ 2782952 w 7670129"/>
              <a:gd name="connsiteY2272" fmla="*/ 190602 h 236901"/>
              <a:gd name="connsiteX2273" fmla="*/ 2782952 w 7670129"/>
              <a:gd name="connsiteY2273" fmla="*/ 15 h 236901"/>
              <a:gd name="connsiteX2274" fmla="*/ 2825597 w 7670129"/>
              <a:gd name="connsiteY2274" fmla="*/ 15 h 236901"/>
              <a:gd name="connsiteX2275" fmla="*/ 2911837 w 7670129"/>
              <a:gd name="connsiteY2275" fmla="*/ 15 h 236901"/>
              <a:gd name="connsiteX2276" fmla="*/ 2911837 w 7670129"/>
              <a:gd name="connsiteY2276" fmla="*/ 125198 h 236901"/>
              <a:gd name="connsiteX2277" fmla="*/ 2912192 w 7670129"/>
              <a:gd name="connsiteY2277" fmla="*/ 125198 h 236901"/>
              <a:gd name="connsiteX2278" fmla="*/ 2912192 w 7670129"/>
              <a:gd name="connsiteY2278" fmla="*/ 190602 h 236901"/>
              <a:gd name="connsiteX2279" fmla="*/ 2911837 w 7670129"/>
              <a:gd name="connsiteY2279" fmla="*/ 190602 h 236901"/>
              <a:gd name="connsiteX2280" fmla="*/ 2911837 w 7670129"/>
              <a:gd name="connsiteY2280" fmla="*/ 207701 h 236901"/>
              <a:gd name="connsiteX2281" fmla="*/ 2912192 w 7670129"/>
              <a:gd name="connsiteY2281" fmla="*/ 207701 h 236901"/>
              <a:gd name="connsiteX2282" fmla="*/ 2929336 w 7670129"/>
              <a:gd name="connsiteY2282" fmla="*/ 207701 h 236901"/>
              <a:gd name="connsiteX2283" fmla="*/ 2929336 w 7670129"/>
              <a:gd name="connsiteY2283" fmla="*/ 190602 h 236901"/>
              <a:gd name="connsiteX2284" fmla="*/ 2929336 w 7670129"/>
              <a:gd name="connsiteY2284" fmla="*/ 15 h 236901"/>
              <a:gd name="connsiteX2285" fmla="*/ 2971983 w 7670129"/>
              <a:gd name="connsiteY2285" fmla="*/ 15 h 236901"/>
              <a:gd name="connsiteX2286" fmla="*/ 3058221 w 7670129"/>
              <a:gd name="connsiteY2286" fmla="*/ 15 h 236901"/>
              <a:gd name="connsiteX2287" fmla="*/ 3058221 w 7670129"/>
              <a:gd name="connsiteY2287" fmla="*/ 125198 h 236901"/>
              <a:gd name="connsiteX2288" fmla="*/ 3058578 w 7670129"/>
              <a:gd name="connsiteY2288" fmla="*/ 125198 h 236901"/>
              <a:gd name="connsiteX2289" fmla="*/ 3058578 w 7670129"/>
              <a:gd name="connsiteY2289" fmla="*/ 190602 h 236901"/>
              <a:gd name="connsiteX2290" fmla="*/ 3058221 w 7670129"/>
              <a:gd name="connsiteY2290" fmla="*/ 190602 h 236901"/>
              <a:gd name="connsiteX2291" fmla="*/ 3058221 w 7670129"/>
              <a:gd name="connsiteY2291" fmla="*/ 207701 h 236901"/>
              <a:gd name="connsiteX2292" fmla="*/ 3058578 w 7670129"/>
              <a:gd name="connsiteY2292" fmla="*/ 207701 h 236901"/>
              <a:gd name="connsiteX2293" fmla="*/ 3075722 w 7670129"/>
              <a:gd name="connsiteY2293" fmla="*/ 207701 h 236901"/>
              <a:gd name="connsiteX2294" fmla="*/ 3075722 w 7670129"/>
              <a:gd name="connsiteY2294" fmla="*/ 190602 h 236901"/>
              <a:gd name="connsiteX2295" fmla="*/ 3075722 w 7670129"/>
              <a:gd name="connsiteY2295" fmla="*/ 15 h 236901"/>
              <a:gd name="connsiteX2296" fmla="*/ 3118368 w 7670129"/>
              <a:gd name="connsiteY2296" fmla="*/ 15 h 236901"/>
              <a:gd name="connsiteX2297" fmla="*/ 3204607 w 7670129"/>
              <a:gd name="connsiteY2297" fmla="*/ 15 h 236901"/>
              <a:gd name="connsiteX2298" fmla="*/ 3204607 w 7670129"/>
              <a:gd name="connsiteY2298" fmla="*/ 125197 h 236901"/>
              <a:gd name="connsiteX2299" fmla="*/ 3204963 w 7670129"/>
              <a:gd name="connsiteY2299" fmla="*/ 125197 h 236901"/>
              <a:gd name="connsiteX2300" fmla="*/ 3204963 w 7670129"/>
              <a:gd name="connsiteY2300" fmla="*/ 190601 h 236901"/>
              <a:gd name="connsiteX2301" fmla="*/ 3204607 w 7670129"/>
              <a:gd name="connsiteY2301" fmla="*/ 190601 h 236901"/>
              <a:gd name="connsiteX2302" fmla="*/ 3204607 w 7670129"/>
              <a:gd name="connsiteY2302" fmla="*/ 207700 h 236901"/>
              <a:gd name="connsiteX2303" fmla="*/ 3204963 w 7670129"/>
              <a:gd name="connsiteY2303" fmla="*/ 207700 h 236901"/>
              <a:gd name="connsiteX2304" fmla="*/ 3222107 w 7670129"/>
              <a:gd name="connsiteY2304" fmla="*/ 207700 h 236901"/>
              <a:gd name="connsiteX2305" fmla="*/ 3222107 w 7670129"/>
              <a:gd name="connsiteY2305" fmla="*/ 190601 h 236901"/>
              <a:gd name="connsiteX2306" fmla="*/ 3222107 w 7670129"/>
              <a:gd name="connsiteY2306" fmla="*/ 14 h 236901"/>
              <a:gd name="connsiteX2307" fmla="*/ 3264752 w 7670129"/>
              <a:gd name="connsiteY2307" fmla="*/ 14 h 236901"/>
              <a:gd name="connsiteX2308" fmla="*/ 3350992 w 7670129"/>
              <a:gd name="connsiteY2308" fmla="*/ 14 h 236901"/>
              <a:gd name="connsiteX2309" fmla="*/ 3350992 w 7670129"/>
              <a:gd name="connsiteY2309" fmla="*/ 125196 h 236901"/>
              <a:gd name="connsiteX2310" fmla="*/ 3351347 w 7670129"/>
              <a:gd name="connsiteY2310" fmla="*/ 125196 h 236901"/>
              <a:gd name="connsiteX2311" fmla="*/ 3351347 w 7670129"/>
              <a:gd name="connsiteY2311" fmla="*/ 190600 h 236901"/>
              <a:gd name="connsiteX2312" fmla="*/ 3350992 w 7670129"/>
              <a:gd name="connsiteY2312" fmla="*/ 190600 h 236901"/>
              <a:gd name="connsiteX2313" fmla="*/ 3350992 w 7670129"/>
              <a:gd name="connsiteY2313" fmla="*/ 207699 h 236901"/>
              <a:gd name="connsiteX2314" fmla="*/ 3351347 w 7670129"/>
              <a:gd name="connsiteY2314" fmla="*/ 207699 h 236901"/>
              <a:gd name="connsiteX2315" fmla="*/ 3368491 w 7670129"/>
              <a:gd name="connsiteY2315" fmla="*/ 207699 h 236901"/>
              <a:gd name="connsiteX2316" fmla="*/ 3368491 w 7670129"/>
              <a:gd name="connsiteY2316" fmla="*/ 190600 h 236901"/>
              <a:gd name="connsiteX2317" fmla="*/ 3368491 w 7670129"/>
              <a:gd name="connsiteY2317" fmla="*/ 13 h 236901"/>
              <a:gd name="connsiteX2318" fmla="*/ 3411138 w 7670129"/>
              <a:gd name="connsiteY2318" fmla="*/ 13 h 236901"/>
              <a:gd name="connsiteX2319" fmla="*/ 3497376 w 7670129"/>
              <a:gd name="connsiteY2319" fmla="*/ 13 h 236901"/>
              <a:gd name="connsiteX2320" fmla="*/ 3497376 w 7670129"/>
              <a:gd name="connsiteY2320" fmla="*/ 125195 h 236901"/>
              <a:gd name="connsiteX2321" fmla="*/ 3497733 w 7670129"/>
              <a:gd name="connsiteY2321" fmla="*/ 125195 h 236901"/>
              <a:gd name="connsiteX2322" fmla="*/ 3497733 w 7670129"/>
              <a:gd name="connsiteY2322" fmla="*/ 190599 h 236901"/>
              <a:gd name="connsiteX2323" fmla="*/ 3497376 w 7670129"/>
              <a:gd name="connsiteY2323" fmla="*/ 190599 h 236901"/>
              <a:gd name="connsiteX2324" fmla="*/ 3497376 w 7670129"/>
              <a:gd name="connsiteY2324" fmla="*/ 207698 h 236901"/>
              <a:gd name="connsiteX2325" fmla="*/ 3497733 w 7670129"/>
              <a:gd name="connsiteY2325" fmla="*/ 207698 h 236901"/>
              <a:gd name="connsiteX2326" fmla="*/ 3514877 w 7670129"/>
              <a:gd name="connsiteY2326" fmla="*/ 207698 h 236901"/>
              <a:gd name="connsiteX2327" fmla="*/ 3514877 w 7670129"/>
              <a:gd name="connsiteY2327" fmla="*/ 190599 h 236901"/>
              <a:gd name="connsiteX2328" fmla="*/ 3514877 w 7670129"/>
              <a:gd name="connsiteY2328" fmla="*/ 12 h 236901"/>
              <a:gd name="connsiteX2329" fmla="*/ 3557523 w 7670129"/>
              <a:gd name="connsiteY2329" fmla="*/ 12 h 236901"/>
              <a:gd name="connsiteX2330" fmla="*/ 3643762 w 7670129"/>
              <a:gd name="connsiteY2330" fmla="*/ 12 h 236901"/>
              <a:gd name="connsiteX2331" fmla="*/ 3643762 w 7670129"/>
              <a:gd name="connsiteY2331" fmla="*/ 125195 h 236901"/>
              <a:gd name="connsiteX2332" fmla="*/ 3644118 w 7670129"/>
              <a:gd name="connsiteY2332" fmla="*/ 125195 h 236901"/>
              <a:gd name="connsiteX2333" fmla="*/ 3644118 w 7670129"/>
              <a:gd name="connsiteY2333" fmla="*/ 190599 h 236901"/>
              <a:gd name="connsiteX2334" fmla="*/ 3643762 w 7670129"/>
              <a:gd name="connsiteY2334" fmla="*/ 190599 h 236901"/>
              <a:gd name="connsiteX2335" fmla="*/ 3643762 w 7670129"/>
              <a:gd name="connsiteY2335" fmla="*/ 207698 h 236901"/>
              <a:gd name="connsiteX2336" fmla="*/ 3644118 w 7670129"/>
              <a:gd name="connsiteY2336" fmla="*/ 207698 h 236901"/>
              <a:gd name="connsiteX2337" fmla="*/ 3661262 w 7670129"/>
              <a:gd name="connsiteY2337" fmla="*/ 207698 h 236901"/>
              <a:gd name="connsiteX2338" fmla="*/ 3661262 w 7670129"/>
              <a:gd name="connsiteY2338" fmla="*/ 190599 h 236901"/>
              <a:gd name="connsiteX2339" fmla="*/ 3661262 w 7670129"/>
              <a:gd name="connsiteY2339" fmla="*/ 12 h 236901"/>
              <a:gd name="connsiteX2340" fmla="*/ 3703907 w 7670129"/>
              <a:gd name="connsiteY2340" fmla="*/ 12 h 236901"/>
              <a:gd name="connsiteX2341" fmla="*/ 3790147 w 7670129"/>
              <a:gd name="connsiteY2341" fmla="*/ 12 h 236901"/>
              <a:gd name="connsiteX2342" fmla="*/ 3790147 w 7670129"/>
              <a:gd name="connsiteY2342" fmla="*/ 125195 h 236901"/>
              <a:gd name="connsiteX2343" fmla="*/ 3790502 w 7670129"/>
              <a:gd name="connsiteY2343" fmla="*/ 125195 h 236901"/>
              <a:gd name="connsiteX2344" fmla="*/ 3790502 w 7670129"/>
              <a:gd name="connsiteY2344" fmla="*/ 190599 h 236901"/>
              <a:gd name="connsiteX2345" fmla="*/ 3790147 w 7670129"/>
              <a:gd name="connsiteY2345" fmla="*/ 190599 h 236901"/>
              <a:gd name="connsiteX2346" fmla="*/ 3790147 w 7670129"/>
              <a:gd name="connsiteY2346" fmla="*/ 207698 h 236901"/>
              <a:gd name="connsiteX2347" fmla="*/ 3790502 w 7670129"/>
              <a:gd name="connsiteY2347" fmla="*/ 207698 h 236901"/>
              <a:gd name="connsiteX2348" fmla="*/ 3807646 w 7670129"/>
              <a:gd name="connsiteY2348" fmla="*/ 207698 h 236901"/>
              <a:gd name="connsiteX2349" fmla="*/ 3807646 w 7670129"/>
              <a:gd name="connsiteY2349" fmla="*/ 190599 h 236901"/>
              <a:gd name="connsiteX2350" fmla="*/ 3807646 w 7670129"/>
              <a:gd name="connsiteY2350" fmla="*/ 12 h 236901"/>
              <a:gd name="connsiteX2351" fmla="*/ 3850292 w 7670129"/>
              <a:gd name="connsiteY2351" fmla="*/ 12 h 236901"/>
              <a:gd name="connsiteX2352" fmla="*/ 3936531 w 7670129"/>
              <a:gd name="connsiteY2352" fmla="*/ 12 h 236901"/>
              <a:gd name="connsiteX2353" fmla="*/ 3936531 w 7670129"/>
              <a:gd name="connsiteY2353" fmla="*/ 125194 h 236901"/>
              <a:gd name="connsiteX2354" fmla="*/ 3936887 w 7670129"/>
              <a:gd name="connsiteY2354" fmla="*/ 125194 h 236901"/>
              <a:gd name="connsiteX2355" fmla="*/ 3936887 w 7670129"/>
              <a:gd name="connsiteY2355" fmla="*/ 190598 h 236901"/>
              <a:gd name="connsiteX2356" fmla="*/ 3936531 w 7670129"/>
              <a:gd name="connsiteY2356" fmla="*/ 190598 h 236901"/>
              <a:gd name="connsiteX2357" fmla="*/ 3936531 w 7670129"/>
              <a:gd name="connsiteY2357" fmla="*/ 207697 h 236901"/>
              <a:gd name="connsiteX2358" fmla="*/ 3936887 w 7670129"/>
              <a:gd name="connsiteY2358" fmla="*/ 207697 h 236901"/>
              <a:gd name="connsiteX2359" fmla="*/ 3954031 w 7670129"/>
              <a:gd name="connsiteY2359" fmla="*/ 207697 h 236901"/>
              <a:gd name="connsiteX2360" fmla="*/ 3954031 w 7670129"/>
              <a:gd name="connsiteY2360" fmla="*/ 190598 h 236901"/>
              <a:gd name="connsiteX2361" fmla="*/ 3954031 w 7670129"/>
              <a:gd name="connsiteY2361" fmla="*/ 11 h 236901"/>
              <a:gd name="connsiteX2362" fmla="*/ 3992262 w 7670129"/>
              <a:gd name="connsiteY2362" fmla="*/ 11 h 236901"/>
              <a:gd name="connsiteX2363" fmla="*/ 4082916 w 7670129"/>
              <a:gd name="connsiteY2363" fmla="*/ 11 h 236901"/>
              <a:gd name="connsiteX2364" fmla="*/ 4082916 w 7670129"/>
              <a:gd name="connsiteY2364" fmla="*/ 207696 h 236901"/>
              <a:gd name="connsiteX2365" fmla="*/ 4096001 w 7670129"/>
              <a:gd name="connsiteY2365" fmla="*/ 207696 h 236901"/>
              <a:gd name="connsiteX2366" fmla="*/ 4096001 w 7670129"/>
              <a:gd name="connsiteY2366" fmla="*/ 190597 h 236901"/>
              <a:gd name="connsiteX2367" fmla="*/ 4096001 w 7670129"/>
              <a:gd name="connsiteY2367" fmla="*/ 10 h 236901"/>
              <a:gd name="connsiteX2368" fmla="*/ 4134232 w 7670129"/>
              <a:gd name="connsiteY2368" fmla="*/ 10 h 236901"/>
              <a:gd name="connsiteX2369" fmla="*/ 4224886 w 7670129"/>
              <a:gd name="connsiteY2369" fmla="*/ 10 h 236901"/>
              <a:gd name="connsiteX2370" fmla="*/ 4224886 w 7670129"/>
              <a:gd name="connsiteY2370" fmla="*/ 207695 h 236901"/>
              <a:gd name="connsiteX2371" fmla="*/ 4237971 w 7670129"/>
              <a:gd name="connsiteY2371" fmla="*/ 207695 h 236901"/>
              <a:gd name="connsiteX2372" fmla="*/ 4237971 w 7670129"/>
              <a:gd name="connsiteY2372" fmla="*/ 190596 h 236901"/>
              <a:gd name="connsiteX2373" fmla="*/ 4237971 w 7670129"/>
              <a:gd name="connsiteY2373" fmla="*/ 9 h 236901"/>
              <a:gd name="connsiteX2374" fmla="*/ 4276202 w 7670129"/>
              <a:gd name="connsiteY2374" fmla="*/ 9 h 236901"/>
              <a:gd name="connsiteX2375" fmla="*/ 4366856 w 7670129"/>
              <a:gd name="connsiteY2375" fmla="*/ 9 h 236901"/>
              <a:gd name="connsiteX2376" fmla="*/ 4366856 w 7670129"/>
              <a:gd name="connsiteY2376" fmla="*/ 207694 h 236901"/>
              <a:gd name="connsiteX2377" fmla="*/ 4379941 w 7670129"/>
              <a:gd name="connsiteY2377" fmla="*/ 207694 h 236901"/>
              <a:gd name="connsiteX2378" fmla="*/ 4379941 w 7670129"/>
              <a:gd name="connsiteY2378" fmla="*/ 190595 h 236901"/>
              <a:gd name="connsiteX2379" fmla="*/ 4379941 w 7670129"/>
              <a:gd name="connsiteY2379" fmla="*/ 8 h 236901"/>
              <a:gd name="connsiteX2380" fmla="*/ 4418172 w 7670129"/>
              <a:gd name="connsiteY2380" fmla="*/ 8 h 236901"/>
              <a:gd name="connsiteX2381" fmla="*/ 4508826 w 7670129"/>
              <a:gd name="connsiteY2381" fmla="*/ 8 h 236901"/>
              <a:gd name="connsiteX2382" fmla="*/ 4508826 w 7670129"/>
              <a:gd name="connsiteY2382" fmla="*/ 207694 h 236901"/>
              <a:gd name="connsiteX2383" fmla="*/ 4521911 w 7670129"/>
              <a:gd name="connsiteY2383" fmla="*/ 207694 h 236901"/>
              <a:gd name="connsiteX2384" fmla="*/ 4521911 w 7670129"/>
              <a:gd name="connsiteY2384" fmla="*/ 190595 h 236901"/>
              <a:gd name="connsiteX2385" fmla="*/ 4521911 w 7670129"/>
              <a:gd name="connsiteY2385" fmla="*/ 8 h 236901"/>
              <a:gd name="connsiteX2386" fmla="*/ 4560142 w 7670129"/>
              <a:gd name="connsiteY2386" fmla="*/ 8 h 236901"/>
              <a:gd name="connsiteX2387" fmla="*/ 4650796 w 7670129"/>
              <a:gd name="connsiteY2387" fmla="*/ 8 h 236901"/>
              <a:gd name="connsiteX2388" fmla="*/ 4650796 w 7670129"/>
              <a:gd name="connsiteY2388" fmla="*/ 207693 h 236901"/>
              <a:gd name="connsiteX2389" fmla="*/ 4663881 w 7670129"/>
              <a:gd name="connsiteY2389" fmla="*/ 207693 h 236901"/>
              <a:gd name="connsiteX2390" fmla="*/ 4663881 w 7670129"/>
              <a:gd name="connsiteY2390" fmla="*/ 190594 h 236901"/>
              <a:gd name="connsiteX2391" fmla="*/ 4663881 w 7670129"/>
              <a:gd name="connsiteY2391" fmla="*/ 7 h 236901"/>
              <a:gd name="connsiteX2392" fmla="*/ 4702112 w 7670129"/>
              <a:gd name="connsiteY2392" fmla="*/ 7 h 236901"/>
              <a:gd name="connsiteX2393" fmla="*/ 4792766 w 7670129"/>
              <a:gd name="connsiteY2393" fmla="*/ 7 h 236901"/>
              <a:gd name="connsiteX2394" fmla="*/ 4792766 w 7670129"/>
              <a:gd name="connsiteY2394" fmla="*/ 207692 h 236901"/>
              <a:gd name="connsiteX2395" fmla="*/ 4805851 w 7670129"/>
              <a:gd name="connsiteY2395" fmla="*/ 207692 h 236901"/>
              <a:gd name="connsiteX2396" fmla="*/ 4805851 w 7670129"/>
              <a:gd name="connsiteY2396" fmla="*/ 190593 h 236901"/>
              <a:gd name="connsiteX2397" fmla="*/ 4805851 w 7670129"/>
              <a:gd name="connsiteY2397" fmla="*/ 6 h 236901"/>
              <a:gd name="connsiteX2398" fmla="*/ 4844082 w 7670129"/>
              <a:gd name="connsiteY2398" fmla="*/ 6 h 236901"/>
              <a:gd name="connsiteX2399" fmla="*/ 4934736 w 7670129"/>
              <a:gd name="connsiteY2399" fmla="*/ 6 h 236901"/>
              <a:gd name="connsiteX2400" fmla="*/ 4934736 w 7670129"/>
              <a:gd name="connsiteY2400" fmla="*/ 207691 h 236901"/>
              <a:gd name="connsiteX2401" fmla="*/ 4947821 w 7670129"/>
              <a:gd name="connsiteY2401" fmla="*/ 207691 h 236901"/>
              <a:gd name="connsiteX2402" fmla="*/ 4947821 w 7670129"/>
              <a:gd name="connsiteY2402" fmla="*/ 190592 h 236901"/>
              <a:gd name="connsiteX2403" fmla="*/ 4947821 w 7670129"/>
              <a:gd name="connsiteY2403" fmla="*/ 5 h 236901"/>
              <a:gd name="connsiteX2404" fmla="*/ 4986052 w 7670129"/>
              <a:gd name="connsiteY2404" fmla="*/ 5 h 236901"/>
              <a:gd name="connsiteX2405" fmla="*/ 5076706 w 7670129"/>
              <a:gd name="connsiteY2405" fmla="*/ 5 h 236901"/>
              <a:gd name="connsiteX2406" fmla="*/ 5076706 w 7670129"/>
              <a:gd name="connsiteY2406" fmla="*/ 207690 h 236901"/>
              <a:gd name="connsiteX2407" fmla="*/ 5089791 w 7670129"/>
              <a:gd name="connsiteY2407" fmla="*/ 207690 h 236901"/>
              <a:gd name="connsiteX2408" fmla="*/ 5089791 w 7670129"/>
              <a:gd name="connsiteY2408" fmla="*/ 190591 h 236901"/>
              <a:gd name="connsiteX2409" fmla="*/ 5089791 w 7670129"/>
              <a:gd name="connsiteY2409" fmla="*/ 4 h 236901"/>
              <a:gd name="connsiteX2410" fmla="*/ 5128022 w 7670129"/>
              <a:gd name="connsiteY2410" fmla="*/ 4 h 236901"/>
              <a:gd name="connsiteX2411" fmla="*/ 5218676 w 7670129"/>
              <a:gd name="connsiteY2411" fmla="*/ 4 h 236901"/>
              <a:gd name="connsiteX2412" fmla="*/ 5218676 w 7670129"/>
              <a:gd name="connsiteY2412" fmla="*/ 207690 h 236901"/>
              <a:gd name="connsiteX2413" fmla="*/ 5231761 w 7670129"/>
              <a:gd name="connsiteY2413" fmla="*/ 207690 h 236901"/>
              <a:gd name="connsiteX2414" fmla="*/ 5231761 w 7670129"/>
              <a:gd name="connsiteY2414" fmla="*/ 190591 h 236901"/>
              <a:gd name="connsiteX2415" fmla="*/ 5231761 w 7670129"/>
              <a:gd name="connsiteY2415" fmla="*/ 4 h 236901"/>
              <a:gd name="connsiteX2416" fmla="*/ 5269992 w 7670129"/>
              <a:gd name="connsiteY2416" fmla="*/ 4 h 236901"/>
              <a:gd name="connsiteX2417" fmla="*/ 5360646 w 7670129"/>
              <a:gd name="connsiteY2417" fmla="*/ 4 h 236901"/>
              <a:gd name="connsiteX2418" fmla="*/ 5360646 w 7670129"/>
              <a:gd name="connsiteY2418" fmla="*/ 207689 h 236901"/>
              <a:gd name="connsiteX2419" fmla="*/ 5373731 w 7670129"/>
              <a:gd name="connsiteY2419" fmla="*/ 207689 h 236901"/>
              <a:gd name="connsiteX2420" fmla="*/ 5373731 w 7670129"/>
              <a:gd name="connsiteY2420" fmla="*/ 190590 h 236901"/>
              <a:gd name="connsiteX2421" fmla="*/ 5373731 w 7670129"/>
              <a:gd name="connsiteY2421" fmla="*/ 3 h 236901"/>
              <a:gd name="connsiteX2422" fmla="*/ 5411963 w 7670129"/>
              <a:gd name="connsiteY2422" fmla="*/ 3 h 236901"/>
              <a:gd name="connsiteX2423" fmla="*/ 5502616 w 7670129"/>
              <a:gd name="connsiteY2423" fmla="*/ 3 h 236901"/>
              <a:gd name="connsiteX2424" fmla="*/ 5502616 w 7670129"/>
              <a:gd name="connsiteY2424" fmla="*/ 207688 h 236901"/>
              <a:gd name="connsiteX2425" fmla="*/ 5515702 w 7670129"/>
              <a:gd name="connsiteY2425" fmla="*/ 207688 h 236901"/>
              <a:gd name="connsiteX2426" fmla="*/ 5515702 w 7670129"/>
              <a:gd name="connsiteY2426" fmla="*/ 190589 h 236901"/>
              <a:gd name="connsiteX2427" fmla="*/ 5515702 w 7670129"/>
              <a:gd name="connsiteY2427" fmla="*/ 2 h 236901"/>
              <a:gd name="connsiteX2428" fmla="*/ 5553933 w 7670129"/>
              <a:gd name="connsiteY2428" fmla="*/ 2 h 236901"/>
              <a:gd name="connsiteX2429" fmla="*/ 5644587 w 7670129"/>
              <a:gd name="connsiteY2429" fmla="*/ 2 h 236901"/>
              <a:gd name="connsiteX2430" fmla="*/ 5644587 w 7670129"/>
              <a:gd name="connsiteY2430" fmla="*/ 207687 h 236901"/>
              <a:gd name="connsiteX2431" fmla="*/ 5657672 w 7670129"/>
              <a:gd name="connsiteY2431" fmla="*/ 207687 h 236901"/>
              <a:gd name="connsiteX2432" fmla="*/ 5657672 w 7670129"/>
              <a:gd name="connsiteY2432" fmla="*/ 190588 h 236901"/>
              <a:gd name="connsiteX2433" fmla="*/ 5657672 w 7670129"/>
              <a:gd name="connsiteY2433" fmla="*/ 1 h 236901"/>
              <a:gd name="connsiteX2434" fmla="*/ 5695903 w 7670129"/>
              <a:gd name="connsiteY2434" fmla="*/ 1 h 236901"/>
              <a:gd name="connsiteX2435" fmla="*/ 5786557 w 7670129"/>
              <a:gd name="connsiteY2435" fmla="*/ 1 h 236901"/>
              <a:gd name="connsiteX2436" fmla="*/ 5786557 w 7670129"/>
              <a:gd name="connsiteY2436" fmla="*/ 207687 h 236901"/>
              <a:gd name="connsiteX2437" fmla="*/ 5799642 w 7670129"/>
              <a:gd name="connsiteY2437" fmla="*/ 207687 h 236901"/>
              <a:gd name="connsiteX2438" fmla="*/ 5799642 w 7670129"/>
              <a:gd name="connsiteY2438" fmla="*/ 190588 h 236901"/>
              <a:gd name="connsiteX2439" fmla="*/ 5799642 w 7670129"/>
              <a:gd name="connsiteY2439" fmla="*/ 1 h 236901"/>
              <a:gd name="connsiteX2440" fmla="*/ 5837873 w 7670129"/>
              <a:gd name="connsiteY2440" fmla="*/ 1 h 236901"/>
              <a:gd name="connsiteX2441" fmla="*/ 5928527 w 7670129"/>
              <a:gd name="connsiteY2441" fmla="*/ 1 h 236901"/>
              <a:gd name="connsiteX2442" fmla="*/ 5928527 w 7670129"/>
              <a:gd name="connsiteY2442" fmla="*/ 207686 h 236901"/>
              <a:gd name="connsiteX2443" fmla="*/ 5941612 w 7670129"/>
              <a:gd name="connsiteY2443" fmla="*/ 207686 h 236901"/>
              <a:gd name="connsiteX2444" fmla="*/ 5941612 w 7670129"/>
              <a:gd name="connsiteY2444" fmla="*/ 190587 h 236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</a:cxnLst>
            <a:rect l="l" t="t" r="r" b="b"/>
            <a:pathLst>
              <a:path w="7670129" h="236901">
                <a:moveTo>
                  <a:pt x="69004" y="148380"/>
                </a:moveTo>
                <a:lnTo>
                  <a:pt x="69004" y="162123"/>
                </a:lnTo>
                <a:lnTo>
                  <a:pt x="69004" y="165907"/>
                </a:lnTo>
                <a:lnTo>
                  <a:pt x="69004" y="207713"/>
                </a:lnTo>
                <a:lnTo>
                  <a:pt x="84679" y="207713"/>
                </a:lnTo>
                <a:lnTo>
                  <a:pt x="87385" y="207713"/>
                </a:lnTo>
                <a:lnTo>
                  <a:pt x="129674" y="207713"/>
                </a:lnTo>
                <a:lnTo>
                  <a:pt x="129674" y="190614"/>
                </a:lnTo>
                <a:lnTo>
                  <a:pt x="87385" y="190614"/>
                </a:lnTo>
                <a:lnTo>
                  <a:pt x="87385" y="165907"/>
                </a:lnTo>
                <a:lnTo>
                  <a:pt x="106623" y="165907"/>
                </a:lnTo>
                <a:lnTo>
                  <a:pt x="106623" y="148380"/>
                </a:lnTo>
                <a:close/>
                <a:moveTo>
                  <a:pt x="361773" y="148379"/>
                </a:moveTo>
                <a:lnTo>
                  <a:pt x="361773" y="162122"/>
                </a:lnTo>
                <a:lnTo>
                  <a:pt x="361773" y="165906"/>
                </a:lnTo>
                <a:lnTo>
                  <a:pt x="361773" y="207712"/>
                </a:lnTo>
                <a:lnTo>
                  <a:pt x="377447" y="207712"/>
                </a:lnTo>
                <a:lnTo>
                  <a:pt x="380155" y="207712"/>
                </a:lnTo>
                <a:lnTo>
                  <a:pt x="423018" y="207712"/>
                </a:lnTo>
                <a:lnTo>
                  <a:pt x="423018" y="190613"/>
                </a:lnTo>
                <a:lnTo>
                  <a:pt x="380155" y="190613"/>
                </a:lnTo>
                <a:lnTo>
                  <a:pt x="380155" y="165906"/>
                </a:lnTo>
                <a:lnTo>
                  <a:pt x="399392" y="165906"/>
                </a:lnTo>
                <a:lnTo>
                  <a:pt x="399392" y="148379"/>
                </a:lnTo>
                <a:close/>
                <a:moveTo>
                  <a:pt x="215388" y="148379"/>
                </a:moveTo>
                <a:lnTo>
                  <a:pt x="215388" y="162122"/>
                </a:lnTo>
                <a:lnTo>
                  <a:pt x="215388" y="165906"/>
                </a:lnTo>
                <a:lnTo>
                  <a:pt x="215388" y="207712"/>
                </a:lnTo>
                <a:lnTo>
                  <a:pt x="231062" y="207712"/>
                </a:lnTo>
                <a:lnTo>
                  <a:pt x="233770" y="207712"/>
                </a:lnTo>
                <a:lnTo>
                  <a:pt x="276634" y="207712"/>
                </a:lnTo>
                <a:lnTo>
                  <a:pt x="276634" y="190613"/>
                </a:lnTo>
                <a:lnTo>
                  <a:pt x="233770" y="190613"/>
                </a:lnTo>
                <a:lnTo>
                  <a:pt x="233770" y="165906"/>
                </a:lnTo>
                <a:lnTo>
                  <a:pt x="253007" y="165906"/>
                </a:lnTo>
                <a:lnTo>
                  <a:pt x="253007" y="148379"/>
                </a:lnTo>
                <a:close/>
                <a:moveTo>
                  <a:pt x="508157" y="148378"/>
                </a:moveTo>
                <a:lnTo>
                  <a:pt x="508157" y="162121"/>
                </a:lnTo>
                <a:lnTo>
                  <a:pt x="508157" y="165905"/>
                </a:lnTo>
                <a:lnTo>
                  <a:pt x="508157" y="207711"/>
                </a:lnTo>
                <a:lnTo>
                  <a:pt x="523832" y="207711"/>
                </a:lnTo>
                <a:lnTo>
                  <a:pt x="526539" y="207711"/>
                </a:lnTo>
                <a:lnTo>
                  <a:pt x="569401" y="207711"/>
                </a:lnTo>
                <a:lnTo>
                  <a:pt x="569401" y="190612"/>
                </a:lnTo>
                <a:lnTo>
                  <a:pt x="526539" y="190612"/>
                </a:lnTo>
                <a:lnTo>
                  <a:pt x="526539" y="165905"/>
                </a:lnTo>
                <a:lnTo>
                  <a:pt x="545777" y="165905"/>
                </a:lnTo>
                <a:lnTo>
                  <a:pt x="545777" y="148378"/>
                </a:lnTo>
                <a:close/>
                <a:moveTo>
                  <a:pt x="800926" y="148377"/>
                </a:moveTo>
                <a:lnTo>
                  <a:pt x="800926" y="162120"/>
                </a:lnTo>
                <a:lnTo>
                  <a:pt x="800926" y="165904"/>
                </a:lnTo>
                <a:lnTo>
                  <a:pt x="800926" y="207710"/>
                </a:lnTo>
                <a:lnTo>
                  <a:pt x="816601" y="207710"/>
                </a:lnTo>
                <a:lnTo>
                  <a:pt x="819309" y="207710"/>
                </a:lnTo>
                <a:lnTo>
                  <a:pt x="862171" y="207710"/>
                </a:lnTo>
                <a:lnTo>
                  <a:pt x="862171" y="190611"/>
                </a:lnTo>
                <a:lnTo>
                  <a:pt x="819309" y="190611"/>
                </a:lnTo>
                <a:lnTo>
                  <a:pt x="819309" y="165904"/>
                </a:lnTo>
                <a:lnTo>
                  <a:pt x="838545" y="165904"/>
                </a:lnTo>
                <a:lnTo>
                  <a:pt x="838545" y="148377"/>
                </a:lnTo>
                <a:close/>
                <a:moveTo>
                  <a:pt x="654541" y="148377"/>
                </a:moveTo>
                <a:lnTo>
                  <a:pt x="654541" y="162120"/>
                </a:lnTo>
                <a:lnTo>
                  <a:pt x="654541" y="165904"/>
                </a:lnTo>
                <a:lnTo>
                  <a:pt x="654541" y="207710"/>
                </a:lnTo>
                <a:lnTo>
                  <a:pt x="670216" y="207710"/>
                </a:lnTo>
                <a:lnTo>
                  <a:pt x="672923" y="207710"/>
                </a:lnTo>
                <a:lnTo>
                  <a:pt x="715787" y="207710"/>
                </a:lnTo>
                <a:lnTo>
                  <a:pt x="715787" y="190611"/>
                </a:lnTo>
                <a:lnTo>
                  <a:pt x="672923" y="190611"/>
                </a:lnTo>
                <a:lnTo>
                  <a:pt x="672923" y="165904"/>
                </a:lnTo>
                <a:lnTo>
                  <a:pt x="692160" y="165904"/>
                </a:lnTo>
                <a:lnTo>
                  <a:pt x="692160" y="148377"/>
                </a:lnTo>
                <a:close/>
                <a:moveTo>
                  <a:pt x="1093696" y="148376"/>
                </a:moveTo>
                <a:lnTo>
                  <a:pt x="1093696" y="162119"/>
                </a:lnTo>
                <a:lnTo>
                  <a:pt x="1093696" y="165903"/>
                </a:lnTo>
                <a:lnTo>
                  <a:pt x="1093696" y="207709"/>
                </a:lnTo>
                <a:lnTo>
                  <a:pt x="1109371" y="207709"/>
                </a:lnTo>
                <a:lnTo>
                  <a:pt x="1112079" y="207709"/>
                </a:lnTo>
                <a:lnTo>
                  <a:pt x="1154942" y="207709"/>
                </a:lnTo>
                <a:lnTo>
                  <a:pt x="1154942" y="190610"/>
                </a:lnTo>
                <a:lnTo>
                  <a:pt x="1112079" y="190610"/>
                </a:lnTo>
                <a:lnTo>
                  <a:pt x="1112079" y="165903"/>
                </a:lnTo>
                <a:lnTo>
                  <a:pt x="1131316" y="165903"/>
                </a:lnTo>
                <a:lnTo>
                  <a:pt x="1131316" y="148376"/>
                </a:lnTo>
                <a:close/>
                <a:moveTo>
                  <a:pt x="947311" y="148376"/>
                </a:moveTo>
                <a:lnTo>
                  <a:pt x="947311" y="162119"/>
                </a:lnTo>
                <a:lnTo>
                  <a:pt x="947311" y="165903"/>
                </a:lnTo>
                <a:lnTo>
                  <a:pt x="947311" y="207709"/>
                </a:lnTo>
                <a:lnTo>
                  <a:pt x="962986" y="207709"/>
                </a:lnTo>
                <a:lnTo>
                  <a:pt x="965693" y="207709"/>
                </a:lnTo>
                <a:lnTo>
                  <a:pt x="1008557" y="207709"/>
                </a:lnTo>
                <a:lnTo>
                  <a:pt x="1008557" y="190610"/>
                </a:lnTo>
                <a:lnTo>
                  <a:pt x="965693" y="190610"/>
                </a:lnTo>
                <a:lnTo>
                  <a:pt x="965693" y="165903"/>
                </a:lnTo>
                <a:lnTo>
                  <a:pt x="984931" y="165903"/>
                </a:lnTo>
                <a:lnTo>
                  <a:pt x="984931" y="148376"/>
                </a:lnTo>
                <a:close/>
                <a:moveTo>
                  <a:pt x="1240081" y="148375"/>
                </a:moveTo>
                <a:lnTo>
                  <a:pt x="1240081" y="162118"/>
                </a:lnTo>
                <a:lnTo>
                  <a:pt x="1240081" y="165902"/>
                </a:lnTo>
                <a:lnTo>
                  <a:pt x="1240081" y="207708"/>
                </a:lnTo>
                <a:lnTo>
                  <a:pt x="1255756" y="207708"/>
                </a:lnTo>
                <a:lnTo>
                  <a:pt x="1258464" y="207708"/>
                </a:lnTo>
                <a:lnTo>
                  <a:pt x="1301326" y="207708"/>
                </a:lnTo>
                <a:lnTo>
                  <a:pt x="1301326" y="190609"/>
                </a:lnTo>
                <a:lnTo>
                  <a:pt x="1258464" y="190609"/>
                </a:lnTo>
                <a:lnTo>
                  <a:pt x="1258464" y="165902"/>
                </a:lnTo>
                <a:lnTo>
                  <a:pt x="1277701" y="165902"/>
                </a:lnTo>
                <a:lnTo>
                  <a:pt x="1277701" y="148375"/>
                </a:lnTo>
                <a:close/>
                <a:moveTo>
                  <a:pt x="1532851" y="148374"/>
                </a:moveTo>
                <a:lnTo>
                  <a:pt x="1532851" y="162117"/>
                </a:lnTo>
                <a:lnTo>
                  <a:pt x="1532851" y="165901"/>
                </a:lnTo>
                <a:lnTo>
                  <a:pt x="1532851" y="207707"/>
                </a:lnTo>
                <a:lnTo>
                  <a:pt x="1548526" y="207707"/>
                </a:lnTo>
                <a:lnTo>
                  <a:pt x="1551233" y="207707"/>
                </a:lnTo>
                <a:lnTo>
                  <a:pt x="1594096" y="207707"/>
                </a:lnTo>
                <a:lnTo>
                  <a:pt x="1594096" y="190608"/>
                </a:lnTo>
                <a:lnTo>
                  <a:pt x="1551233" y="190608"/>
                </a:lnTo>
                <a:lnTo>
                  <a:pt x="1551233" y="165901"/>
                </a:lnTo>
                <a:lnTo>
                  <a:pt x="1570471" y="165901"/>
                </a:lnTo>
                <a:lnTo>
                  <a:pt x="1570471" y="148374"/>
                </a:lnTo>
                <a:close/>
                <a:moveTo>
                  <a:pt x="1386467" y="148374"/>
                </a:moveTo>
                <a:lnTo>
                  <a:pt x="1386467" y="162117"/>
                </a:lnTo>
                <a:lnTo>
                  <a:pt x="1386467" y="165901"/>
                </a:lnTo>
                <a:lnTo>
                  <a:pt x="1386467" y="207707"/>
                </a:lnTo>
                <a:lnTo>
                  <a:pt x="1402141" y="207707"/>
                </a:lnTo>
                <a:lnTo>
                  <a:pt x="1404849" y="207707"/>
                </a:lnTo>
                <a:lnTo>
                  <a:pt x="1447711" y="207707"/>
                </a:lnTo>
                <a:lnTo>
                  <a:pt x="1447711" y="190608"/>
                </a:lnTo>
                <a:lnTo>
                  <a:pt x="1404849" y="190608"/>
                </a:lnTo>
                <a:lnTo>
                  <a:pt x="1404849" y="165901"/>
                </a:lnTo>
                <a:lnTo>
                  <a:pt x="1424086" y="165901"/>
                </a:lnTo>
                <a:lnTo>
                  <a:pt x="1424086" y="148374"/>
                </a:lnTo>
                <a:close/>
                <a:moveTo>
                  <a:pt x="1679236" y="148373"/>
                </a:moveTo>
                <a:lnTo>
                  <a:pt x="1679236" y="162116"/>
                </a:lnTo>
                <a:lnTo>
                  <a:pt x="1679236" y="165900"/>
                </a:lnTo>
                <a:lnTo>
                  <a:pt x="1679236" y="207706"/>
                </a:lnTo>
                <a:lnTo>
                  <a:pt x="1694911" y="207706"/>
                </a:lnTo>
                <a:lnTo>
                  <a:pt x="1697618" y="207706"/>
                </a:lnTo>
                <a:lnTo>
                  <a:pt x="1740482" y="207706"/>
                </a:lnTo>
                <a:lnTo>
                  <a:pt x="1740482" y="190607"/>
                </a:lnTo>
                <a:lnTo>
                  <a:pt x="1697618" y="190607"/>
                </a:lnTo>
                <a:lnTo>
                  <a:pt x="1697618" y="165900"/>
                </a:lnTo>
                <a:lnTo>
                  <a:pt x="1716855" y="165900"/>
                </a:lnTo>
                <a:lnTo>
                  <a:pt x="1716855" y="148373"/>
                </a:lnTo>
                <a:close/>
                <a:moveTo>
                  <a:pt x="1972006" y="148372"/>
                </a:moveTo>
                <a:lnTo>
                  <a:pt x="1972006" y="162115"/>
                </a:lnTo>
                <a:lnTo>
                  <a:pt x="1972006" y="165899"/>
                </a:lnTo>
                <a:lnTo>
                  <a:pt x="1972006" y="207705"/>
                </a:lnTo>
                <a:lnTo>
                  <a:pt x="1987681" y="207705"/>
                </a:lnTo>
                <a:lnTo>
                  <a:pt x="1990389" y="207705"/>
                </a:lnTo>
                <a:lnTo>
                  <a:pt x="2033252" y="207705"/>
                </a:lnTo>
                <a:lnTo>
                  <a:pt x="2033252" y="190606"/>
                </a:lnTo>
                <a:lnTo>
                  <a:pt x="1990389" y="190606"/>
                </a:lnTo>
                <a:lnTo>
                  <a:pt x="1990389" y="165899"/>
                </a:lnTo>
                <a:lnTo>
                  <a:pt x="2009626" y="165899"/>
                </a:lnTo>
                <a:lnTo>
                  <a:pt x="2009626" y="148372"/>
                </a:lnTo>
                <a:close/>
                <a:moveTo>
                  <a:pt x="1825622" y="148372"/>
                </a:moveTo>
                <a:lnTo>
                  <a:pt x="1825622" y="162115"/>
                </a:lnTo>
                <a:lnTo>
                  <a:pt x="1825622" y="165899"/>
                </a:lnTo>
                <a:lnTo>
                  <a:pt x="1825622" y="207705"/>
                </a:lnTo>
                <a:lnTo>
                  <a:pt x="1841295" y="207705"/>
                </a:lnTo>
                <a:lnTo>
                  <a:pt x="1844003" y="207705"/>
                </a:lnTo>
                <a:lnTo>
                  <a:pt x="1886866" y="207705"/>
                </a:lnTo>
                <a:lnTo>
                  <a:pt x="1886866" y="190606"/>
                </a:lnTo>
                <a:lnTo>
                  <a:pt x="1844003" y="190606"/>
                </a:lnTo>
                <a:lnTo>
                  <a:pt x="1844003" y="165899"/>
                </a:lnTo>
                <a:lnTo>
                  <a:pt x="1863241" y="165899"/>
                </a:lnTo>
                <a:lnTo>
                  <a:pt x="1863241" y="148372"/>
                </a:lnTo>
                <a:close/>
                <a:moveTo>
                  <a:pt x="2264777" y="148371"/>
                </a:moveTo>
                <a:lnTo>
                  <a:pt x="2264777" y="162114"/>
                </a:lnTo>
                <a:lnTo>
                  <a:pt x="2264777" y="165898"/>
                </a:lnTo>
                <a:lnTo>
                  <a:pt x="2264777" y="207704"/>
                </a:lnTo>
                <a:lnTo>
                  <a:pt x="2280451" y="207704"/>
                </a:lnTo>
                <a:lnTo>
                  <a:pt x="2283158" y="207704"/>
                </a:lnTo>
                <a:lnTo>
                  <a:pt x="2326021" y="207704"/>
                </a:lnTo>
                <a:lnTo>
                  <a:pt x="2326021" y="190605"/>
                </a:lnTo>
                <a:lnTo>
                  <a:pt x="2283158" y="190605"/>
                </a:lnTo>
                <a:lnTo>
                  <a:pt x="2283158" y="165898"/>
                </a:lnTo>
                <a:lnTo>
                  <a:pt x="2302396" y="165898"/>
                </a:lnTo>
                <a:lnTo>
                  <a:pt x="2302396" y="148371"/>
                </a:lnTo>
                <a:close/>
                <a:moveTo>
                  <a:pt x="2118391" y="148371"/>
                </a:moveTo>
                <a:lnTo>
                  <a:pt x="2118391" y="162114"/>
                </a:lnTo>
                <a:lnTo>
                  <a:pt x="2118391" y="165898"/>
                </a:lnTo>
                <a:lnTo>
                  <a:pt x="2118391" y="207704"/>
                </a:lnTo>
                <a:lnTo>
                  <a:pt x="2134066" y="207704"/>
                </a:lnTo>
                <a:lnTo>
                  <a:pt x="2136773" y="207704"/>
                </a:lnTo>
                <a:lnTo>
                  <a:pt x="2179637" y="207704"/>
                </a:lnTo>
                <a:lnTo>
                  <a:pt x="2179637" y="190605"/>
                </a:lnTo>
                <a:lnTo>
                  <a:pt x="2136773" y="190605"/>
                </a:lnTo>
                <a:lnTo>
                  <a:pt x="2136773" y="165898"/>
                </a:lnTo>
                <a:lnTo>
                  <a:pt x="2156010" y="165898"/>
                </a:lnTo>
                <a:lnTo>
                  <a:pt x="2156010" y="148371"/>
                </a:lnTo>
                <a:close/>
                <a:moveTo>
                  <a:pt x="2411161" y="148370"/>
                </a:moveTo>
                <a:lnTo>
                  <a:pt x="2411161" y="162113"/>
                </a:lnTo>
                <a:lnTo>
                  <a:pt x="2411161" y="165897"/>
                </a:lnTo>
                <a:lnTo>
                  <a:pt x="2411161" y="207703"/>
                </a:lnTo>
                <a:lnTo>
                  <a:pt x="2426835" y="207703"/>
                </a:lnTo>
                <a:lnTo>
                  <a:pt x="2429542" y="207703"/>
                </a:lnTo>
                <a:lnTo>
                  <a:pt x="2472407" y="207703"/>
                </a:lnTo>
                <a:lnTo>
                  <a:pt x="2472407" y="190604"/>
                </a:lnTo>
                <a:lnTo>
                  <a:pt x="2429542" y="190604"/>
                </a:lnTo>
                <a:lnTo>
                  <a:pt x="2429542" y="165897"/>
                </a:lnTo>
                <a:lnTo>
                  <a:pt x="2448780" y="165897"/>
                </a:lnTo>
                <a:lnTo>
                  <a:pt x="2448780" y="148370"/>
                </a:lnTo>
                <a:close/>
                <a:moveTo>
                  <a:pt x="2557546" y="148369"/>
                </a:moveTo>
                <a:lnTo>
                  <a:pt x="2557546" y="162112"/>
                </a:lnTo>
                <a:lnTo>
                  <a:pt x="2557546" y="165896"/>
                </a:lnTo>
                <a:lnTo>
                  <a:pt x="2557546" y="207702"/>
                </a:lnTo>
                <a:lnTo>
                  <a:pt x="2573220" y="207702"/>
                </a:lnTo>
                <a:lnTo>
                  <a:pt x="2575927" y="207702"/>
                </a:lnTo>
                <a:lnTo>
                  <a:pt x="2618789" y="207702"/>
                </a:lnTo>
                <a:lnTo>
                  <a:pt x="2618789" y="190603"/>
                </a:lnTo>
                <a:lnTo>
                  <a:pt x="2575927" y="190603"/>
                </a:lnTo>
                <a:lnTo>
                  <a:pt x="2575927" y="165896"/>
                </a:lnTo>
                <a:lnTo>
                  <a:pt x="2595164" y="165896"/>
                </a:lnTo>
                <a:lnTo>
                  <a:pt x="2595164" y="148369"/>
                </a:lnTo>
                <a:close/>
                <a:moveTo>
                  <a:pt x="2996700" y="148368"/>
                </a:moveTo>
                <a:lnTo>
                  <a:pt x="2996700" y="162111"/>
                </a:lnTo>
                <a:lnTo>
                  <a:pt x="2996700" y="165895"/>
                </a:lnTo>
                <a:lnTo>
                  <a:pt x="2996700" y="207701"/>
                </a:lnTo>
                <a:lnTo>
                  <a:pt x="3012375" y="207701"/>
                </a:lnTo>
                <a:lnTo>
                  <a:pt x="3015082" y="207701"/>
                </a:lnTo>
                <a:lnTo>
                  <a:pt x="3057944" y="207701"/>
                </a:lnTo>
                <a:lnTo>
                  <a:pt x="3057944" y="190602"/>
                </a:lnTo>
                <a:lnTo>
                  <a:pt x="3015082" y="190602"/>
                </a:lnTo>
                <a:lnTo>
                  <a:pt x="3015082" y="165895"/>
                </a:lnTo>
                <a:lnTo>
                  <a:pt x="3034319" y="165895"/>
                </a:lnTo>
                <a:lnTo>
                  <a:pt x="3034319" y="148368"/>
                </a:lnTo>
                <a:close/>
                <a:moveTo>
                  <a:pt x="2850314" y="148368"/>
                </a:moveTo>
                <a:lnTo>
                  <a:pt x="2850314" y="162111"/>
                </a:lnTo>
                <a:lnTo>
                  <a:pt x="2850314" y="165895"/>
                </a:lnTo>
                <a:lnTo>
                  <a:pt x="2850314" y="207701"/>
                </a:lnTo>
                <a:lnTo>
                  <a:pt x="2865989" y="207701"/>
                </a:lnTo>
                <a:lnTo>
                  <a:pt x="2868696" y="207701"/>
                </a:lnTo>
                <a:lnTo>
                  <a:pt x="2911560" y="207701"/>
                </a:lnTo>
                <a:lnTo>
                  <a:pt x="2911560" y="190602"/>
                </a:lnTo>
                <a:lnTo>
                  <a:pt x="2868696" y="190602"/>
                </a:lnTo>
                <a:lnTo>
                  <a:pt x="2868696" y="165895"/>
                </a:lnTo>
                <a:lnTo>
                  <a:pt x="2887933" y="165895"/>
                </a:lnTo>
                <a:lnTo>
                  <a:pt x="2887933" y="148368"/>
                </a:lnTo>
                <a:close/>
                <a:moveTo>
                  <a:pt x="2703930" y="148368"/>
                </a:moveTo>
                <a:lnTo>
                  <a:pt x="2703930" y="162111"/>
                </a:lnTo>
                <a:lnTo>
                  <a:pt x="2703930" y="165895"/>
                </a:lnTo>
                <a:lnTo>
                  <a:pt x="2703930" y="207701"/>
                </a:lnTo>
                <a:lnTo>
                  <a:pt x="2719605" y="207701"/>
                </a:lnTo>
                <a:lnTo>
                  <a:pt x="2722312" y="207701"/>
                </a:lnTo>
                <a:lnTo>
                  <a:pt x="2765175" y="207701"/>
                </a:lnTo>
                <a:lnTo>
                  <a:pt x="2765175" y="190602"/>
                </a:lnTo>
                <a:lnTo>
                  <a:pt x="2722312" y="190602"/>
                </a:lnTo>
                <a:lnTo>
                  <a:pt x="2722312" y="165895"/>
                </a:lnTo>
                <a:lnTo>
                  <a:pt x="2741549" y="165895"/>
                </a:lnTo>
                <a:lnTo>
                  <a:pt x="2741549" y="148368"/>
                </a:lnTo>
                <a:close/>
                <a:moveTo>
                  <a:pt x="3143085" y="148367"/>
                </a:moveTo>
                <a:lnTo>
                  <a:pt x="3143085" y="162110"/>
                </a:lnTo>
                <a:lnTo>
                  <a:pt x="3143085" y="165894"/>
                </a:lnTo>
                <a:lnTo>
                  <a:pt x="3143085" y="207700"/>
                </a:lnTo>
                <a:lnTo>
                  <a:pt x="3158760" y="207700"/>
                </a:lnTo>
                <a:lnTo>
                  <a:pt x="3161467" y="207700"/>
                </a:lnTo>
                <a:lnTo>
                  <a:pt x="3204330" y="207700"/>
                </a:lnTo>
                <a:lnTo>
                  <a:pt x="3204330" y="190601"/>
                </a:lnTo>
                <a:lnTo>
                  <a:pt x="3161467" y="190601"/>
                </a:lnTo>
                <a:lnTo>
                  <a:pt x="3161467" y="165894"/>
                </a:lnTo>
                <a:lnTo>
                  <a:pt x="3180704" y="165894"/>
                </a:lnTo>
                <a:lnTo>
                  <a:pt x="3180704" y="148367"/>
                </a:lnTo>
                <a:close/>
                <a:moveTo>
                  <a:pt x="3289469" y="148366"/>
                </a:moveTo>
                <a:lnTo>
                  <a:pt x="3289469" y="162109"/>
                </a:lnTo>
                <a:lnTo>
                  <a:pt x="3289469" y="165893"/>
                </a:lnTo>
                <a:lnTo>
                  <a:pt x="3289469" y="207699"/>
                </a:lnTo>
                <a:lnTo>
                  <a:pt x="3305144" y="207699"/>
                </a:lnTo>
                <a:lnTo>
                  <a:pt x="3307851" y="207699"/>
                </a:lnTo>
                <a:lnTo>
                  <a:pt x="3350715" y="207699"/>
                </a:lnTo>
                <a:lnTo>
                  <a:pt x="3350715" y="190600"/>
                </a:lnTo>
                <a:lnTo>
                  <a:pt x="3307851" y="190600"/>
                </a:lnTo>
                <a:lnTo>
                  <a:pt x="3307851" y="165893"/>
                </a:lnTo>
                <a:lnTo>
                  <a:pt x="3327088" y="165893"/>
                </a:lnTo>
                <a:lnTo>
                  <a:pt x="3327088" y="148366"/>
                </a:lnTo>
                <a:close/>
                <a:moveTo>
                  <a:pt x="3728624" y="148365"/>
                </a:moveTo>
                <a:lnTo>
                  <a:pt x="3728624" y="162108"/>
                </a:lnTo>
                <a:lnTo>
                  <a:pt x="3728624" y="165892"/>
                </a:lnTo>
                <a:lnTo>
                  <a:pt x="3728624" y="207698"/>
                </a:lnTo>
                <a:lnTo>
                  <a:pt x="3744299" y="207698"/>
                </a:lnTo>
                <a:lnTo>
                  <a:pt x="3747006" y="207698"/>
                </a:lnTo>
                <a:lnTo>
                  <a:pt x="3789870" y="207698"/>
                </a:lnTo>
                <a:lnTo>
                  <a:pt x="3789870" y="190599"/>
                </a:lnTo>
                <a:lnTo>
                  <a:pt x="3747006" y="190599"/>
                </a:lnTo>
                <a:lnTo>
                  <a:pt x="3747006" y="165892"/>
                </a:lnTo>
                <a:lnTo>
                  <a:pt x="3766243" y="165892"/>
                </a:lnTo>
                <a:lnTo>
                  <a:pt x="3766243" y="148365"/>
                </a:lnTo>
                <a:close/>
                <a:moveTo>
                  <a:pt x="3582240" y="148365"/>
                </a:moveTo>
                <a:lnTo>
                  <a:pt x="3582240" y="162108"/>
                </a:lnTo>
                <a:lnTo>
                  <a:pt x="3582240" y="165892"/>
                </a:lnTo>
                <a:lnTo>
                  <a:pt x="3582240" y="207698"/>
                </a:lnTo>
                <a:lnTo>
                  <a:pt x="3597915" y="207698"/>
                </a:lnTo>
                <a:lnTo>
                  <a:pt x="3600622" y="207698"/>
                </a:lnTo>
                <a:lnTo>
                  <a:pt x="3643485" y="207698"/>
                </a:lnTo>
                <a:lnTo>
                  <a:pt x="3643485" y="190599"/>
                </a:lnTo>
                <a:lnTo>
                  <a:pt x="3600622" y="190599"/>
                </a:lnTo>
                <a:lnTo>
                  <a:pt x="3600622" y="165892"/>
                </a:lnTo>
                <a:lnTo>
                  <a:pt x="3619859" y="165892"/>
                </a:lnTo>
                <a:lnTo>
                  <a:pt x="3619859" y="148365"/>
                </a:lnTo>
                <a:close/>
                <a:moveTo>
                  <a:pt x="3435855" y="148365"/>
                </a:moveTo>
                <a:lnTo>
                  <a:pt x="3435855" y="162108"/>
                </a:lnTo>
                <a:lnTo>
                  <a:pt x="3435855" y="165892"/>
                </a:lnTo>
                <a:lnTo>
                  <a:pt x="3435855" y="207698"/>
                </a:lnTo>
                <a:lnTo>
                  <a:pt x="3451530" y="207698"/>
                </a:lnTo>
                <a:lnTo>
                  <a:pt x="3454237" y="207698"/>
                </a:lnTo>
                <a:lnTo>
                  <a:pt x="3497099" y="207698"/>
                </a:lnTo>
                <a:lnTo>
                  <a:pt x="3497099" y="190599"/>
                </a:lnTo>
                <a:lnTo>
                  <a:pt x="3454237" y="190599"/>
                </a:lnTo>
                <a:lnTo>
                  <a:pt x="3454237" y="165892"/>
                </a:lnTo>
                <a:lnTo>
                  <a:pt x="3473474" y="165892"/>
                </a:lnTo>
                <a:lnTo>
                  <a:pt x="3473474" y="148365"/>
                </a:lnTo>
                <a:close/>
                <a:moveTo>
                  <a:pt x="3875009" y="148364"/>
                </a:moveTo>
                <a:lnTo>
                  <a:pt x="3875009" y="162107"/>
                </a:lnTo>
                <a:lnTo>
                  <a:pt x="3875009" y="165891"/>
                </a:lnTo>
                <a:lnTo>
                  <a:pt x="3875009" y="207697"/>
                </a:lnTo>
                <a:lnTo>
                  <a:pt x="3890684" y="207697"/>
                </a:lnTo>
                <a:lnTo>
                  <a:pt x="3893391" y="207697"/>
                </a:lnTo>
                <a:lnTo>
                  <a:pt x="3936254" y="207697"/>
                </a:lnTo>
                <a:lnTo>
                  <a:pt x="3936254" y="190598"/>
                </a:lnTo>
                <a:lnTo>
                  <a:pt x="3893391" y="190598"/>
                </a:lnTo>
                <a:lnTo>
                  <a:pt x="3893391" y="165891"/>
                </a:lnTo>
                <a:lnTo>
                  <a:pt x="3912628" y="165891"/>
                </a:lnTo>
                <a:lnTo>
                  <a:pt x="3912628" y="148364"/>
                </a:lnTo>
                <a:close/>
                <a:moveTo>
                  <a:pt x="5941612" y="0"/>
                </a:moveTo>
                <a:lnTo>
                  <a:pt x="6070497" y="0"/>
                </a:lnTo>
                <a:lnTo>
                  <a:pt x="6070497" y="212068"/>
                </a:lnTo>
                <a:lnTo>
                  <a:pt x="6082071" y="212068"/>
                </a:lnTo>
                <a:lnTo>
                  <a:pt x="6082071" y="194969"/>
                </a:lnTo>
                <a:lnTo>
                  <a:pt x="6082071" y="4382"/>
                </a:lnTo>
                <a:lnTo>
                  <a:pt x="6120302" y="4382"/>
                </a:lnTo>
                <a:lnTo>
                  <a:pt x="6210956" y="4382"/>
                </a:lnTo>
                <a:lnTo>
                  <a:pt x="6210956" y="212068"/>
                </a:lnTo>
                <a:lnTo>
                  <a:pt x="6224041" y="212068"/>
                </a:lnTo>
                <a:lnTo>
                  <a:pt x="6224041" y="194969"/>
                </a:lnTo>
                <a:lnTo>
                  <a:pt x="6224041" y="4382"/>
                </a:lnTo>
                <a:lnTo>
                  <a:pt x="6262272" y="4382"/>
                </a:lnTo>
                <a:lnTo>
                  <a:pt x="6352926" y="4382"/>
                </a:lnTo>
                <a:lnTo>
                  <a:pt x="6352926" y="212068"/>
                </a:lnTo>
                <a:lnTo>
                  <a:pt x="6366011" y="212068"/>
                </a:lnTo>
                <a:lnTo>
                  <a:pt x="6366011" y="194969"/>
                </a:lnTo>
                <a:lnTo>
                  <a:pt x="6366011" y="4382"/>
                </a:lnTo>
                <a:lnTo>
                  <a:pt x="6404242" y="4382"/>
                </a:lnTo>
                <a:lnTo>
                  <a:pt x="6494896" y="4382"/>
                </a:lnTo>
                <a:lnTo>
                  <a:pt x="6494896" y="212068"/>
                </a:lnTo>
                <a:lnTo>
                  <a:pt x="6507981" y="212068"/>
                </a:lnTo>
                <a:lnTo>
                  <a:pt x="6507981" y="194969"/>
                </a:lnTo>
                <a:lnTo>
                  <a:pt x="6507981" y="4382"/>
                </a:lnTo>
                <a:lnTo>
                  <a:pt x="6546212" y="4382"/>
                </a:lnTo>
                <a:lnTo>
                  <a:pt x="6636866" y="4382"/>
                </a:lnTo>
                <a:lnTo>
                  <a:pt x="6636866" y="212068"/>
                </a:lnTo>
                <a:lnTo>
                  <a:pt x="6649951" y="212068"/>
                </a:lnTo>
                <a:lnTo>
                  <a:pt x="6649951" y="194969"/>
                </a:lnTo>
                <a:lnTo>
                  <a:pt x="6649951" y="4382"/>
                </a:lnTo>
                <a:lnTo>
                  <a:pt x="6688182" y="4382"/>
                </a:lnTo>
                <a:lnTo>
                  <a:pt x="6778836" y="4382"/>
                </a:lnTo>
                <a:lnTo>
                  <a:pt x="6778836" y="212068"/>
                </a:lnTo>
                <a:lnTo>
                  <a:pt x="6791920" y="212068"/>
                </a:lnTo>
                <a:lnTo>
                  <a:pt x="6791920" y="194969"/>
                </a:lnTo>
                <a:lnTo>
                  <a:pt x="6791920" y="4382"/>
                </a:lnTo>
                <a:lnTo>
                  <a:pt x="6830152" y="4382"/>
                </a:lnTo>
                <a:lnTo>
                  <a:pt x="6920806" y="4382"/>
                </a:lnTo>
                <a:lnTo>
                  <a:pt x="6920806" y="212068"/>
                </a:lnTo>
                <a:lnTo>
                  <a:pt x="6933890" y="212068"/>
                </a:lnTo>
                <a:lnTo>
                  <a:pt x="6933890" y="194969"/>
                </a:lnTo>
                <a:lnTo>
                  <a:pt x="6933890" y="4382"/>
                </a:lnTo>
                <a:lnTo>
                  <a:pt x="6972122" y="4382"/>
                </a:lnTo>
                <a:lnTo>
                  <a:pt x="7062776" y="4382"/>
                </a:lnTo>
                <a:lnTo>
                  <a:pt x="7062776" y="212068"/>
                </a:lnTo>
                <a:lnTo>
                  <a:pt x="7075860" y="212068"/>
                </a:lnTo>
                <a:lnTo>
                  <a:pt x="7075860" y="194969"/>
                </a:lnTo>
                <a:lnTo>
                  <a:pt x="7075860" y="4382"/>
                </a:lnTo>
                <a:lnTo>
                  <a:pt x="7114092" y="4382"/>
                </a:lnTo>
                <a:lnTo>
                  <a:pt x="7204746" y="4382"/>
                </a:lnTo>
                <a:lnTo>
                  <a:pt x="7204746" y="212068"/>
                </a:lnTo>
                <a:lnTo>
                  <a:pt x="7217830" y="212068"/>
                </a:lnTo>
                <a:lnTo>
                  <a:pt x="7217830" y="194969"/>
                </a:lnTo>
                <a:lnTo>
                  <a:pt x="7217830" y="4382"/>
                </a:lnTo>
                <a:lnTo>
                  <a:pt x="7256062" y="4382"/>
                </a:lnTo>
                <a:lnTo>
                  <a:pt x="7346716" y="4382"/>
                </a:lnTo>
                <a:lnTo>
                  <a:pt x="7346716" y="212068"/>
                </a:lnTo>
                <a:lnTo>
                  <a:pt x="7359800" y="212068"/>
                </a:lnTo>
                <a:lnTo>
                  <a:pt x="7359800" y="194969"/>
                </a:lnTo>
                <a:lnTo>
                  <a:pt x="7359800" y="4382"/>
                </a:lnTo>
                <a:lnTo>
                  <a:pt x="7398032" y="4382"/>
                </a:lnTo>
                <a:lnTo>
                  <a:pt x="7488686" y="4382"/>
                </a:lnTo>
                <a:lnTo>
                  <a:pt x="7488686" y="212068"/>
                </a:lnTo>
                <a:lnTo>
                  <a:pt x="7501770" y="212068"/>
                </a:lnTo>
                <a:lnTo>
                  <a:pt x="7501770" y="194969"/>
                </a:lnTo>
                <a:lnTo>
                  <a:pt x="7501770" y="4382"/>
                </a:lnTo>
                <a:lnTo>
                  <a:pt x="7630656" y="4382"/>
                </a:lnTo>
                <a:lnTo>
                  <a:pt x="7630656" y="212494"/>
                </a:lnTo>
                <a:lnTo>
                  <a:pt x="7644470" y="212494"/>
                </a:lnTo>
                <a:lnTo>
                  <a:pt x="7644470" y="195394"/>
                </a:lnTo>
                <a:lnTo>
                  <a:pt x="7644470" y="4807"/>
                </a:lnTo>
                <a:lnTo>
                  <a:pt x="7670129" y="4807"/>
                </a:lnTo>
                <a:lnTo>
                  <a:pt x="7670129" y="29216"/>
                </a:lnTo>
                <a:lnTo>
                  <a:pt x="7669341" y="29216"/>
                </a:lnTo>
                <a:lnTo>
                  <a:pt x="7669341" y="46315"/>
                </a:lnTo>
                <a:lnTo>
                  <a:pt x="7669341" y="236901"/>
                </a:lnTo>
                <a:lnTo>
                  <a:pt x="7540732" y="236901"/>
                </a:lnTo>
                <a:lnTo>
                  <a:pt x="7540732" y="129990"/>
                </a:lnTo>
                <a:lnTo>
                  <a:pt x="7627326" y="129990"/>
                </a:lnTo>
                <a:lnTo>
                  <a:pt x="7627326" y="195394"/>
                </a:lnTo>
                <a:lnTo>
                  <a:pt x="7583831" y="195394"/>
                </a:lnTo>
                <a:lnTo>
                  <a:pt x="7583831" y="170687"/>
                </a:lnTo>
                <a:lnTo>
                  <a:pt x="7603068" y="170687"/>
                </a:lnTo>
                <a:lnTo>
                  <a:pt x="7603068" y="153160"/>
                </a:lnTo>
                <a:lnTo>
                  <a:pt x="7565449" y="153160"/>
                </a:lnTo>
                <a:lnTo>
                  <a:pt x="7565449" y="166904"/>
                </a:lnTo>
                <a:lnTo>
                  <a:pt x="7565449" y="170687"/>
                </a:lnTo>
                <a:lnTo>
                  <a:pt x="7565449" y="212494"/>
                </a:lnTo>
                <a:lnTo>
                  <a:pt x="7581124" y="212494"/>
                </a:lnTo>
                <a:lnTo>
                  <a:pt x="7583831" y="212494"/>
                </a:lnTo>
                <a:lnTo>
                  <a:pt x="7627326" y="212494"/>
                </a:lnTo>
                <a:lnTo>
                  <a:pt x="7630379" y="212494"/>
                </a:lnTo>
                <a:lnTo>
                  <a:pt x="7630379" y="111294"/>
                </a:lnTo>
                <a:lnTo>
                  <a:pt x="7543785" y="111294"/>
                </a:lnTo>
                <a:lnTo>
                  <a:pt x="7543785" y="45890"/>
                </a:lnTo>
                <a:lnTo>
                  <a:pt x="7587280" y="45890"/>
                </a:lnTo>
                <a:lnTo>
                  <a:pt x="7587280" y="70596"/>
                </a:lnTo>
                <a:lnTo>
                  <a:pt x="7568043" y="70596"/>
                </a:lnTo>
                <a:lnTo>
                  <a:pt x="7568043" y="88124"/>
                </a:lnTo>
                <a:lnTo>
                  <a:pt x="7605662" y="88124"/>
                </a:lnTo>
                <a:lnTo>
                  <a:pt x="7605662" y="74380"/>
                </a:lnTo>
                <a:lnTo>
                  <a:pt x="7605662" y="70596"/>
                </a:lnTo>
                <a:lnTo>
                  <a:pt x="7605662" y="28790"/>
                </a:lnTo>
                <a:lnTo>
                  <a:pt x="7589988" y="28790"/>
                </a:lnTo>
                <a:lnTo>
                  <a:pt x="7587280" y="28790"/>
                </a:lnTo>
                <a:lnTo>
                  <a:pt x="7543785" y="28790"/>
                </a:lnTo>
                <a:lnTo>
                  <a:pt x="7526641" y="28790"/>
                </a:lnTo>
                <a:lnTo>
                  <a:pt x="7526641" y="45890"/>
                </a:lnTo>
                <a:lnTo>
                  <a:pt x="7526641" y="236476"/>
                </a:lnTo>
                <a:lnTo>
                  <a:pt x="7488686" y="236476"/>
                </a:lnTo>
                <a:lnTo>
                  <a:pt x="7488409" y="236476"/>
                </a:lnTo>
                <a:lnTo>
                  <a:pt x="7398032" y="236476"/>
                </a:lnTo>
                <a:lnTo>
                  <a:pt x="7398032" y="129565"/>
                </a:lnTo>
                <a:lnTo>
                  <a:pt x="7484626" y="129565"/>
                </a:lnTo>
                <a:lnTo>
                  <a:pt x="7484626" y="194969"/>
                </a:lnTo>
                <a:lnTo>
                  <a:pt x="7441131" y="194969"/>
                </a:lnTo>
                <a:lnTo>
                  <a:pt x="7441131" y="170262"/>
                </a:lnTo>
                <a:lnTo>
                  <a:pt x="7460368" y="170262"/>
                </a:lnTo>
                <a:lnTo>
                  <a:pt x="7460368" y="152735"/>
                </a:lnTo>
                <a:lnTo>
                  <a:pt x="7422749" y="152735"/>
                </a:lnTo>
                <a:lnTo>
                  <a:pt x="7422749" y="166478"/>
                </a:lnTo>
                <a:lnTo>
                  <a:pt x="7422749" y="170262"/>
                </a:lnTo>
                <a:lnTo>
                  <a:pt x="7422749" y="212068"/>
                </a:lnTo>
                <a:lnTo>
                  <a:pt x="7438423" y="212068"/>
                </a:lnTo>
                <a:lnTo>
                  <a:pt x="7441131" y="212068"/>
                </a:lnTo>
                <a:lnTo>
                  <a:pt x="7484626" y="212068"/>
                </a:lnTo>
                <a:lnTo>
                  <a:pt x="7488409" y="212068"/>
                </a:lnTo>
                <a:lnTo>
                  <a:pt x="7488409" y="111294"/>
                </a:lnTo>
                <a:lnTo>
                  <a:pt x="7401815" y="111294"/>
                </a:lnTo>
                <a:lnTo>
                  <a:pt x="7401815" y="45890"/>
                </a:lnTo>
                <a:lnTo>
                  <a:pt x="7445310" y="45890"/>
                </a:lnTo>
                <a:lnTo>
                  <a:pt x="7445310" y="70596"/>
                </a:lnTo>
                <a:lnTo>
                  <a:pt x="7426073" y="70596"/>
                </a:lnTo>
                <a:lnTo>
                  <a:pt x="7426073" y="88124"/>
                </a:lnTo>
                <a:lnTo>
                  <a:pt x="7463692" y="88124"/>
                </a:lnTo>
                <a:lnTo>
                  <a:pt x="7463692" y="74380"/>
                </a:lnTo>
                <a:lnTo>
                  <a:pt x="7463692" y="70596"/>
                </a:lnTo>
                <a:lnTo>
                  <a:pt x="7463692" y="28790"/>
                </a:lnTo>
                <a:lnTo>
                  <a:pt x="7448018" y="28790"/>
                </a:lnTo>
                <a:lnTo>
                  <a:pt x="7445310" y="28790"/>
                </a:lnTo>
                <a:lnTo>
                  <a:pt x="7401815" y="28790"/>
                </a:lnTo>
                <a:lnTo>
                  <a:pt x="7398032" y="28790"/>
                </a:lnTo>
                <a:lnTo>
                  <a:pt x="7384671" y="28790"/>
                </a:lnTo>
                <a:lnTo>
                  <a:pt x="7384671" y="45890"/>
                </a:lnTo>
                <a:lnTo>
                  <a:pt x="7384671" y="236476"/>
                </a:lnTo>
                <a:lnTo>
                  <a:pt x="7346716" y="236476"/>
                </a:lnTo>
                <a:lnTo>
                  <a:pt x="7346439" y="236476"/>
                </a:lnTo>
                <a:lnTo>
                  <a:pt x="7256062" y="236476"/>
                </a:lnTo>
                <a:lnTo>
                  <a:pt x="7256062" y="129565"/>
                </a:lnTo>
                <a:lnTo>
                  <a:pt x="7342656" y="129565"/>
                </a:lnTo>
                <a:lnTo>
                  <a:pt x="7342656" y="194969"/>
                </a:lnTo>
                <a:lnTo>
                  <a:pt x="7299161" y="194969"/>
                </a:lnTo>
                <a:lnTo>
                  <a:pt x="7299161" y="170262"/>
                </a:lnTo>
                <a:lnTo>
                  <a:pt x="7318398" y="170262"/>
                </a:lnTo>
                <a:lnTo>
                  <a:pt x="7318398" y="152735"/>
                </a:lnTo>
                <a:lnTo>
                  <a:pt x="7280779" y="152735"/>
                </a:lnTo>
                <a:lnTo>
                  <a:pt x="7280779" y="166478"/>
                </a:lnTo>
                <a:lnTo>
                  <a:pt x="7280779" y="170262"/>
                </a:lnTo>
                <a:lnTo>
                  <a:pt x="7280779" y="212068"/>
                </a:lnTo>
                <a:lnTo>
                  <a:pt x="7296453" y="212068"/>
                </a:lnTo>
                <a:lnTo>
                  <a:pt x="7299161" y="212068"/>
                </a:lnTo>
                <a:lnTo>
                  <a:pt x="7342656" y="212068"/>
                </a:lnTo>
                <a:lnTo>
                  <a:pt x="7346439" y="212068"/>
                </a:lnTo>
                <a:lnTo>
                  <a:pt x="7346439" y="111294"/>
                </a:lnTo>
                <a:lnTo>
                  <a:pt x="7259845" y="111294"/>
                </a:lnTo>
                <a:lnTo>
                  <a:pt x="7259845" y="45890"/>
                </a:lnTo>
                <a:lnTo>
                  <a:pt x="7303340" y="45890"/>
                </a:lnTo>
                <a:lnTo>
                  <a:pt x="7303340" y="70596"/>
                </a:lnTo>
                <a:lnTo>
                  <a:pt x="7284103" y="70596"/>
                </a:lnTo>
                <a:lnTo>
                  <a:pt x="7284103" y="88124"/>
                </a:lnTo>
                <a:lnTo>
                  <a:pt x="7321722" y="88124"/>
                </a:lnTo>
                <a:lnTo>
                  <a:pt x="7321722" y="74380"/>
                </a:lnTo>
                <a:lnTo>
                  <a:pt x="7321722" y="70596"/>
                </a:lnTo>
                <a:lnTo>
                  <a:pt x="7321722" y="28790"/>
                </a:lnTo>
                <a:lnTo>
                  <a:pt x="7306048" y="28790"/>
                </a:lnTo>
                <a:lnTo>
                  <a:pt x="7303340" y="28790"/>
                </a:lnTo>
                <a:lnTo>
                  <a:pt x="7259845" y="28790"/>
                </a:lnTo>
                <a:lnTo>
                  <a:pt x="7256062" y="28790"/>
                </a:lnTo>
                <a:lnTo>
                  <a:pt x="7242701" y="28790"/>
                </a:lnTo>
                <a:lnTo>
                  <a:pt x="7242701" y="45890"/>
                </a:lnTo>
                <a:lnTo>
                  <a:pt x="7242701" y="236476"/>
                </a:lnTo>
                <a:lnTo>
                  <a:pt x="7204746" y="236476"/>
                </a:lnTo>
                <a:lnTo>
                  <a:pt x="7204469" y="236476"/>
                </a:lnTo>
                <a:lnTo>
                  <a:pt x="7114092" y="236476"/>
                </a:lnTo>
                <a:lnTo>
                  <a:pt x="7114092" y="129565"/>
                </a:lnTo>
                <a:lnTo>
                  <a:pt x="7200686" y="129565"/>
                </a:lnTo>
                <a:lnTo>
                  <a:pt x="7200686" y="194969"/>
                </a:lnTo>
                <a:lnTo>
                  <a:pt x="7157191" y="194969"/>
                </a:lnTo>
                <a:lnTo>
                  <a:pt x="7157191" y="170262"/>
                </a:lnTo>
                <a:lnTo>
                  <a:pt x="7176428" y="170262"/>
                </a:lnTo>
                <a:lnTo>
                  <a:pt x="7176428" y="152735"/>
                </a:lnTo>
                <a:lnTo>
                  <a:pt x="7138809" y="152735"/>
                </a:lnTo>
                <a:lnTo>
                  <a:pt x="7138809" y="166478"/>
                </a:lnTo>
                <a:lnTo>
                  <a:pt x="7138809" y="170262"/>
                </a:lnTo>
                <a:lnTo>
                  <a:pt x="7138809" y="212068"/>
                </a:lnTo>
                <a:lnTo>
                  <a:pt x="7154483" y="212068"/>
                </a:lnTo>
                <a:lnTo>
                  <a:pt x="7157191" y="212068"/>
                </a:lnTo>
                <a:lnTo>
                  <a:pt x="7200686" y="212068"/>
                </a:lnTo>
                <a:lnTo>
                  <a:pt x="7204469" y="212068"/>
                </a:lnTo>
                <a:lnTo>
                  <a:pt x="7204469" y="111294"/>
                </a:lnTo>
                <a:lnTo>
                  <a:pt x="7117875" y="111294"/>
                </a:lnTo>
                <a:lnTo>
                  <a:pt x="7117875" y="45890"/>
                </a:lnTo>
                <a:lnTo>
                  <a:pt x="7161370" y="45890"/>
                </a:lnTo>
                <a:lnTo>
                  <a:pt x="7161370" y="70596"/>
                </a:lnTo>
                <a:lnTo>
                  <a:pt x="7142133" y="70596"/>
                </a:lnTo>
                <a:lnTo>
                  <a:pt x="7142133" y="88124"/>
                </a:lnTo>
                <a:lnTo>
                  <a:pt x="7179752" y="88124"/>
                </a:lnTo>
                <a:lnTo>
                  <a:pt x="7179752" y="74380"/>
                </a:lnTo>
                <a:lnTo>
                  <a:pt x="7179752" y="70596"/>
                </a:lnTo>
                <a:lnTo>
                  <a:pt x="7179752" y="28790"/>
                </a:lnTo>
                <a:lnTo>
                  <a:pt x="7164078" y="28790"/>
                </a:lnTo>
                <a:lnTo>
                  <a:pt x="7161370" y="28790"/>
                </a:lnTo>
                <a:lnTo>
                  <a:pt x="7117875" y="28790"/>
                </a:lnTo>
                <a:lnTo>
                  <a:pt x="7114092" y="28790"/>
                </a:lnTo>
                <a:lnTo>
                  <a:pt x="7100731" y="28790"/>
                </a:lnTo>
                <a:lnTo>
                  <a:pt x="7100731" y="45890"/>
                </a:lnTo>
                <a:lnTo>
                  <a:pt x="7100731" y="236476"/>
                </a:lnTo>
                <a:lnTo>
                  <a:pt x="7062776" y="236476"/>
                </a:lnTo>
                <a:lnTo>
                  <a:pt x="7062499" y="236476"/>
                </a:lnTo>
                <a:lnTo>
                  <a:pt x="6972122" y="236476"/>
                </a:lnTo>
                <a:lnTo>
                  <a:pt x="6972122" y="129565"/>
                </a:lnTo>
                <a:lnTo>
                  <a:pt x="7058716" y="129565"/>
                </a:lnTo>
                <a:lnTo>
                  <a:pt x="7058716" y="194969"/>
                </a:lnTo>
                <a:lnTo>
                  <a:pt x="7015221" y="194969"/>
                </a:lnTo>
                <a:lnTo>
                  <a:pt x="7015221" y="170262"/>
                </a:lnTo>
                <a:lnTo>
                  <a:pt x="7034458" y="170262"/>
                </a:lnTo>
                <a:lnTo>
                  <a:pt x="7034458" y="152735"/>
                </a:lnTo>
                <a:lnTo>
                  <a:pt x="6996839" y="152735"/>
                </a:lnTo>
                <a:lnTo>
                  <a:pt x="6996839" y="166478"/>
                </a:lnTo>
                <a:lnTo>
                  <a:pt x="6996839" y="170262"/>
                </a:lnTo>
                <a:lnTo>
                  <a:pt x="6996839" y="212068"/>
                </a:lnTo>
                <a:lnTo>
                  <a:pt x="7012513" y="212068"/>
                </a:lnTo>
                <a:lnTo>
                  <a:pt x="7015221" y="212068"/>
                </a:lnTo>
                <a:lnTo>
                  <a:pt x="7058716" y="212068"/>
                </a:lnTo>
                <a:lnTo>
                  <a:pt x="7062499" y="212068"/>
                </a:lnTo>
                <a:lnTo>
                  <a:pt x="7062499" y="111294"/>
                </a:lnTo>
                <a:lnTo>
                  <a:pt x="6975905" y="111294"/>
                </a:lnTo>
                <a:lnTo>
                  <a:pt x="6975905" y="45890"/>
                </a:lnTo>
                <a:lnTo>
                  <a:pt x="7019400" y="45890"/>
                </a:lnTo>
                <a:lnTo>
                  <a:pt x="7019400" y="70596"/>
                </a:lnTo>
                <a:lnTo>
                  <a:pt x="7000163" y="70596"/>
                </a:lnTo>
                <a:lnTo>
                  <a:pt x="7000163" y="88124"/>
                </a:lnTo>
                <a:lnTo>
                  <a:pt x="7037782" y="88124"/>
                </a:lnTo>
                <a:lnTo>
                  <a:pt x="7037782" y="74380"/>
                </a:lnTo>
                <a:lnTo>
                  <a:pt x="7037782" y="70596"/>
                </a:lnTo>
                <a:lnTo>
                  <a:pt x="7037782" y="28790"/>
                </a:lnTo>
                <a:lnTo>
                  <a:pt x="7022108" y="28790"/>
                </a:lnTo>
                <a:lnTo>
                  <a:pt x="7019400" y="28790"/>
                </a:lnTo>
                <a:lnTo>
                  <a:pt x="6975905" y="28790"/>
                </a:lnTo>
                <a:lnTo>
                  <a:pt x="6972122" y="28790"/>
                </a:lnTo>
                <a:lnTo>
                  <a:pt x="6958761" y="28790"/>
                </a:lnTo>
                <a:lnTo>
                  <a:pt x="6958761" y="45890"/>
                </a:lnTo>
                <a:lnTo>
                  <a:pt x="6958761" y="236476"/>
                </a:lnTo>
                <a:lnTo>
                  <a:pt x="6920806" y="236476"/>
                </a:lnTo>
                <a:lnTo>
                  <a:pt x="6920529" y="236476"/>
                </a:lnTo>
                <a:lnTo>
                  <a:pt x="6830152" y="236476"/>
                </a:lnTo>
                <a:lnTo>
                  <a:pt x="6830152" y="129565"/>
                </a:lnTo>
                <a:lnTo>
                  <a:pt x="6916746" y="129565"/>
                </a:lnTo>
                <a:lnTo>
                  <a:pt x="6916746" y="194969"/>
                </a:lnTo>
                <a:lnTo>
                  <a:pt x="6873251" y="194969"/>
                </a:lnTo>
                <a:lnTo>
                  <a:pt x="6873251" y="170262"/>
                </a:lnTo>
                <a:lnTo>
                  <a:pt x="6892488" y="170262"/>
                </a:lnTo>
                <a:lnTo>
                  <a:pt x="6892488" y="152735"/>
                </a:lnTo>
                <a:lnTo>
                  <a:pt x="6854869" y="152735"/>
                </a:lnTo>
                <a:lnTo>
                  <a:pt x="6854869" y="166478"/>
                </a:lnTo>
                <a:lnTo>
                  <a:pt x="6854869" y="170262"/>
                </a:lnTo>
                <a:lnTo>
                  <a:pt x="6854869" y="212068"/>
                </a:lnTo>
                <a:lnTo>
                  <a:pt x="6870543" y="212068"/>
                </a:lnTo>
                <a:lnTo>
                  <a:pt x="6873251" y="212068"/>
                </a:lnTo>
                <a:lnTo>
                  <a:pt x="6916746" y="212068"/>
                </a:lnTo>
                <a:lnTo>
                  <a:pt x="6920529" y="212068"/>
                </a:lnTo>
                <a:lnTo>
                  <a:pt x="6920529" y="111294"/>
                </a:lnTo>
                <a:lnTo>
                  <a:pt x="6833935" y="111294"/>
                </a:lnTo>
                <a:lnTo>
                  <a:pt x="6833935" y="45890"/>
                </a:lnTo>
                <a:lnTo>
                  <a:pt x="6877430" y="45890"/>
                </a:lnTo>
                <a:lnTo>
                  <a:pt x="6877430" y="70596"/>
                </a:lnTo>
                <a:lnTo>
                  <a:pt x="6858193" y="70596"/>
                </a:lnTo>
                <a:lnTo>
                  <a:pt x="6858193" y="88124"/>
                </a:lnTo>
                <a:lnTo>
                  <a:pt x="6895812" y="88124"/>
                </a:lnTo>
                <a:lnTo>
                  <a:pt x="6895812" y="74380"/>
                </a:lnTo>
                <a:lnTo>
                  <a:pt x="6895812" y="70596"/>
                </a:lnTo>
                <a:lnTo>
                  <a:pt x="6895812" y="28790"/>
                </a:lnTo>
                <a:lnTo>
                  <a:pt x="6880138" y="28790"/>
                </a:lnTo>
                <a:lnTo>
                  <a:pt x="6877430" y="28790"/>
                </a:lnTo>
                <a:lnTo>
                  <a:pt x="6833935" y="28790"/>
                </a:lnTo>
                <a:lnTo>
                  <a:pt x="6830152" y="28790"/>
                </a:lnTo>
                <a:lnTo>
                  <a:pt x="6816791" y="28790"/>
                </a:lnTo>
                <a:lnTo>
                  <a:pt x="6816791" y="45890"/>
                </a:lnTo>
                <a:lnTo>
                  <a:pt x="6816791" y="236476"/>
                </a:lnTo>
                <a:lnTo>
                  <a:pt x="6778836" y="236476"/>
                </a:lnTo>
                <a:lnTo>
                  <a:pt x="6778559" y="236476"/>
                </a:lnTo>
                <a:lnTo>
                  <a:pt x="6688182" y="236476"/>
                </a:lnTo>
                <a:lnTo>
                  <a:pt x="6688182" y="129565"/>
                </a:lnTo>
                <a:lnTo>
                  <a:pt x="6774776" y="129565"/>
                </a:lnTo>
                <a:lnTo>
                  <a:pt x="6774776" y="194969"/>
                </a:lnTo>
                <a:lnTo>
                  <a:pt x="6731281" y="194969"/>
                </a:lnTo>
                <a:lnTo>
                  <a:pt x="6731281" y="170262"/>
                </a:lnTo>
                <a:lnTo>
                  <a:pt x="6750518" y="170262"/>
                </a:lnTo>
                <a:lnTo>
                  <a:pt x="6750518" y="152735"/>
                </a:lnTo>
                <a:lnTo>
                  <a:pt x="6712899" y="152735"/>
                </a:lnTo>
                <a:lnTo>
                  <a:pt x="6712899" y="166478"/>
                </a:lnTo>
                <a:lnTo>
                  <a:pt x="6712899" y="170262"/>
                </a:lnTo>
                <a:lnTo>
                  <a:pt x="6712899" y="212068"/>
                </a:lnTo>
                <a:lnTo>
                  <a:pt x="6728574" y="212068"/>
                </a:lnTo>
                <a:lnTo>
                  <a:pt x="6731281" y="212068"/>
                </a:lnTo>
                <a:lnTo>
                  <a:pt x="6774776" y="212068"/>
                </a:lnTo>
                <a:lnTo>
                  <a:pt x="6778559" y="212068"/>
                </a:lnTo>
                <a:lnTo>
                  <a:pt x="6778559" y="111294"/>
                </a:lnTo>
                <a:lnTo>
                  <a:pt x="6691965" y="111294"/>
                </a:lnTo>
                <a:lnTo>
                  <a:pt x="6691965" y="45890"/>
                </a:lnTo>
                <a:lnTo>
                  <a:pt x="6735460" y="45890"/>
                </a:lnTo>
                <a:lnTo>
                  <a:pt x="6735460" y="70596"/>
                </a:lnTo>
                <a:lnTo>
                  <a:pt x="6716223" y="70596"/>
                </a:lnTo>
                <a:lnTo>
                  <a:pt x="6716223" y="88124"/>
                </a:lnTo>
                <a:lnTo>
                  <a:pt x="6753843" y="88124"/>
                </a:lnTo>
                <a:lnTo>
                  <a:pt x="6753843" y="74380"/>
                </a:lnTo>
                <a:lnTo>
                  <a:pt x="6753843" y="70596"/>
                </a:lnTo>
                <a:lnTo>
                  <a:pt x="6753843" y="28790"/>
                </a:lnTo>
                <a:lnTo>
                  <a:pt x="6738168" y="28790"/>
                </a:lnTo>
                <a:lnTo>
                  <a:pt x="6735460" y="28790"/>
                </a:lnTo>
                <a:lnTo>
                  <a:pt x="6691965" y="28790"/>
                </a:lnTo>
                <a:lnTo>
                  <a:pt x="6688182" y="28790"/>
                </a:lnTo>
                <a:lnTo>
                  <a:pt x="6674821" y="28790"/>
                </a:lnTo>
                <a:lnTo>
                  <a:pt x="6674821" y="45890"/>
                </a:lnTo>
                <a:lnTo>
                  <a:pt x="6674821" y="236476"/>
                </a:lnTo>
                <a:lnTo>
                  <a:pt x="6636866" y="236476"/>
                </a:lnTo>
                <a:lnTo>
                  <a:pt x="6636589" y="236476"/>
                </a:lnTo>
                <a:lnTo>
                  <a:pt x="6546212" y="236476"/>
                </a:lnTo>
                <a:lnTo>
                  <a:pt x="6546212" y="129565"/>
                </a:lnTo>
                <a:lnTo>
                  <a:pt x="6632807" y="129565"/>
                </a:lnTo>
                <a:lnTo>
                  <a:pt x="6632807" y="194969"/>
                </a:lnTo>
                <a:lnTo>
                  <a:pt x="6589311" y="194969"/>
                </a:lnTo>
                <a:lnTo>
                  <a:pt x="6589311" y="170262"/>
                </a:lnTo>
                <a:lnTo>
                  <a:pt x="6608548" y="170262"/>
                </a:lnTo>
                <a:lnTo>
                  <a:pt x="6608548" y="152735"/>
                </a:lnTo>
                <a:lnTo>
                  <a:pt x="6570929" y="152735"/>
                </a:lnTo>
                <a:lnTo>
                  <a:pt x="6570929" y="166478"/>
                </a:lnTo>
                <a:lnTo>
                  <a:pt x="6570929" y="170262"/>
                </a:lnTo>
                <a:lnTo>
                  <a:pt x="6570929" y="212068"/>
                </a:lnTo>
                <a:lnTo>
                  <a:pt x="6586604" y="212068"/>
                </a:lnTo>
                <a:lnTo>
                  <a:pt x="6589311" y="212068"/>
                </a:lnTo>
                <a:lnTo>
                  <a:pt x="6632807" y="212068"/>
                </a:lnTo>
                <a:lnTo>
                  <a:pt x="6636589" y="212068"/>
                </a:lnTo>
                <a:lnTo>
                  <a:pt x="6636589" y="111294"/>
                </a:lnTo>
                <a:lnTo>
                  <a:pt x="6549995" y="111294"/>
                </a:lnTo>
                <a:lnTo>
                  <a:pt x="6549995" y="45890"/>
                </a:lnTo>
                <a:lnTo>
                  <a:pt x="6593490" y="45890"/>
                </a:lnTo>
                <a:lnTo>
                  <a:pt x="6593490" y="70596"/>
                </a:lnTo>
                <a:lnTo>
                  <a:pt x="6574253" y="70596"/>
                </a:lnTo>
                <a:lnTo>
                  <a:pt x="6574253" y="88124"/>
                </a:lnTo>
                <a:lnTo>
                  <a:pt x="6611873" y="88124"/>
                </a:lnTo>
                <a:lnTo>
                  <a:pt x="6611873" y="74380"/>
                </a:lnTo>
                <a:lnTo>
                  <a:pt x="6611873" y="70596"/>
                </a:lnTo>
                <a:lnTo>
                  <a:pt x="6611873" y="28790"/>
                </a:lnTo>
                <a:lnTo>
                  <a:pt x="6596198" y="28790"/>
                </a:lnTo>
                <a:lnTo>
                  <a:pt x="6593490" y="28790"/>
                </a:lnTo>
                <a:lnTo>
                  <a:pt x="6549995" y="28790"/>
                </a:lnTo>
                <a:lnTo>
                  <a:pt x="6546212" y="28790"/>
                </a:lnTo>
                <a:lnTo>
                  <a:pt x="6532851" y="28790"/>
                </a:lnTo>
                <a:lnTo>
                  <a:pt x="6532851" y="45890"/>
                </a:lnTo>
                <a:lnTo>
                  <a:pt x="6532851" y="236476"/>
                </a:lnTo>
                <a:lnTo>
                  <a:pt x="6494896" y="236476"/>
                </a:lnTo>
                <a:lnTo>
                  <a:pt x="6494619" y="236476"/>
                </a:lnTo>
                <a:lnTo>
                  <a:pt x="6404242" y="236476"/>
                </a:lnTo>
                <a:lnTo>
                  <a:pt x="6404242" y="129565"/>
                </a:lnTo>
                <a:lnTo>
                  <a:pt x="6490837" y="129565"/>
                </a:lnTo>
                <a:lnTo>
                  <a:pt x="6490837" y="194969"/>
                </a:lnTo>
                <a:lnTo>
                  <a:pt x="6447341" y="194969"/>
                </a:lnTo>
                <a:lnTo>
                  <a:pt x="6447341" y="170262"/>
                </a:lnTo>
                <a:lnTo>
                  <a:pt x="6466578" y="170262"/>
                </a:lnTo>
                <a:lnTo>
                  <a:pt x="6466578" y="152735"/>
                </a:lnTo>
                <a:lnTo>
                  <a:pt x="6428959" y="152735"/>
                </a:lnTo>
                <a:lnTo>
                  <a:pt x="6428959" y="166478"/>
                </a:lnTo>
                <a:lnTo>
                  <a:pt x="6428959" y="170262"/>
                </a:lnTo>
                <a:lnTo>
                  <a:pt x="6428959" y="212068"/>
                </a:lnTo>
                <a:lnTo>
                  <a:pt x="6444634" y="212068"/>
                </a:lnTo>
                <a:lnTo>
                  <a:pt x="6447341" y="212068"/>
                </a:lnTo>
                <a:lnTo>
                  <a:pt x="6490837" y="212068"/>
                </a:lnTo>
                <a:lnTo>
                  <a:pt x="6494619" y="212068"/>
                </a:lnTo>
                <a:lnTo>
                  <a:pt x="6494619" y="111294"/>
                </a:lnTo>
                <a:lnTo>
                  <a:pt x="6408025" y="111294"/>
                </a:lnTo>
                <a:lnTo>
                  <a:pt x="6408025" y="45890"/>
                </a:lnTo>
                <a:lnTo>
                  <a:pt x="6451520" y="45890"/>
                </a:lnTo>
                <a:lnTo>
                  <a:pt x="6451520" y="70596"/>
                </a:lnTo>
                <a:lnTo>
                  <a:pt x="6432283" y="70596"/>
                </a:lnTo>
                <a:lnTo>
                  <a:pt x="6432283" y="88124"/>
                </a:lnTo>
                <a:lnTo>
                  <a:pt x="6469903" y="88124"/>
                </a:lnTo>
                <a:lnTo>
                  <a:pt x="6469903" y="74380"/>
                </a:lnTo>
                <a:lnTo>
                  <a:pt x="6469903" y="70596"/>
                </a:lnTo>
                <a:lnTo>
                  <a:pt x="6469903" y="28790"/>
                </a:lnTo>
                <a:lnTo>
                  <a:pt x="6454228" y="28790"/>
                </a:lnTo>
                <a:lnTo>
                  <a:pt x="6451520" y="28790"/>
                </a:lnTo>
                <a:lnTo>
                  <a:pt x="6408025" y="28790"/>
                </a:lnTo>
                <a:lnTo>
                  <a:pt x="6404242" y="28790"/>
                </a:lnTo>
                <a:lnTo>
                  <a:pt x="6390881" y="28790"/>
                </a:lnTo>
                <a:lnTo>
                  <a:pt x="6390881" y="45890"/>
                </a:lnTo>
                <a:lnTo>
                  <a:pt x="6390881" y="236476"/>
                </a:lnTo>
                <a:lnTo>
                  <a:pt x="6352926" y="236476"/>
                </a:lnTo>
                <a:lnTo>
                  <a:pt x="6352649" y="236476"/>
                </a:lnTo>
                <a:lnTo>
                  <a:pt x="6262272" y="236476"/>
                </a:lnTo>
                <a:lnTo>
                  <a:pt x="6262272" y="129565"/>
                </a:lnTo>
                <a:lnTo>
                  <a:pt x="6348867" y="129565"/>
                </a:lnTo>
                <a:lnTo>
                  <a:pt x="6348867" y="194969"/>
                </a:lnTo>
                <a:lnTo>
                  <a:pt x="6305371" y="194969"/>
                </a:lnTo>
                <a:lnTo>
                  <a:pt x="6305371" y="170262"/>
                </a:lnTo>
                <a:lnTo>
                  <a:pt x="6324608" y="170262"/>
                </a:lnTo>
                <a:lnTo>
                  <a:pt x="6324608" y="152735"/>
                </a:lnTo>
                <a:lnTo>
                  <a:pt x="6286989" y="152735"/>
                </a:lnTo>
                <a:lnTo>
                  <a:pt x="6286989" y="166478"/>
                </a:lnTo>
                <a:lnTo>
                  <a:pt x="6286989" y="170262"/>
                </a:lnTo>
                <a:lnTo>
                  <a:pt x="6286989" y="212068"/>
                </a:lnTo>
                <a:lnTo>
                  <a:pt x="6302664" y="212068"/>
                </a:lnTo>
                <a:lnTo>
                  <a:pt x="6305371" y="212068"/>
                </a:lnTo>
                <a:lnTo>
                  <a:pt x="6348867" y="212068"/>
                </a:lnTo>
                <a:lnTo>
                  <a:pt x="6352649" y="212068"/>
                </a:lnTo>
                <a:lnTo>
                  <a:pt x="6352649" y="111294"/>
                </a:lnTo>
                <a:lnTo>
                  <a:pt x="6266055" y="111294"/>
                </a:lnTo>
                <a:lnTo>
                  <a:pt x="6266055" y="45890"/>
                </a:lnTo>
                <a:lnTo>
                  <a:pt x="6309550" y="45890"/>
                </a:lnTo>
                <a:lnTo>
                  <a:pt x="6309550" y="70596"/>
                </a:lnTo>
                <a:lnTo>
                  <a:pt x="6290313" y="70596"/>
                </a:lnTo>
                <a:lnTo>
                  <a:pt x="6290313" y="88124"/>
                </a:lnTo>
                <a:lnTo>
                  <a:pt x="6327933" y="88124"/>
                </a:lnTo>
                <a:lnTo>
                  <a:pt x="6327933" y="74380"/>
                </a:lnTo>
                <a:lnTo>
                  <a:pt x="6327933" y="70596"/>
                </a:lnTo>
                <a:lnTo>
                  <a:pt x="6327933" y="28790"/>
                </a:lnTo>
                <a:lnTo>
                  <a:pt x="6312258" y="28790"/>
                </a:lnTo>
                <a:lnTo>
                  <a:pt x="6309550" y="28790"/>
                </a:lnTo>
                <a:lnTo>
                  <a:pt x="6266055" y="28790"/>
                </a:lnTo>
                <a:lnTo>
                  <a:pt x="6262272" y="28790"/>
                </a:lnTo>
                <a:lnTo>
                  <a:pt x="6248911" y="28790"/>
                </a:lnTo>
                <a:lnTo>
                  <a:pt x="6248911" y="45890"/>
                </a:lnTo>
                <a:lnTo>
                  <a:pt x="6248911" y="236476"/>
                </a:lnTo>
                <a:lnTo>
                  <a:pt x="6210956" y="236476"/>
                </a:lnTo>
                <a:lnTo>
                  <a:pt x="6210679" y="236476"/>
                </a:lnTo>
                <a:lnTo>
                  <a:pt x="6120302" y="236476"/>
                </a:lnTo>
                <a:lnTo>
                  <a:pt x="6120302" y="129565"/>
                </a:lnTo>
                <a:lnTo>
                  <a:pt x="6206897" y="129565"/>
                </a:lnTo>
                <a:lnTo>
                  <a:pt x="6206897" y="194969"/>
                </a:lnTo>
                <a:lnTo>
                  <a:pt x="6163401" y="194969"/>
                </a:lnTo>
                <a:lnTo>
                  <a:pt x="6163401" y="170262"/>
                </a:lnTo>
                <a:lnTo>
                  <a:pt x="6182638" y="170262"/>
                </a:lnTo>
                <a:lnTo>
                  <a:pt x="6182638" y="152735"/>
                </a:lnTo>
                <a:lnTo>
                  <a:pt x="6145019" y="152735"/>
                </a:lnTo>
                <a:lnTo>
                  <a:pt x="6145019" y="166478"/>
                </a:lnTo>
                <a:lnTo>
                  <a:pt x="6145019" y="170262"/>
                </a:lnTo>
                <a:lnTo>
                  <a:pt x="6145019" y="212068"/>
                </a:lnTo>
                <a:lnTo>
                  <a:pt x="6160694" y="212068"/>
                </a:lnTo>
                <a:lnTo>
                  <a:pt x="6163401" y="212068"/>
                </a:lnTo>
                <a:lnTo>
                  <a:pt x="6206897" y="212068"/>
                </a:lnTo>
                <a:lnTo>
                  <a:pt x="6210679" y="212068"/>
                </a:lnTo>
                <a:lnTo>
                  <a:pt x="6210679" y="111294"/>
                </a:lnTo>
                <a:lnTo>
                  <a:pt x="6124085" y="111294"/>
                </a:lnTo>
                <a:lnTo>
                  <a:pt x="6124085" y="45890"/>
                </a:lnTo>
                <a:lnTo>
                  <a:pt x="6167580" y="45890"/>
                </a:lnTo>
                <a:lnTo>
                  <a:pt x="6167580" y="70596"/>
                </a:lnTo>
                <a:lnTo>
                  <a:pt x="6148343" y="70596"/>
                </a:lnTo>
                <a:lnTo>
                  <a:pt x="6148343" y="88124"/>
                </a:lnTo>
                <a:lnTo>
                  <a:pt x="6185963" y="88124"/>
                </a:lnTo>
                <a:lnTo>
                  <a:pt x="6185963" y="74380"/>
                </a:lnTo>
                <a:lnTo>
                  <a:pt x="6185963" y="70596"/>
                </a:lnTo>
                <a:lnTo>
                  <a:pt x="6185963" y="28790"/>
                </a:lnTo>
                <a:lnTo>
                  <a:pt x="6170288" y="28790"/>
                </a:lnTo>
                <a:lnTo>
                  <a:pt x="6167580" y="28790"/>
                </a:lnTo>
                <a:lnTo>
                  <a:pt x="6124085" y="28790"/>
                </a:lnTo>
                <a:lnTo>
                  <a:pt x="6120302" y="28790"/>
                </a:lnTo>
                <a:lnTo>
                  <a:pt x="6106941" y="28790"/>
                </a:lnTo>
                <a:lnTo>
                  <a:pt x="6106941" y="45890"/>
                </a:lnTo>
                <a:lnTo>
                  <a:pt x="6106941" y="236476"/>
                </a:lnTo>
                <a:lnTo>
                  <a:pt x="5978332" y="236476"/>
                </a:lnTo>
                <a:lnTo>
                  <a:pt x="5978332" y="129565"/>
                </a:lnTo>
                <a:lnTo>
                  <a:pt x="6064927" y="129565"/>
                </a:lnTo>
                <a:lnTo>
                  <a:pt x="6064927" y="194969"/>
                </a:lnTo>
                <a:lnTo>
                  <a:pt x="6021431" y="194969"/>
                </a:lnTo>
                <a:lnTo>
                  <a:pt x="6021431" y="170262"/>
                </a:lnTo>
                <a:lnTo>
                  <a:pt x="6040668" y="170262"/>
                </a:lnTo>
                <a:lnTo>
                  <a:pt x="6040668" y="152735"/>
                </a:lnTo>
                <a:lnTo>
                  <a:pt x="6003049" y="152735"/>
                </a:lnTo>
                <a:lnTo>
                  <a:pt x="6003049" y="166478"/>
                </a:lnTo>
                <a:lnTo>
                  <a:pt x="6003049" y="170262"/>
                </a:lnTo>
                <a:lnTo>
                  <a:pt x="6003049" y="212068"/>
                </a:lnTo>
                <a:lnTo>
                  <a:pt x="6018724" y="212068"/>
                </a:lnTo>
                <a:lnTo>
                  <a:pt x="6021431" y="212068"/>
                </a:lnTo>
                <a:lnTo>
                  <a:pt x="6064927" y="212068"/>
                </a:lnTo>
                <a:lnTo>
                  <a:pt x="6070220" y="212068"/>
                </a:lnTo>
                <a:lnTo>
                  <a:pt x="6070220" y="106912"/>
                </a:lnTo>
                <a:lnTo>
                  <a:pt x="5983626" y="106912"/>
                </a:lnTo>
                <a:lnTo>
                  <a:pt x="5983626" y="41508"/>
                </a:lnTo>
                <a:lnTo>
                  <a:pt x="6027121" y="41508"/>
                </a:lnTo>
                <a:lnTo>
                  <a:pt x="6027121" y="66214"/>
                </a:lnTo>
                <a:lnTo>
                  <a:pt x="6007884" y="66214"/>
                </a:lnTo>
                <a:lnTo>
                  <a:pt x="6007884" y="83742"/>
                </a:lnTo>
                <a:lnTo>
                  <a:pt x="6045504" y="83742"/>
                </a:lnTo>
                <a:lnTo>
                  <a:pt x="6045504" y="69998"/>
                </a:lnTo>
                <a:lnTo>
                  <a:pt x="6045504" y="66214"/>
                </a:lnTo>
                <a:lnTo>
                  <a:pt x="6045504" y="24408"/>
                </a:lnTo>
                <a:lnTo>
                  <a:pt x="6029829" y="24408"/>
                </a:lnTo>
                <a:lnTo>
                  <a:pt x="6027121" y="24408"/>
                </a:lnTo>
                <a:lnTo>
                  <a:pt x="5983626" y="24408"/>
                </a:lnTo>
                <a:lnTo>
                  <a:pt x="5978332" y="24408"/>
                </a:lnTo>
                <a:lnTo>
                  <a:pt x="5966482" y="24408"/>
                </a:lnTo>
                <a:lnTo>
                  <a:pt x="5966482" y="41508"/>
                </a:lnTo>
                <a:lnTo>
                  <a:pt x="5966482" y="232094"/>
                </a:lnTo>
                <a:lnTo>
                  <a:pt x="5928527" y="232094"/>
                </a:lnTo>
                <a:lnTo>
                  <a:pt x="5928527" y="232095"/>
                </a:lnTo>
                <a:lnTo>
                  <a:pt x="5928250" y="232095"/>
                </a:lnTo>
                <a:lnTo>
                  <a:pt x="5928250" y="232094"/>
                </a:lnTo>
                <a:lnTo>
                  <a:pt x="5837873" y="232094"/>
                </a:lnTo>
                <a:lnTo>
                  <a:pt x="5837873" y="125183"/>
                </a:lnTo>
                <a:lnTo>
                  <a:pt x="5924468" y="125183"/>
                </a:lnTo>
                <a:lnTo>
                  <a:pt x="5924468" y="190587"/>
                </a:lnTo>
                <a:lnTo>
                  <a:pt x="5880972" y="190587"/>
                </a:lnTo>
                <a:lnTo>
                  <a:pt x="5880972" y="165880"/>
                </a:lnTo>
                <a:lnTo>
                  <a:pt x="5900209" y="165880"/>
                </a:lnTo>
                <a:lnTo>
                  <a:pt x="5900209" y="148353"/>
                </a:lnTo>
                <a:lnTo>
                  <a:pt x="5862590" y="148353"/>
                </a:lnTo>
                <a:lnTo>
                  <a:pt x="5862590" y="162096"/>
                </a:lnTo>
                <a:lnTo>
                  <a:pt x="5862590" y="165880"/>
                </a:lnTo>
                <a:lnTo>
                  <a:pt x="5862590" y="207686"/>
                </a:lnTo>
                <a:lnTo>
                  <a:pt x="5878265" y="207686"/>
                </a:lnTo>
                <a:lnTo>
                  <a:pt x="5880972" y="207686"/>
                </a:lnTo>
                <a:lnTo>
                  <a:pt x="5924468" y="207686"/>
                </a:lnTo>
                <a:lnTo>
                  <a:pt x="5928250" y="207686"/>
                </a:lnTo>
                <a:lnTo>
                  <a:pt x="5928250" y="106913"/>
                </a:lnTo>
                <a:lnTo>
                  <a:pt x="5841656" y="106913"/>
                </a:lnTo>
                <a:lnTo>
                  <a:pt x="5841656" y="41509"/>
                </a:lnTo>
                <a:lnTo>
                  <a:pt x="5885151" y="41509"/>
                </a:lnTo>
                <a:lnTo>
                  <a:pt x="5885151" y="66215"/>
                </a:lnTo>
                <a:lnTo>
                  <a:pt x="5865914" y="66215"/>
                </a:lnTo>
                <a:lnTo>
                  <a:pt x="5865914" y="83743"/>
                </a:lnTo>
                <a:lnTo>
                  <a:pt x="5903534" y="83743"/>
                </a:lnTo>
                <a:lnTo>
                  <a:pt x="5903534" y="69999"/>
                </a:lnTo>
                <a:lnTo>
                  <a:pt x="5903534" y="66215"/>
                </a:lnTo>
                <a:lnTo>
                  <a:pt x="5903534" y="24409"/>
                </a:lnTo>
                <a:lnTo>
                  <a:pt x="5887859" y="24409"/>
                </a:lnTo>
                <a:lnTo>
                  <a:pt x="5885151" y="24409"/>
                </a:lnTo>
                <a:lnTo>
                  <a:pt x="5841656" y="24409"/>
                </a:lnTo>
                <a:lnTo>
                  <a:pt x="5837873" y="24409"/>
                </a:lnTo>
                <a:lnTo>
                  <a:pt x="5824512" y="24409"/>
                </a:lnTo>
                <a:lnTo>
                  <a:pt x="5824512" y="41509"/>
                </a:lnTo>
                <a:lnTo>
                  <a:pt x="5824512" y="232095"/>
                </a:lnTo>
                <a:lnTo>
                  <a:pt x="5786557" y="232095"/>
                </a:lnTo>
                <a:lnTo>
                  <a:pt x="5786280" y="232095"/>
                </a:lnTo>
                <a:lnTo>
                  <a:pt x="5695903" y="232095"/>
                </a:lnTo>
                <a:lnTo>
                  <a:pt x="5695903" y="125184"/>
                </a:lnTo>
                <a:lnTo>
                  <a:pt x="5782498" y="125184"/>
                </a:lnTo>
                <a:lnTo>
                  <a:pt x="5782498" y="190588"/>
                </a:lnTo>
                <a:lnTo>
                  <a:pt x="5739002" y="190588"/>
                </a:lnTo>
                <a:lnTo>
                  <a:pt x="5739002" y="165881"/>
                </a:lnTo>
                <a:lnTo>
                  <a:pt x="5758239" y="165881"/>
                </a:lnTo>
                <a:lnTo>
                  <a:pt x="5758239" y="148354"/>
                </a:lnTo>
                <a:lnTo>
                  <a:pt x="5720620" y="148354"/>
                </a:lnTo>
                <a:lnTo>
                  <a:pt x="5720620" y="162097"/>
                </a:lnTo>
                <a:lnTo>
                  <a:pt x="5720620" y="165881"/>
                </a:lnTo>
                <a:lnTo>
                  <a:pt x="5720620" y="207687"/>
                </a:lnTo>
                <a:lnTo>
                  <a:pt x="5736295" y="207687"/>
                </a:lnTo>
                <a:lnTo>
                  <a:pt x="5739002" y="207687"/>
                </a:lnTo>
                <a:lnTo>
                  <a:pt x="5782498" y="207687"/>
                </a:lnTo>
                <a:lnTo>
                  <a:pt x="5786280" y="207687"/>
                </a:lnTo>
                <a:lnTo>
                  <a:pt x="5786280" y="106913"/>
                </a:lnTo>
                <a:lnTo>
                  <a:pt x="5699686" y="106913"/>
                </a:lnTo>
                <a:lnTo>
                  <a:pt x="5699686" y="41509"/>
                </a:lnTo>
                <a:lnTo>
                  <a:pt x="5743181" y="41509"/>
                </a:lnTo>
                <a:lnTo>
                  <a:pt x="5743181" y="66215"/>
                </a:lnTo>
                <a:lnTo>
                  <a:pt x="5723944" y="66215"/>
                </a:lnTo>
                <a:lnTo>
                  <a:pt x="5723944" y="83743"/>
                </a:lnTo>
                <a:lnTo>
                  <a:pt x="5761564" y="83743"/>
                </a:lnTo>
                <a:lnTo>
                  <a:pt x="5761564" y="69999"/>
                </a:lnTo>
                <a:lnTo>
                  <a:pt x="5761564" y="66215"/>
                </a:lnTo>
                <a:lnTo>
                  <a:pt x="5761564" y="24409"/>
                </a:lnTo>
                <a:lnTo>
                  <a:pt x="5745889" y="24409"/>
                </a:lnTo>
                <a:lnTo>
                  <a:pt x="5743181" y="24409"/>
                </a:lnTo>
                <a:lnTo>
                  <a:pt x="5699686" y="24409"/>
                </a:lnTo>
                <a:lnTo>
                  <a:pt x="5695903" y="24409"/>
                </a:lnTo>
                <a:lnTo>
                  <a:pt x="5682542" y="24409"/>
                </a:lnTo>
                <a:lnTo>
                  <a:pt x="5682542" y="41509"/>
                </a:lnTo>
                <a:lnTo>
                  <a:pt x="5682542" y="232095"/>
                </a:lnTo>
                <a:lnTo>
                  <a:pt x="5644587" y="232095"/>
                </a:lnTo>
                <a:lnTo>
                  <a:pt x="5644587" y="232096"/>
                </a:lnTo>
                <a:lnTo>
                  <a:pt x="5644310" y="232096"/>
                </a:lnTo>
                <a:lnTo>
                  <a:pt x="5644310" y="232095"/>
                </a:lnTo>
                <a:lnTo>
                  <a:pt x="5553933" y="232095"/>
                </a:lnTo>
                <a:lnTo>
                  <a:pt x="5553933" y="125184"/>
                </a:lnTo>
                <a:lnTo>
                  <a:pt x="5640528" y="125184"/>
                </a:lnTo>
                <a:lnTo>
                  <a:pt x="5640528" y="190588"/>
                </a:lnTo>
                <a:lnTo>
                  <a:pt x="5597032" y="190588"/>
                </a:lnTo>
                <a:lnTo>
                  <a:pt x="5597032" y="165881"/>
                </a:lnTo>
                <a:lnTo>
                  <a:pt x="5616269" y="165881"/>
                </a:lnTo>
                <a:lnTo>
                  <a:pt x="5616269" y="148354"/>
                </a:lnTo>
                <a:lnTo>
                  <a:pt x="5578650" y="148354"/>
                </a:lnTo>
                <a:lnTo>
                  <a:pt x="5578650" y="162097"/>
                </a:lnTo>
                <a:lnTo>
                  <a:pt x="5578650" y="165881"/>
                </a:lnTo>
                <a:lnTo>
                  <a:pt x="5578650" y="207687"/>
                </a:lnTo>
                <a:lnTo>
                  <a:pt x="5594325" y="207687"/>
                </a:lnTo>
                <a:lnTo>
                  <a:pt x="5597032" y="207687"/>
                </a:lnTo>
                <a:lnTo>
                  <a:pt x="5640528" y="207687"/>
                </a:lnTo>
                <a:lnTo>
                  <a:pt x="5644310" y="207687"/>
                </a:lnTo>
                <a:lnTo>
                  <a:pt x="5644310" y="106914"/>
                </a:lnTo>
                <a:lnTo>
                  <a:pt x="5557716" y="106914"/>
                </a:lnTo>
                <a:lnTo>
                  <a:pt x="5557716" y="41510"/>
                </a:lnTo>
                <a:lnTo>
                  <a:pt x="5601211" y="41510"/>
                </a:lnTo>
                <a:lnTo>
                  <a:pt x="5601211" y="66216"/>
                </a:lnTo>
                <a:lnTo>
                  <a:pt x="5581974" y="66216"/>
                </a:lnTo>
                <a:lnTo>
                  <a:pt x="5581974" y="83744"/>
                </a:lnTo>
                <a:lnTo>
                  <a:pt x="5619594" y="83744"/>
                </a:lnTo>
                <a:lnTo>
                  <a:pt x="5619594" y="70000"/>
                </a:lnTo>
                <a:lnTo>
                  <a:pt x="5619594" y="66216"/>
                </a:lnTo>
                <a:lnTo>
                  <a:pt x="5619594" y="24410"/>
                </a:lnTo>
                <a:lnTo>
                  <a:pt x="5603919" y="24410"/>
                </a:lnTo>
                <a:lnTo>
                  <a:pt x="5601211" y="24410"/>
                </a:lnTo>
                <a:lnTo>
                  <a:pt x="5557716" y="24410"/>
                </a:lnTo>
                <a:lnTo>
                  <a:pt x="5553933" y="24410"/>
                </a:lnTo>
                <a:lnTo>
                  <a:pt x="5540572" y="24410"/>
                </a:lnTo>
                <a:lnTo>
                  <a:pt x="5540572" y="41510"/>
                </a:lnTo>
                <a:lnTo>
                  <a:pt x="5540572" y="232096"/>
                </a:lnTo>
                <a:lnTo>
                  <a:pt x="5502616" y="232096"/>
                </a:lnTo>
                <a:lnTo>
                  <a:pt x="5502616" y="232097"/>
                </a:lnTo>
                <a:lnTo>
                  <a:pt x="5502339" y="232097"/>
                </a:lnTo>
                <a:lnTo>
                  <a:pt x="5502339" y="232096"/>
                </a:lnTo>
                <a:lnTo>
                  <a:pt x="5411963" y="232096"/>
                </a:lnTo>
                <a:lnTo>
                  <a:pt x="5411963" y="125185"/>
                </a:lnTo>
                <a:lnTo>
                  <a:pt x="5498558" y="125185"/>
                </a:lnTo>
                <a:lnTo>
                  <a:pt x="5498558" y="190589"/>
                </a:lnTo>
                <a:lnTo>
                  <a:pt x="5455062" y="190589"/>
                </a:lnTo>
                <a:lnTo>
                  <a:pt x="5455062" y="165882"/>
                </a:lnTo>
                <a:lnTo>
                  <a:pt x="5474299" y="165882"/>
                </a:lnTo>
                <a:lnTo>
                  <a:pt x="5474299" y="148355"/>
                </a:lnTo>
                <a:lnTo>
                  <a:pt x="5436680" y="148355"/>
                </a:lnTo>
                <a:lnTo>
                  <a:pt x="5436680" y="162098"/>
                </a:lnTo>
                <a:lnTo>
                  <a:pt x="5436680" y="165882"/>
                </a:lnTo>
                <a:lnTo>
                  <a:pt x="5436680" y="207688"/>
                </a:lnTo>
                <a:lnTo>
                  <a:pt x="5452355" y="207688"/>
                </a:lnTo>
                <a:lnTo>
                  <a:pt x="5455062" y="207688"/>
                </a:lnTo>
                <a:lnTo>
                  <a:pt x="5498558" y="207688"/>
                </a:lnTo>
                <a:lnTo>
                  <a:pt x="5502339" y="207688"/>
                </a:lnTo>
                <a:lnTo>
                  <a:pt x="5502339" y="106915"/>
                </a:lnTo>
                <a:lnTo>
                  <a:pt x="5415745" y="106915"/>
                </a:lnTo>
                <a:lnTo>
                  <a:pt x="5415745" y="41511"/>
                </a:lnTo>
                <a:lnTo>
                  <a:pt x="5459240" y="41511"/>
                </a:lnTo>
                <a:lnTo>
                  <a:pt x="5459240" y="66217"/>
                </a:lnTo>
                <a:lnTo>
                  <a:pt x="5440003" y="66217"/>
                </a:lnTo>
                <a:lnTo>
                  <a:pt x="5440003" y="83745"/>
                </a:lnTo>
                <a:lnTo>
                  <a:pt x="5477623" y="83745"/>
                </a:lnTo>
                <a:lnTo>
                  <a:pt x="5477623" y="70001"/>
                </a:lnTo>
                <a:lnTo>
                  <a:pt x="5477623" y="66217"/>
                </a:lnTo>
                <a:lnTo>
                  <a:pt x="5477623" y="24411"/>
                </a:lnTo>
                <a:lnTo>
                  <a:pt x="5461948" y="24411"/>
                </a:lnTo>
                <a:lnTo>
                  <a:pt x="5459240" y="24411"/>
                </a:lnTo>
                <a:lnTo>
                  <a:pt x="5415745" y="24411"/>
                </a:lnTo>
                <a:lnTo>
                  <a:pt x="5411963" y="24411"/>
                </a:lnTo>
                <a:lnTo>
                  <a:pt x="5398601" y="24411"/>
                </a:lnTo>
                <a:lnTo>
                  <a:pt x="5398601" y="41511"/>
                </a:lnTo>
                <a:lnTo>
                  <a:pt x="5398601" y="232097"/>
                </a:lnTo>
                <a:lnTo>
                  <a:pt x="5360646" y="232097"/>
                </a:lnTo>
                <a:lnTo>
                  <a:pt x="5360646" y="232098"/>
                </a:lnTo>
                <a:lnTo>
                  <a:pt x="5360369" y="232098"/>
                </a:lnTo>
                <a:lnTo>
                  <a:pt x="5360369" y="232097"/>
                </a:lnTo>
                <a:lnTo>
                  <a:pt x="5269992" y="232097"/>
                </a:lnTo>
                <a:lnTo>
                  <a:pt x="5269992" y="125186"/>
                </a:lnTo>
                <a:lnTo>
                  <a:pt x="5356587" y="125186"/>
                </a:lnTo>
                <a:lnTo>
                  <a:pt x="5356587" y="190590"/>
                </a:lnTo>
                <a:lnTo>
                  <a:pt x="5313091" y="190590"/>
                </a:lnTo>
                <a:lnTo>
                  <a:pt x="5313091" y="165883"/>
                </a:lnTo>
                <a:lnTo>
                  <a:pt x="5332328" y="165883"/>
                </a:lnTo>
                <a:lnTo>
                  <a:pt x="5332328" y="148356"/>
                </a:lnTo>
                <a:lnTo>
                  <a:pt x="5294709" y="148356"/>
                </a:lnTo>
                <a:lnTo>
                  <a:pt x="5294709" y="162099"/>
                </a:lnTo>
                <a:lnTo>
                  <a:pt x="5294709" y="165883"/>
                </a:lnTo>
                <a:lnTo>
                  <a:pt x="5294709" y="207689"/>
                </a:lnTo>
                <a:lnTo>
                  <a:pt x="5310384" y="207689"/>
                </a:lnTo>
                <a:lnTo>
                  <a:pt x="5313091" y="207689"/>
                </a:lnTo>
                <a:lnTo>
                  <a:pt x="5356587" y="207689"/>
                </a:lnTo>
                <a:lnTo>
                  <a:pt x="5360369" y="207689"/>
                </a:lnTo>
                <a:lnTo>
                  <a:pt x="5360369" y="106916"/>
                </a:lnTo>
                <a:lnTo>
                  <a:pt x="5273775" y="106916"/>
                </a:lnTo>
                <a:lnTo>
                  <a:pt x="5273775" y="41512"/>
                </a:lnTo>
                <a:lnTo>
                  <a:pt x="5317270" y="41512"/>
                </a:lnTo>
                <a:lnTo>
                  <a:pt x="5317270" y="66218"/>
                </a:lnTo>
                <a:lnTo>
                  <a:pt x="5298033" y="66218"/>
                </a:lnTo>
                <a:lnTo>
                  <a:pt x="5298033" y="83746"/>
                </a:lnTo>
                <a:lnTo>
                  <a:pt x="5335653" y="83746"/>
                </a:lnTo>
                <a:lnTo>
                  <a:pt x="5335653" y="70002"/>
                </a:lnTo>
                <a:lnTo>
                  <a:pt x="5335653" y="66218"/>
                </a:lnTo>
                <a:lnTo>
                  <a:pt x="5335653" y="24412"/>
                </a:lnTo>
                <a:lnTo>
                  <a:pt x="5319978" y="24412"/>
                </a:lnTo>
                <a:lnTo>
                  <a:pt x="5317270" y="24412"/>
                </a:lnTo>
                <a:lnTo>
                  <a:pt x="5273775" y="24412"/>
                </a:lnTo>
                <a:lnTo>
                  <a:pt x="5269992" y="24412"/>
                </a:lnTo>
                <a:lnTo>
                  <a:pt x="5256631" y="24412"/>
                </a:lnTo>
                <a:lnTo>
                  <a:pt x="5256631" y="41512"/>
                </a:lnTo>
                <a:lnTo>
                  <a:pt x="5256631" y="232098"/>
                </a:lnTo>
                <a:lnTo>
                  <a:pt x="5218676" y="232098"/>
                </a:lnTo>
                <a:lnTo>
                  <a:pt x="5218399" y="232098"/>
                </a:lnTo>
                <a:lnTo>
                  <a:pt x="5128022" y="232098"/>
                </a:lnTo>
                <a:lnTo>
                  <a:pt x="5128022" y="125187"/>
                </a:lnTo>
                <a:lnTo>
                  <a:pt x="5214617" y="125187"/>
                </a:lnTo>
                <a:lnTo>
                  <a:pt x="5214617" y="190591"/>
                </a:lnTo>
                <a:lnTo>
                  <a:pt x="5171121" y="190591"/>
                </a:lnTo>
                <a:lnTo>
                  <a:pt x="5171121" y="165884"/>
                </a:lnTo>
                <a:lnTo>
                  <a:pt x="5190358" y="165884"/>
                </a:lnTo>
                <a:lnTo>
                  <a:pt x="5190358" y="148357"/>
                </a:lnTo>
                <a:lnTo>
                  <a:pt x="5152739" y="148357"/>
                </a:lnTo>
                <a:lnTo>
                  <a:pt x="5152739" y="162100"/>
                </a:lnTo>
                <a:lnTo>
                  <a:pt x="5152739" y="165884"/>
                </a:lnTo>
                <a:lnTo>
                  <a:pt x="5152739" y="207690"/>
                </a:lnTo>
                <a:lnTo>
                  <a:pt x="5168414" y="207690"/>
                </a:lnTo>
                <a:lnTo>
                  <a:pt x="5171121" y="207690"/>
                </a:lnTo>
                <a:lnTo>
                  <a:pt x="5214617" y="207690"/>
                </a:lnTo>
                <a:lnTo>
                  <a:pt x="5218399" y="207690"/>
                </a:lnTo>
                <a:lnTo>
                  <a:pt x="5218399" y="106916"/>
                </a:lnTo>
                <a:lnTo>
                  <a:pt x="5131805" y="106916"/>
                </a:lnTo>
                <a:lnTo>
                  <a:pt x="5131805" y="41512"/>
                </a:lnTo>
                <a:lnTo>
                  <a:pt x="5175300" y="41512"/>
                </a:lnTo>
                <a:lnTo>
                  <a:pt x="5175300" y="66218"/>
                </a:lnTo>
                <a:lnTo>
                  <a:pt x="5156063" y="66218"/>
                </a:lnTo>
                <a:lnTo>
                  <a:pt x="5156063" y="83746"/>
                </a:lnTo>
                <a:lnTo>
                  <a:pt x="5193683" y="83746"/>
                </a:lnTo>
                <a:lnTo>
                  <a:pt x="5193683" y="70002"/>
                </a:lnTo>
                <a:lnTo>
                  <a:pt x="5193683" y="66218"/>
                </a:lnTo>
                <a:lnTo>
                  <a:pt x="5193683" y="24412"/>
                </a:lnTo>
                <a:lnTo>
                  <a:pt x="5178008" y="24412"/>
                </a:lnTo>
                <a:lnTo>
                  <a:pt x="5175300" y="24412"/>
                </a:lnTo>
                <a:lnTo>
                  <a:pt x="5131805" y="24412"/>
                </a:lnTo>
                <a:lnTo>
                  <a:pt x="5128022" y="24412"/>
                </a:lnTo>
                <a:lnTo>
                  <a:pt x="5114661" y="24412"/>
                </a:lnTo>
                <a:lnTo>
                  <a:pt x="5114661" y="41512"/>
                </a:lnTo>
                <a:lnTo>
                  <a:pt x="5114661" y="232098"/>
                </a:lnTo>
                <a:lnTo>
                  <a:pt x="5076706" y="232098"/>
                </a:lnTo>
                <a:lnTo>
                  <a:pt x="5076706" y="232099"/>
                </a:lnTo>
                <a:lnTo>
                  <a:pt x="5076429" y="232099"/>
                </a:lnTo>
                <a:lnTo>
                  <a:pt x="5076429" y="232098"/>
                </a:lnTo>
                <a:lnTo>
                  <a:pt x="4986052" y="232098"/>
                </a:lnTo>
                <a:lnTo>
                  <a:pt x="4986052" y="125187"/>
                </a:lnTo>
                <a:lnTo>
                  <a:pt x="5072647" y="125187"/>
                </a:lnTo>
                <a:lnTo>
                  <a:pt x="5072647" y="190591"/>
                </a:lnTo>
                <a:lnTo>
                  <a:pt x="5029151" y="190591"/>
                </a:lnTo>
                <a:lnTo>
                  <a:pt x="5029151" y="165884"/>
                </a:lnTo>
                <a:lnTo>
                  <a:pt x="5048388" y="165884"/>
                </a:lnTo>
                <a:lnTo>
                  <a:pt x="5048388" y="148357"/>
                </a:lnTo>
                <a:lnTo>
                  <a:pt x="5010769" y="148357"/>
                </a:lnTo>
                <a:lnTo>
                  <a:pt x="5010769" y="162100"/>
                </a:lnTo>
                <a:lnTo>
                  <a:pt x="5010769" y="165884"/>
                </a:lnTo>
                <a:lnTo>
                  <a:pt x="5010769" y="207690"/>
                </a:lnTo>
                <a:lnTo>
                  <a:pt x="5026444" y="207690"/>
                </a:lnTo>
                <a:lnTo>
                  <a:pt x="5029151" y="207690"/>
                </a:lnTo>
                <a:lnTo>
                  <a:pt x="5072647" y="207690"/>
                </a:lnTo>
                <a:lnTo>
                  <a:pt x="5076429" y="207690"/>
                </a:lnTo>
                <a:lnTo>
                  <a:pt x="5076429" y="106917"/>
                </a:lnTo>
                <a:lnTo>
                  <a:pt x="4989835" y="106917"/>
                </a:lnTo>
                <a:lnTo>
                  <a:pt x="4989835" y="41513"/>
                </a:lnTo>
                <a:lnTo>
                  <a:pt x="5033330" y="41513"/>
                </a:lnTo>
                <a:lnTo>
                  <a:pt x="5033330" y="66219"/>
                </a:lnTo>
                <a:lnTo>
                  <a:pt x="5014093" y="66219"/>
                </a:lnTo>
                <a:lnTo>
                  <a:pt x="5014093" y="83747"/>
                </a:lnTo>
                <a:lnTo>
                  <a:pt x="5051713" y="83747"/>
                </a:lnTo>
                <a:lnTo>
                  <a:pt x="5051713" y="70003"/>
                </a:lnTo>
                <a:lnTo>
                  <a:pt x="5051713" y="66219"/>
                </a:lnTo>
                <a:lnTo>
                  <a:pt x="5051713" y="24413"/>
                </a:lnTo>
                <a:lnTo>
                  <a:pt x="5036038" y="24413"/>
                </a:lnTo>
                <a:lnTo>
                  <a:pt x="5033330" y="24413"/>
                </a:lnTo>
                <a:lnTo>
                  <a:pt x="4989835" y="24413"/>
                </a:lnTo>
                <a:lnTo>
                  <a:pt x="4986052" y="24413"/>
                </a:lnTo>
                <a:lnTo>
                  <a:pt x="4972691" y="24413"/>
                </a:lnTo>
                <a:lnTo>
                  <a:pt x="4972691" y="41513"/>
                </a:lnTo>
                <a:lnTo>
                  <a:pt x="4972691" y="232099"/>
                </a:lnTo>
                <a:lnTo>
                  <a:pt x="4934736" y="232099"/>
                </a:lnTo>
                <a:lnTo>
                  <a:pt x="4934736" y="232100"/>
                </a:lnTo>
                <a:lnTo>
                  <a:pt x="4934459" y="232100"/>
                </a:lnTo>
                <a:lnTo>
                  <a:pt x="4934459" y="232099"/>
                </a:lnTo>
                <a:lnTo>
                  <a:pt x="4844082" y="232099"/>
                </a:lnTo>
                <a:lnTo>
                  <a:pt x="4844082" y="125188"/>
                </a:lnTo>
                <a:lnTo>
                  <a:pt x="4930677" y="125188"/>
                </a:lnTo>
                <a:lnTo>
                  <a:pt x="4930677" y="190592"/>
                </a:lnTo>
                <a:lnTo>
                  <a:pt x="4887181" y="190592"/>
                </a:lnTo>
                <a:lnTo>
                  <a:pt x="4887181" y="165885"/>
                </a:lnTo>
                <a:lnTo>
                  <a:pt x="4906418" y="165885"/>
                </a:lnTo>
                <a:lnTo>
                  <a:pt x="4906418" y="148358"/>
                </a:lnTo>
                <a:lnTo>
                  <a:pt x="4868799" y="148358"/>
                </a:lnTo>
                <a:lnTo>
                  <a:pt x="4868799" y="162101"/>
                </a:lnTo>
                <a:lnTo>
                  <a:pt x="4868799" y="165885"/>
                </a:lnTo>
                <a:lnTo>
                  <a:pt x="4868799" y="207691"/>
                </a:lnTo>
                <a:lnTo>
                  <a:pt x="4884474" y="207691"/>
                </a:lnTo>
                <a:lnTo>
                  <a:pt x="4887181" y="207691"/>
                </a:lnTo>
                <a:lnTo>
                  <a:pt x="4930677" y="207691"/>
                </a:lnTo>
                <a:lnTo>
                  <a:pt x="4934459" y="207691"/>
                </a:lnTo>
                <a:lnTo>
                  <a:pt x="4934459" y="106918"/>
                </a:lnTo>
                <a:lnTo>
                  <a:pt x="4847865" y="106918"/>
                </a:lnTo>
                <a:lnTo>
                  <a:pt x="4847865" y="41514"/>
                </a:lnTo>
                <a:lnTo>
                  <a:pt x="4891360" y="41514"/>
                </a:lnTo>
                <a:lnTo>
                  <a:pt x="4891360" y="66220"/>
                </a:lnTo>
                <a:lnTo>
                  <a:pt x="4872123" y="66220"/>
                </a:lnTo>
                <a:lnTo>
                  <a:pt x="4872123" y="83748"/>
                </a:lnTo>
                <a:lnTo>
                  <a:pt x="4909743" y="83748"/>
                </a:lnTo>
                <a:lnTo>
                  <a:pt x="4909743" y="70004"/>
                </a:lnTo>
                <a:lnTo>
                  <a:pt x="4909743" y="66220"/>
                </a:lnTo>
                <a:lnTo>
                  <a:pt x="4909743" y="24414"/>
                </a:lnTo>
                <a:lnTo>
                  <a:pt x="4894068" y="24414"/>
                </a:lnTo>
                <a:lnTo>
                  <a:pt x="4891360" y="24414"/>
                </a:lnTo>
                <a:lnTo>
                  <a:pt x="4847865" y="24414"/>
                </a:lnTo>
                <a:lnTo>
                  <a:pt x="4844082" y="24414"/>
                </a:lnTo>
                <a:lnTo>
                  <a:pt x="4830721" y="24414"/>
                </a:lnTo>
                <a:lnTo>
                  <a:pt x="4830721" y="41514"/>
                </a:lnTo>
                <a:lnTo>
                  <a:pt x="4830721" y="232100"/>
                </a:lnTo>
                <a:lnTo>
                  <a:pt x="4792766" y="232100"/>
                </a:lnTo>
                <a:lnTo>
                  <a:pt x="4792766" y="232101"/>
                </a:lnTo>
                <a:lnTo>
                  <a:pt x="4792489" y="232101"/>
                </a:lnTo>
                <a:lnTo>
                  <a:pt x="4792489" y="232100"/>
                </a:lnTo>
                <a:lnTo>
                  <a:pt x="4702112" y="232100"/>
                </a:lnTo>
                <a:lnTo>
                  <a:pt x="4702112" y="125189"/>
                </a:lnTo>
                <a:lnTo>
                  <a:pt x="4788707" y="125189"/>
                </a:lnTo>
                <a:lnTo>
                  <a:pt x="4788707" y="190593"/>
                </a:lnTo>
                <a:lnTo>
                  <a:pt x="4745211" y="190593"/>
                </a:lnTo>
                <a:lnTo>
                  <a:pt x="4745211" y="165886"/>
                </a:lnTo>
                <a:lnTo>
                  <a:pt x="4764448" y="165886"/>
                </a:lnTo>
                <a:lnTo>
                  <a:pt x="4764448" y="148359"/>
                </a:lnTo>
                <a:lnTo>
                  <a:pt x="4726829" y="148359"/>
                </a:lnTo>
                <a:lnTo>
                  <a:pt x="4726829" y="162102"/>
                </a:lnTo>
                <a:lnTo>
                  <a:pt x="4726829" y="165886"/>
                </a:lnTo>
                <a:lnTo>
                  <a:pt x="4726829" y="207692"/>
                </a:lnTo>
                <a:lnTo>
                  <a:pt x="4742504" y="207692"/>
                </a:lnTo>
                <a:lnTo>
                  <a:pt x="4745211" y="207692"/>
                </a:lnTo>
                <a:lnTo>
                  <a:pt x="4788707" y="207692"/>
                </a:lnTo>
                <a:lnTo>
                  <a:pt x="4792489" y="207692"/>
                </a:lnTo>
                <a:lnTo>
                  <a:pt x="4792489" y="106919"/>
                </a:lnTo>
                <a:lnTo>
                  <a:pt x="4705895" y="106919"/>
                </a:lnTo>
                <a:lnTo>
                  <a:pt x="4705895" y="41515"/>
                </a:lnTo>
                <a:lnTo>
                  <a:pt x="4749390" y="41515"/>
                </a:lnTo>
                <a:lnTo>
                  <a:pt x="4749390" y="66221"/>
                </a:lnTo>
                <a:lnTo>
                  <a:pt x="4730153" y="66221"/>
                </a:lnTo>
                <a:lnTo>
                  <a:pt x="4730153" y="83749"/>
                </a:lnTo>
                <a:lnTo>
                  <a:pt x="4767773" y="83749"/>
                </a:lnTo>
                <a:lnTo>
                  <a:pt x="4767773" y="70005"/>
                </a:lnTo>
                <a:lnTo>
                  <a:pt x="4767773" y="66221"/>
                </a:lnTo>
                <a:lnTo>
                  <a:pt x="4767773" y="24415"/>
                </a:lnTo>
                <a:lnTo>
                  <a:pt x="4752098" y="24415"/>
                </a:lnTo>
                <a:lnTo>
                  <a:pt x="4749390" y="24415"/>
                </a:lnTo>
                <a:lnTo>
                  <a:pt x="4705895" y="24415"/>
                </a:lnTo>
                <a:lnTo>
                  <a:pt x="4702112" y="24415"/>
                </a:lnTo>
                <a:lnTo>
                  <a:pt x="4688751" y="24415"/>
                </a:lnTo>
                <a:lnTo>
                  <a:pt x="4688751" y="41515"/>
                </a:lnTo>
                <a:lnTo>
                  <a:pt x="4688751" y="232101"/>
                </a:lnTo>
                <a:lnTo>
                  <a:pt x="4650796" y="232101"/>
                </a:lnTo>
                <a:lnTo>
                  <a:pt x="4650796" y="232102"/>
                </a:lnTo>
                <a:lnTo>
                  <a:pt x="4650519" y="232102"/>
                </a:lnTo>
                <a:lnTo>
                  <a:pt x="4650519" y="232101"/>
                </a:lnTo>
                <a:lnTo>
                  <a:pt x="4560142" y="232101"/>
                </a:lnTo>
                <a:lnTo>
                  <a:pt x="4560142" y="125190"/>
                </a:lnTo>
                <a:lnTo>
                  <a:pt x="4646737" y="125190"/>
                </a:lnTo>
                <a:lnTo>
                  <a:pt x="4646737" y="190594"/>
                </a:lnTo>
                <a:lnTo>
                  <a:pt x="4603241" y="190594"/>
                </a:lnTo>
                <a:lnTo>
                  <a:pt x="4603241" y="165887"/>
                </a:lnTo>
                <a:lnTo>
                  <a:pt x="4622478" y="165887"/>
                </a:lnTo>
                <a:lnTo>
                  <a:pt x="4622478" y="148360"/>
                </a:lnTo>
                <a:lnTo>
                  <a:pt x="4584859" y="148360"/>
                </a:lnTo>
                <a:lnTo>
                  <a:pt x="4584859" y="162103"/>
                </a:lnTo>
                <a:lnTo>
                  <a:pt x="4584859" y="165887"/>
                </a:lnTo>
                <a:lnTo>
                  <a:pt x="4584859" y="207693"/>
                </a:lnTo>
                <a:lnTo>
                  <a:pt x="4600534" y="207693"/>
                </a:lnTo>
                <a:lnTo>
                  <a:pt x="4603241" y="207693"/>
                </a:lnTo>
                <a:lnTo>
                  <a:pt x="4646737" y="207693"/>
                </a:lnTo>
                <a:lnTo>
                  <a:pt x="4650519" y="207693"/>
                </a:lnTo>
                <a:lnTo>
                  <a:pt x="4650519" y="106920"/>
                </a:lnTo>
                <a:lnTo>
                  <a:pt x="4563925" y="106920"/>
                </a:lnTo>
                <a:lnTo>
                  <a:pt x="4563925" y="41516"/>
                </a:lnTo>
                <a:lnTo>
                  <a:pt x="4607420" y="41516"/>
                </a:lnTo>
                <a:lnTo>
                  <a:pt x="4607420" y="66222"/>
                </a:lnTo>
                <a:lnTo>
                  <a:pt x="4588183" y="66222"/>
                </a:lnTo>
                <a:lnTo>
                  <a:pt x="4588183" y="83750"/>
                </a:lnTo>
                <a:lnTo>
                  <a:pt x="4625803" y="83750"/>
                </a:lnTo>
                <a:lnTo>
                  <a:pt x="4625803" y="70006"/>
                </a:lnTo>
                <a:lnTo>
                  <a:pt x="4625803" y="66222"/>
                </a:lnTo>
                <a:lnTo>
                  <a:pt x="4625803" y="24416"/>
                </a:lnTo>
                <a:lnTo>
                  <a:pt x="4610128" y="24416"/>
                </a:lnTo>
                <a:lnTo>
                  <a:pt x="4607420" y="24416"/>
                </a:lnTo>
                <a:lnTo>
                  <a:pt x="4563925" y="24416"/>
                </a:lnTo>
                <a:lnTo>
                  <a:pt x="4560142" y="24416"/>
                </a:lnTo>
                <a:lnTo>
                  <a:pt x="4546781" y="24416"/>
                </a:lnTo>
                <a:lnTo>
                  <a:pt x="4546781" y="41516"/>
                </a:lnTo>
                <a:lnTo>
                  <a:pt x="4546781" y="232102"/>
                </a:lnTo>
                <a:lnTo>
                  <a:pt x="4508826" y="232102"/>
                </a:lnTo>
                <a:lnTo>
                  <a:pt x="4508549" y="232102"/>
                </a:lnTo>
                <a:lnTo>
                  <a:pt x="4418172" y="232102"/>
                </a:lnTo>
                <a:lnTo>
                  <a:pt x="4418172" y="125191"/>
                </a:lnTo>
                <a:lnTo>
                  <a:pt x="4504767" y="125191"/>
                </a:lnTo>
                <a:lnTo>
                  <a:pt x="4504767" y="190595"/>
                </a:lnTo>
                <a:lnTo>
                  <a:pt x="4461271" y="190595"/>
                </a:lnTo>
                <a:lnTo>
                  <a:pt x="4461271" y="165888"/>
                </a:lnTo>
                <a:lnTo>
                  <a:pt x="4480508" y="165888"/>
                </a:lnTo>
                <a:lnTo>
                  <a:pt x="4480508" y="148361"/>
                </a:lnTo>
                <a:lnTo>
                  <a:pt x="4442889" y="148361"/>
                </a:lnTo>
                <a:lnTo>
                  <a:pt x="4442889" y="162104"/>
                </a:lnTo>
                <a:lnTo>
                  <a:pt x="4442889" y="165888"/>
                </a:lnTo>
                <a:lnTo>
                  <a:pt x="4442889" y="207694"/>
                </a:lnTo>
                <a:lnTo>
                  <a:pt x="4458564" y="207694"/>
                </a:lnTo>
                <a:lnTo>
                  <a:pt x="4461271" y="207694"/>
                </a:lnTo>
                <a:lnTo>
                  <a:pt x="4504767" y="207694"/>
                </a:lnTo>
                <a:lnTo>
                  <a:pt x="4508549" y="207694"/>
                </a:lnTo>
                <a:lnTo>
                  <a:pt x="4508549" y="106920"/>
                </a:lnTo>
                <a:lnTo>
                  <a:pt x="4421955" y="106920"/>
                </a:lnTo>
                <a:lnTo>
                  <a:pt x="4421955" y="41516"/>
                </a:lnTo>
                <a:lnTo>
                  <a:pt x="4465450" y="41516"/>
                </a:lnTo>
                <a:lnTo>
                  <a:pt x="4465450" y="66222"/>
                </a:lnTo>
                <a:lnTo>
                  <a:pt x="4446213" y="66222"/>
                </a:lnTo>
                <a:lnTo>
                  <a:pt x="4446213" y="83750"/>
                </a:lnTo>
                <a:lnTo>
                  <a:pt x="4483833" y="83750"/>
                </a:lnTo>
                <a:lnTo>
                  <a:pt x="4483833" y="70006"/>
                </a:lnTo>
                <a:lnTo>
                  <a:pt x="4483833" y="66222"/>
                </a:lnTo>
                <a:lnTo>
                  <a:pt x="4483833" y="24416"/>
                </a:lnTo>
                <a:lnTo>
                  <a:pt x="4468158" y="24416"/>
                </a:lnTo>
                <a:lnTo>
                  <a:pt x="4465450" y="24416"/>
                </a:lnTo>
                <a:lnTo>
                  <a:pt x="4421955" y="24416"/>
                </a:lnTo>
                <a:lnTo>
                  <a:pt x="4418172" y="24416"/>
                </a:lnTo>
                <a:lnTo>
                  <a:pt x="4404811" y="24416"/>
                </a:lnTo>
                <a:lnTo>
                  <a:pt x="4404811" y="41516"/>
                </a:lnTo>
                <a:lnTo>
                  <a:pt x="4404811" y="232102"/>
                </a:lnTo>
                <a:lnTo>
                  <a:pt x="4366856" y="232102"/>
                </a:lnTo>
                <a:lnTo>
                  <a:pt x="4366856" y="232103"/>
                </a:lnTo>
                <a:lnTo>
                  <a:pt x="4366579" y="232103"/>
                </a:lnTo>
                <a:lnTo>
                  <a:pt x="4366579" y="232102"/>
                </a:lnTo>
                <a:lnTo>
                  <a:pt x="4276202" y="232102"/>
                </a:lnTo>
                <a:lnTo>
                  <a:pt x="4276202" y="125191"/>
                </a:lnTo>
                <a:lnTo>
                  <a:pt x="4362797" y="125191"/>
                </a:lnTo>
                <a:lnTo>
                  <a:pt x="4362797" y="190595"/>
                </a:lnTo>
                <a:lnTo>
                  <a:pt x="4319301" y="190595"/>
                </a:lnTo>
                <a:lnTo>
                  <a:pt x="4319301" y="165888"/>
                </a:lnTo>
                <a:lnTo>
                  <a:pt x="4338538" y="165888"/>
                </a:lnTo>
                <a:lnTo>
                  <a:pt x="4338538" y="148361"/>
                </a:lnTo>
                <a:lnTo>
                  <a:pt x="4300919" y="148361"/>
                </a:lnTo>
                <a:lnTo>
                  <a:pt x="4300919" y="162104"/>
                </a:lnTo>
                <a:lnTo>
                  <a:pt x="4300919" y="165888"/>
                </a:lnTo>
                <a:lnTo>
                  <a:pt x="4300919" y="207694"/>
                </a:lnTo>
                <a:lnTo>
                  <a:pt x="4316594" y="207694"/>
                </a:lnTo>
                <a:lnTo>
                  <a:pt x="4319301" y="207694"/>
                </a:lnTo>
                <a:lnTo>
                  <a:pt x="4362797" y="207694"/>
                </a:lnTo>
                <a:lnTo>
                  <a:pt x="4366579" y="207694"/>
                </a:lnTo>
                <a:lnTo>
                  <a:pt x="4366579" y="106921"/>
                </a:lnTo>
                <a:lnTo>
                  <a:pt x="4279985" y="106921"/>
                </a:lnTo>
                <a:lnTo>
                  <a:pt x="4279985" y="41517"/>
                </a:lnTo>
                <a:lnTo>
                  <a:pt x="4323480" y="41517"/>
                </a:lnTo>
                <a:lnTo>
                  <a:pt x="4323480" y="66223"/>
                </a:lnTo>
                <a:lnTo>
                  <a:pt x="4304243" y="66223"/>
                </a:lnTo>
                <a:lnTo>
                  <a:pt x="4304243" y="83751"/>
                </a:lnTo>
                <a:lnTo>
                  <a:pt x="4341863" y="83751"/>
                </a:lnTo>
                <a:lnTo>
                  <a:pt x="4341863" y="70007"/>
                </a:lnTo>
                <a:lnTo>
                  <a:pt x="4341863" y="66223"/>
                </a:lnTo>
                <a:lnTo>
                  <a:pt x="4341863" y="24417"/>
                </a:lnTo>
                <a:lnTo>
                  <a:pt x="4326188" y="24417"/>
                </a:lnTo>
                <a:lnTo>
                  <a:pt x="4323480" y="24417"/>
                </a:lnTo>
                <a:lnTo>
                  <a:pt x="4279985" y="24417"/>
                </a:lnTo>
                <a:lnTo>
                  <a:pt x="4276202" y="24417"/>
                </a:lnTo>
                <a:lnTo>
                  <a:pt x="4262841" y="24417"/>
                </a:lnTo>
                <a:lnTo>
                  <a:pt x="4262841" y="41517"/>
                </a:lnTo>
                <a:lnTo>
                  <a:pt x="4262841" y="232103"/>
                </a:lnTo>
                <a:lnTo>
                  <a:pt x="4224886" y="232103"/>
                </a:lnTo>
                <a:lnTo>
                  <a:pt x="4224886" y="232104"/>
                </a:lnTo>
                <a:lnTo>
                  <a:pt x="4224609" y="232104"/>
                </a:lnTo>
                <a:lnTo>
                  <a:pt x="4224609" y="232103"/>
                </a:lnTo>
                <a:lnTo>
                  <a:pt x="4134232" y="232103"/>
                </a:lnTo>
                <a:lnTo>
                  <a:pt x="4134232" y="125192"/>
                </a:lnTo>
                <a:lnTo>
                  <a:pt x="4220827" y="125192"/>
                </a:lnTo>
                <a:lnTo>
                  <a:pt x="4220827" y="190596"/>
                </a:lnTo>
                <a:lnTo>
                  <a:pt x="4177331" y="190596"/>
                </a:lnTo>
                <a:lnTo>
                  <a:pt x="4177331" y="165889"/>
                </a:lnTo>
                <a:lnTo>
                  <a:pt x="4196568" y="165889"/>
                </a:lnTo>
                <a:lnTo>
                  <a:pt x="4196568" y="148362"/>
                </a:lnTo>
                <a:lnTo>
                  <a:pt x="4158949" y="148362"/>
                </a:lnTo>
                <a:lnTo>
                  <a:pt x="4158949" y="162105"/>
                </a:lnTo>
                <a:lnTo>
                  <a:pt x="4158949" y="165889"/>
                </a:lnTo>
                <a:lnTo>
                  <a:pt x="4158949" y="207695"/>
                </a:lnTo>
                <a:lnTo>
                  <a:pt x="4174624" y="207695"/>
                </a:lnTo>
                <a:lnTo>
                  <a:pt x="4177331" y="207695"/>
                </a:lnTo>
                <a:lnTo>
                  <a:pt x="4220827" y="207695"/>
                </a:lnTo>
                <a:lnTo>
                  <a:pt x="4224609" y="207695"/>
                </a:lnTo>
                <a:lnTo>
                  <a:pt x="4224609" y="106922"/>
                </a:lnTo>
                <a:lnTo>
                  <a:pt x="4138015" y="106922"/>
                </a:lnTo>
                <a:lnTo>
                  <a:pt x="4138015" y="41518"/>
                </a:lnTo>
                <a:lnTo>
                  <a:pt x="4181510" y="41518"/>
                </a:lnTo>
                <a:lnTo>
                  <a:pt x="4181510" y="66224"/>
                </a:lnTo>
                <a:lnTo>
                  <a:pt x="4162273" y="66224"/>
                </a:lnTo>
                <a:lnTo>
                  <a:pt x="4162273" y="83752"/>
                </a:lnTo>
                <a:lnTo>
                  <a:pt x="4199893" y="83752"/>
                </a:lnTo>
                <a:lnTo>
                  <a:pt x="4199893" y="70008"/>
                </a:lnTo>
                <a:lnTo>
                  <a:pt x="4199893" y="66224"/>
                </a:lnTo>
                <a:lnTo>
                  <a:pt x="4199893" y="24418"/>
                </a:lnTo>
                <a:lnTo>
                  <a:pt x="4184218" y="24418"/>
                </a:lnTo>
                <a:lnTo>
                  <a:pt x="4181510" y="24418"/>
                </a:lnTo>
                <a:lnTo>
                  <a:pt x="4138015" y="24418"/>
                </a:lnTo>
                <a:lnTo>
                  <a:pt x="4134232" y="24418"/>
                </a:lnTo>
                <a:lnTo>
                  <a:pt x="4120871" y="24418"/>
                </a:lnTo>
                <a:lnTo>
                  <a:pt x="4120871" y="41518"/>
                </a:lnTo>
                <a:lnTo>
                  <a:pt x="4120871" y="232104"/>
                </a:lnTo>
                <a:lnTo>
                  <a:pt x="4082916" y="232104"/>
                </a:lnTo>
                <a:lnTo>
                  <a:pt x="4082916" y="232105"/>
                </a:lnTo>
                <a:lnTo>
                  <a:pt x="4082639" y="232105"/>
                </a:lnTo>
                <a:lnTo>
                  <a:pt x="4082639" y="232104"/>
                </a:lnTo>
                <a:lnTo>
                  <a:pt x="3992262" y="232104"/>
                </a:lnTo>
                <a:lnTo>
                  <a:pt x="3992262" y="125193"/>
                </a:lnTo>
                <a:lnTo>
                  <a:pt x="4078857" y="125193"/>
                </a:lnTo>
                <a:lnTo>
                  <a:pt x="4078857" y="190597"/>
                </a:lnTo>
                <a:lnTo>
                  <a:pt x="4035361" y="190597"/>
                </a:lnTo>
                <a:lnTo>
                  <a:pt x="4035361" y="165890"/>
                </a:lnTo>
                <a:lnTo>
                  <a:pt x="4054598" y="165890"/>
                </a:lnTo>
                <a:lnTo>
                  <a:pt x="4054598" y="148363"/>
                </a:lnTo>
                <a:lnTo>
                  <a:pt x="4016979" y="148363"/>
                </a:lnTo>
                <a:lnTo>
                  <a:pt x="4016979" y="162106"/>
                </a:lnTo>
                <a:lnTo>
                  <a:pt x="4016979" y="165890"/>
                </a:lnTo>
                <a:lnTo>
                  <a:pt x="4016979" y="207696"/>
                </a:lnTo>
                <a:lnTo>
                  <a:pt x="4032654" y="207696"/>
                </a:lnTo>
                <a:lnTo>
                  <a:pt x="4035361" y="207696"/>
                </a:lnTo>
                <a:lnTo>
                  <a:pt x="4078857" y="207696"/>
                </a:lnTo>
                <a:lnTo>
                  <a:pt x="4082639" y="207696"/>
                </a:lnTo>
                <a:lnTo>
                  <a:pt x="4082639" y="106923"/>
                </a:lnTo>
                <a:lnTo>
                  <a:pt x="3996045" y="106923"/>
                </a:lnTo>
                <a:lnTo>
                  <a:pt x="3996045" y="41519"/>
                </a:lnTo>
                <a:lnTo>
                  <a:pt x="4039540" y="41519"/>
                </a:lnTo>
                <a:lnTo>
                  <a:pt x="4039540" y="66225"/>
                </a:lnTo>
                <a:lnTo>
                  <a:pt x="4020303" y="66225"/>
                </a:lnTo>
                <a:lnTo>
                  <a:pt x="4020303" y="83753"/>
                </a:lnTo>
                <a:lnTo>
                  <a:pt x="4057923" y="83753"/>
                </a:lnTo>
                <a:lnTo>
                  <a:pt x="4057923" y="70009"/>
                </a:lnTo>
                <a:lnTo>
                  <a:pt x="4057923" y="66225"/>
                </a:lnTo>
                <a:lnTo>
                  <a:pt x="4057923" y="24419"/>
                </a:lnTo>
                <a:lnTo>
                  <a:pt x="4042248" y="24419"/>
                </a:lnTo>
                <a:lnTo>
                  <a:pt x="4039540" y="24419"/>
                </a:lnTo>
                <a:lnTo>
                  <a:pt x="3996045" y="24419"/>
                </a:lnTo>
                <a:lnTo>
                  <a:pt x="3992262" y="24419"/>
                </a:lnTo>
                <a:lnTo>
                  <a:pt x="3978901" y="24419"/>
                </a:lnTo>
                <a:lnTo>
                  <a:pt x="3978901" y="41519"/>
                </a:lnTo>
                <a:lnTo>
                  <a:pt x="3978901" y="232105"/>
                </a:lnTo>
                <a:lnTo>
                  <a:pt x="3936531" y="232105"/>
                </a:lnTo>
                <a:lnTo>
                  <a:pt x="3936531" y="232106"/>
                </a:lnTo>
                <a:lnTo>
                  <a:pt x="3936254" y="232106"/>
                </a:lnTo>
                <a:lnTo>
                  <a:pt x="3936254" y="232105"/>
                </a:lnTo>
                <a:lnTo>
                  <a:pt x="3850292" y="232105"/>
                </a:lnTo>
                <a:lnTo>
                  <a:pt x="3850292" y="125194"/>
                </a:lnTo>
                <a:lnTo>
                  <a:pt x="3936254" y="125194"/>
                </a:lnTo>
                <a:lnTo>
                  <a:pt x="3936254" y="106924"/>
                </a:lnTo>
                <a:lnTo>
                  <a:pt x="3850292" y="106924"/>
                </a:lnTo>
                <a:lnTo>
                  <a:pt x="3849660" y="106924"/>
                </a:lnTo>
                <a:lnTo>
                  <a:pt x="3849660" y="41520"/>
                </a:lnTo>
                <a:lnTo>
                  <a:pt x="3850292" y="41520"/>
                </a:lnTo>
                <a:lnTo>
                  <a:pt x="3893155" y="41520"/>
                </a:lnTo>
                <a:lnTo>
                  <a:pt x="3893155" y="66226"/>
                </a:lnTo>
                <a:lnTo>
                  <a:pt x="3873918" y="66226"/>
                </a:lnTo>
                <a:lnTo>
                  <a:pt x="3873918" y="83754"/>
                </a:lnTo>
                <a:lnTo>
                  <a:pt x="3911538" y="83754"/>
                </a:lnTo>
                <a:lnTo>
                  <a:pt x="3911538" y="70010"/>
                </a:lnTo>
                <a:lnTo>
                  <a:pt x="3911538" y="66226"/>
                </a:lnTo>
                <a:lnTo>
                  <a:pt x="3911538" y="24420"/>
                </a:lnTo>
                <a:lnTo>
                  <a:pt x="3895863" y="24420"/>
                </a:lnTo>
                <a:lnTo>
                  <a:pt x="3893155" y="24420"/>
                </a:lnTo>
                <a:lnTo>
                  <a:pt x="3850292" y="24420"/>
                </a:lnTo>
                <a:lnTo>
                  <a:pt x="3849660" y="24420"/>
                </a:lnTo>
                <a:lnTo>
                  <a:pt x="3832516" y="24420"/>
                </a:lnTo>
                <a:lnTo>
                  <a:pt x="3832516" y="41520"/>
                </a:lnTo>
                <a:lnTo>
                  <a:pt x="3832516" y="232106"/>
                </a:lnTo>
                <a:lnTo>
                  <a:pt x="3790147" y="232106"/>
                </a:lnTo>
                <a:lnTo>
                  <a:pt x="3789870" y="232106"/>
                </a:lnTo>
                <a:lnTo>
                  <a:pt x="3703907" y="232106"/>
                </a:lnTo>
                <a:lnTo>
                  <a:pt x="3703907" y="125195"/>
                </a:lnTo>
                <a:lnTo>
                  <a:pt x="3789870" y="125195"/>
                </a:lnTo>
                <a:lnTo>
                  <a:pt x="3789870" y="106924"/>
                </a:lnTo>
                <a:lnTo>
                  <a:pt x="3703907" y="106924"/>
                </a:lnTo>
                <a:lnTo>
                  <a:pt x="3703276" y="106924"/>
                </a:lnTo>
                <a:lnTo>
                  <a:pt x="3703276" y="41520"/>
                </a:lnTo>
                <a:lnTo>
                  <a:pt x="3703907" y="41520"/>
                </a:lnTo>
                <a:lnTo>
                  <a:pt x="3746771" y="41520"/>
                </a:lnTo>
                <a:lnTo>
                  <a:pt x="3746771" y="66226"/>
                </a:lnTo>
                <a:lnTo>
                  <a:pt x="3727534" y="66226"/>
                </a:lnTo>
                <a:lnTo>
                  <a:pt x="3727534" y="83754"/>
                </a:lnTo>
                <a:lnTo>
                  <a:pt x="3765154" y="83754"/>
                </a:lnTo>
                <a:lnTo>
                  <a:pt x="3765154" y="70010"/>
                </a:lnTo>
                <a:lnTo>
                  <a:pt x="3765154" y="66226"/>
                </a:lnTo>
                <a:lnTo>
                  <a:pt x="3765154" y="24420"/>
                </a:lnTo>
                <a:lnTo>
                  <a:pt x="3749479" y="24420"/>
                </a:lnTo>
                <a:lnTo>
                  <a:pt x="3746771" y="24420"/>
                </a:lnTo>
                <a:lnTo>
                  <a:pt x="3703907" y="24420"/>
                </a:lnTo>
                <a:lnTo>
                  <a:pt x="3703276" y="24420"/>
                </a:lnTo>
                <a:lnTo>
                  <a:pt x="3686132" y="24420"/>
                </a:lnTo>
                <a:lnTo>
                  <a:pt x="3686132" y="41520"/>
                </a:lnTo>
                <a:lnTo>
                  <a:pt x="3686132" y="232106"/>
                </a:lnTo>
                <a:lnTo>
                  <a:pt x="3643762" y="232106"/>
                </a:lnTo>
                <a:lnTo>
                  <a:pt x="3643485" y="232106"/>
                </a:lnTo>
                <a:lnTo>
                  <a:pt x="3557523" y="232106"/>
                </a:lnTo>
                <a:lnTo>
                  <a:pt x="3557523" y="125195"/>
                </a:lnTo>
                <a:lnTo>
                  <a:pt x="3643485" y="125195"/>
                </a:lnTo>
                <a:lnTo>
                  <a:pt x="3643485" y="106924"/>
                </a:lnTo>
                <a:lnTo>
                  <a:pt x="3557523" y="106924"/>
                </a:lnTo>
                <a:lnTo>
                  <a:pt x="3556891" y="106924"/>
                </a:lnTo>
                <a:lnTo>
                  <a:pt x="3556891" y="41520"/>
                </a:lnTo>
                <a:lnTo>
                  <a:pt x="3557523" y="41520"/>
                </a:lnTo>
                <a:lnTo>
                  <a:pt x="3600386" y="41520"/>
                </a:lnTo>
                <a:lnTo>
                  <a:pt x="3600386" y="66226"/>
                </a:lnTo>
                <a:lnTo>
                  <a:pt x="3581149" y="66226"/>
                </a:lnTo>
                <a:lnTo>
                  <a:pt x="3581149" y="83754"/>
                </a:lnTo>
                <a:lnTo>
                  <a:pt x="3618769" y="83754"/>
                </a:lnTo>
                <a:lnTo>
                  <a:pt x="3618769" y="70010"/>
                </a:lnTo>
                <a:lnTo>
                  <a:pt x="3618769" y="66226"/>
                </a:lnTo>
                <a:lnTo>
                  <a:pt x="3618769" y="24420"/>
                </a:lnTo>
                <a:lnTo>
                  <a:pt x="3603094" y="24420"/>
                </a:lnTo>
                <a:lnTo>
                  <a:pt x="3600386" y="24420"/>
                </a:lnTo>
                <a:lnTo>
                  <a:pt x="3557523" y="24420"/>
                </a:lnTo>
                <a:lnTo>
                  <a:pt x="3556891" y="24420"/>
                </a:lnTo>
                <a:lnTo>
                  <a:pt x="3539747" y="24420"/>
                </a:lnTo>
                <a:lnTo>
                  <a:pt x="3539747" y="41520"/>
                </a:lnTo>
                <a:lnTo>
                  <a:pt x="3539747" y="232106"/>
                </a:lnTo>
                <a:lnTo>
                  <a:pt x="3497376" y="232106"/>
                </a:lnTo>
                <a:lnTo>
                  <a:pt x="3497376" y="232107"/>
                </a:lnTo>
                <a:lnTo>
                  <a:pt x="3497099" y="232107"/>
                </a:lnTo>
                <a:lnTo>
                  <a:pt x="3497099" y="232106"/>
                </a:lnTo>
                <a:lnTo>
                  <a:pt x="3411138" y="232106"/>
                </a:lnTo>
                <a:lnTo>
                  <a:pt x="3411138" y="125195"/>
                </a:lnTo>
                <a:lnTo>
                  <a:pt x="3497099" y="125195"/>
                </a:lnTo>
                <a:lnTo>
                  <a:pt x="3497099" y="106925"/>
                </a:lnTo>
                <a:lnTo>
                  <a:pt x="3411138" y="106925"/>
                </a:lnTo>
                <a:lnTo>
                  <a:pt x="3410505" y="106925"/>
                </a:lnTo>
                <a:lnTo>
                  <a:pt x="3410505" y="41521"/>
                </a:lnTo>
                <a:lnTo>
                  <a:pt x="3411138" y="41521"/>
                </a:lnTo>
                <a:lnTo>
                  <a:pt x="3454000" y="41521"/>
                </a:lnTo>
                <a:lnTo>
                  <a:pt x="3454000" y="66227"/>
                </a:lnTo>
                <a:lnTo>
                  <a:pt x="3434763" y="66227"/>
                </a:lnTo>
                <a:lnTo>
                  <a:pt x="3434763" y="83755"/>
                </a:lnTo>
                <a:lnTo>
                  <a:pt x="3472383" y="83755"/>
                </a:lnTo>
                <a:lnTo>
                  <a:pt x="3472383" y="70011"/>
                </a:lnTo>
                <a:lnTo>
                  <a:pt x="3472383" y="66227"/>
                </a:lnTo>
                <a:lnTo>
                  <a:pt x="3472383" y="24421"/>
                </a:lnTo>
                <a:lnTo>
                  <a:pt x="3456708" y="24421"/>
                </a:lnTo>
                <a:lnTo>
                  <a:pt x="3454000" y="24421"/>
                </a:lnTo>
                <a:lnTo>
                  <a:pt x="3411138" y="24421"/>
                </a:lnTo>
                <a:lnTo>
                  <a:pt x="3410505" y="24421"/>
                </a:lnTo>
                <a:lnTo>
                  <a:pt x="3393361" y="24421"/>
                </a:lnTo>
                <a:lnTo>
                  <a:pt x="3393361" y="41521"/>
                </a:lnTo>
                <a:lnTo>
                  <a:pt x="3393361" y="232107"/>
                </a:lnTo>
                <a:lnTo>
                  <a:pt x="3350992" y="232107"/>
                </a:lnTo>
                <a:lnTo>
                  <a:pt x="3350992" y="232108"/>
                </a:lnTo>
                <a:lnTo>
                  <a:pt x="3350715" y="232108"/>
                </a:lnTo>
                <a:lnTo>
                  <a:pt x="3350715" y="232107"/>
                </a:lnTo>
                <a:lnTo>
                  <a:pt x="3264752" y="232107"/>
                </a:lnTo>
                <a:lnTo>
                  <a:pt x="3264752" y="125196"/>
                </a:lnTo>
                <a:lnTo>
                  <a:pt x="3350715" y="125196"/>
                </a:lnTo>
                <a:lnTo>
                  <a:pt x="3350715" y="106926"/>
                </a:lnTo>
                <a:lnTo>
                  <a:pt x="3264752" y="106926"/>
                </a:lnTo>
                <a:lnTo>
                  <a:pt x="3264121" y="106926"/>
                </a:lnTo>
                <a:lnTo>
                  <a:pt x="3264121" y="41522"/>
                </a:lnTo>
                <a:lnTo>
                  <a:pt x="3264752" y="41522"/>
                </a:lnTo>
                <a:lnTo>
                  <a:pt x="3307616" y="41522"/>
                </a:lnTo>
                <a:lnTo>
                  <a:pt x="3307616" y="66228"/>
                </a:lnTo>
                <a:lnTo>
                  <a:pt x="3288379" y="66228"/>
                </a:lnTo>
                <a:lnTo>
                  <a:pt x="3288379" y="83756"/>
                </a:lnTo>
                <a:lnTo>
                  <a:pt x="3325999" y="83756"/>
                </a:lnTo>
                <a:lnTo>
                  <a:pt x="3325999" y="70012"/>
                </a:lnTo>
                <a:lnTo>
                  <a:pt x="3325999" y="66228"/>
                </a:lnTo>
                <a:lnTo>
                  <a:pt x="3325999" y="24422"/>
                </a:lnTo>
                <a:lnTo>
                  <a:pt x="3310324" y="24422"/>
                </a:lnTo>
                <a:lnTo>
                  <a:pt x="3307616" y="24422"/>
                </a:lnTo>
                <a:lnTo>
                  <a:pt x="3264752" y="24422"/>
                </a:lnTo>
                <a:lnTo>
                  <a:pt x="3264121" y="24422"/>
                </a:lnTo>
                <a:lnTo>
                  <a:pt x="3246977" y="24422"/>
                </a:lnTo>
                <a:lnTo>
                  <a:pt x="3246977" y="41522"/>
                </a:lnTo>
                <a:lnTo>
                  <a:pt x="3246977" y="232108"/>
                </a:lnTo>
                <a:lnTo>
                  <a:pt x="3204607" y="232108"/>
                </a:lnTo>
                <a:lnTo>
                  <a:pt x="3204607" y="232109"/>
                </a:lnTo>
                <a:lnTo>
                  <a:pt x="3204330" y="232109"/>
                </a:lnTo>
                <a:lnTo>
                  <a:pt x="3204330" y="232108"/>
                </a:lnTo>
                <a:lnTo>
                  <a:pt x="3118368" y="232108"/>
                </a:lnTo>
                <a:lnTo>
                  <a:pt x="3118368" y="125197"/>
                </a:lnTo>
                <a:lnTo>
                  <a:pt x="3204330" y="125197"/>
                </a:lnTo>
                <a:lnTo>
                  <a:pt x="3204330" y="106927"/>
                </a:lnTo>
                <a:lnTo>
                  <a:pt x="3118368" y="106927"/>
                </a:lnTo>
                <a:lnTo>
                  <a:pt x="3117736" y="106927"/>
                </a:lnTo>
                <a:lnTo>
                  <a:pt x="3117736" y="41523"/>
                </a:lnTo>
                <a:lnTo>
                  <a:pt x="3118368" y="41523"/>
                </a:lnTo>
                <a:lnTo>
                  <a:pt x="3161231" y="41523"/>
                </a:lnTo>
                <a:lnTo>
                  <a:pt x="3161231" y="66229"/>
                </a:lnTo>
                <a:lnTo>
                  <a:pt x="3141994" y="66229"/>
                </a:lnTo>
                <a:lnTo>
                  <a:pt x="3141994" y="83757"/>
                </a:lnTo>
                <a:lnTo>
                  <a:pt x="3179614" y="83757"/>
                </a:lnTo>
                <a:lnTo>
                  <a:pt x="3179614" y="70013"/>
                </a:lnTo>
                <a:lnTo>
                  <a:pt x="3179614" y="66229"/>
                </a:lnTo>
                <a:lnTo>
                  <a:pt x="3179614" y="24423"/>
                </a:lnTo>
                <a:lnTo>
                  <a:pt x="3163939" y="24423"/>
                </a:lnTo>
                <a:lnTo>
                  <a:pt x="3161231" y="24423"/>
                </a:lnTo>
                <a:lnTo>
                  <a:pt x="3118368" y="24423"/>
                </a:lnTo>
                <a:lnTo>
                  <a:pt x="3117736" y="24423"/>
                </a:lnTo>
                <a:lnTo>
                  <a:pt x="3100592" y="24423"/>
                </a:lnTo>
                <a:lnTo>
                  <a:pt x="3100592" y="41523"/>
                </a:lnTo>
                <a:lnTo>
                  <a:pt x="3100592" y="232109"/>
                </a:lnTo>
                <a:lnTo>
                  <a:pt x="3058221" y="232109"/>
                </a:lnTo>
                <a:lnTo>
                  <a:pt x="3057944" y="232109"/>
                </a:lnTo>
                <a:lnTo>
                  <a:pt x="2971983" y="232109"/>
                </a:lnTo>
                <a:lnTo>
                  <a:pt x="2971983" y="125198"/>
                </a:lnTo>
                <a:lnTo>
                  <a:pt x="3057944" y="125198"/>
                </a:lnTo>
                <a:lnTo>
                  <a:pt x="3057944" y="106927"/>
                </a:lnTo>
                <a:lnTo>
                  <a:pt x="2971983" y="106927"/>
                </a:lnTo>
                <a:lnTo>
                  <a:pt x="2971350" y="106927"/>
                </a:lnTo>
                <a:lnTo>
                  <a:pt x="2971350" y="41523"/>
                </a:lnTo>
                <a:lnTo>
                  <a:pt x="2971983" y="41523"/>
                </a:lnTo>
                <a:lnTo>
                  <a:pt x="3014845" y="41523"/>
                </a:lnTo>
                <a:lnTo>
                  <a:pt x="3014845" y="66229"/>
                </a:lnTo>
                <a:lnTo>
                  <a:pt x="2995608" y="66229"/>
                </a:lnTo>
                <a:lnTo>
                  <a:pt x="2995608" y="83757"/>
                </a:lnTo>
                <a:lnTo>
                  <a:pt x="3033228" y="83757"/>
                </a:lnTo>
                <a:lnTo>
                  <a:pt x="3033228" y="70013"/>
                </a:lnTo>
                <a:lnTo>
                  <a:pt x="3033228" y="66229"/>
                </a:lnTo>
                <a:lnTo>
                  <a:pt x="3033228" y="24423"/>
                </a:lnTo>
                <a:lnTo>
                  <a:pt x="3017553" y="24423"/>
                </a:lnTo>
                <a:lnTo>
                  <a:pt x="3014845" y="24423"/>
                </a:lnTo>
                <a:lnTo>
                  <a:pt x="2971983" y="24423"/>
                </a:lnTo>
                <a:lnTo>
                  <a:pt x="2971350" y="24423"/>
                </a:lnTo>
                <a:lnTo>
                  <a:pt x="2954206" y="24423"/>
                </a:lnTo>
                <a:lnTo>
                  <a:pt x="2954206" y="41523"/>
                </a:lnTo>
                <a:lnTo>
                  <a:pt x="2954206" y="232109"/>
                </a:lnTo>
                <a:lnTo>
                  <a:pt x="2911837" y="232109"/>
                </a:lnTo>
                <a:lnTo>
                  <a:pt x="2911560" y="232109"/>
                </a:lnTo>
                <a:lnTo>
                  <a:pt x="2825597" y="232109"/>
                </a:lnTo>
                <a:lnTo>
                  <a:pt x="2825597" y="125198"/>
                </a:lnTo>
                <a:lnTo>
                  <a:pt x="2911560" y="125198"/>
                </a:lnTo>
                <a:lnTo>
                  <a:pt x="2911560" y="106927"/>
                </a:lnTo>
                <a:lnTo>
                  <a:pt x="2825597" y="106927"/>
                </a:lnTo>
                <a:lnTo>
                  <a:pt x="2824966" y="106927"/>
                </a:lnTo>
                <a:lnTo>
                  <a:pt x="2824966" y="41523"/>
                </a:lnTo>
                <a:lnTo>
                  <a:pt x="2825597" y="41523"/>
                </a:lnTo>
                <a:lnTo>
                  <a:pt x="2868461" y="41523"/>
                </a:lnTo>
                <a:lnTo>
                  <a:pt x="2868461" y="66229"/>
                </a:lnTo>
                <a:lnTo>
                  <a:pt x="2849224" y="66229"/>
                </a:lnTo>
                <a:lnTo>
                  <a:pt x="2849224" y="83757"/>
                </a:lnTo>
                <a:lnTo>
                  <a:pt x="2886844" y="83757"/>
                </a:lnTo>
                <a:lnTo>
                  <a:pt x="2886844" y="70013"/>
                </a:lnTo>
                <a:lnTo>
                  <a:pt x="2886844" y="66229"/>
                </a:lnTo>
                <a:lnTo>
                  <a:pt x="2886844" y="24423"/>
                </a:lnTo>
                <a:lnTo>
                  <a:pt x="2871169" y="24423"/>
                </a:lnTo>
                <a:lnTo>
                  <a:pt x="2868461" y="24423"/>
                </a:lnTo>
                <a:lnTo>
                  <a:pt x="2825597" y="24423"/>
                </a:lnTo>
                <a:lnTo>
                  <a:pt x="2824966" y="24423"/>
                </a:lnTo>
                <a:lnTo>
                  <a:pt x="2807822" y="24423"/>
                </a:lnTo>
                <a:lnTo>
                  <a:pt x="2807822" y="41523"/>
                </a:lnTo>
                <a:lnTo>
                  <a:pt x="2807822" y="232109"/>
                </a:lnTo>
                <a:lnTo>
                  <a:pt x="2765452" y="232109"/>
                </a:lnTo>
                <a:lnTo>
                  <a:pt x="2765452" y="232110"/>
                </a:lnTo>
                <a:lnTo>
                  <a:pt x="2765175" y="232110"/>
                </a:lnTo>
                <a:lnTo>
                  <a:pt x="2765175" y="232109"/>
                </a:lnTo>
                <a:lnTo>
                  <a:pt x="2679213" y="232109"/>
                </a:lnTo>
                <a:lnTo>
                  <a:pt x="2679213" y="125198"/>
                </a:lnTo>
                <a:lnTo>
                  <a:pt x="2765175" y="125198"/>
                </a:lnTo>
                <a:lnTo>
                  <a:pt x="2765175" y="106928"/>
                </a:lnTo>
                <a:lnTo>
                  <a:pt x="2679213" y="106928"/>
                </a:lnTo>
                <a:lnTo>
                  <a:pt x="2678581" y="106928"/>
                </a:lnTo>
                <a:lnTo>
                  <a:pt x="2678581" y="41524"/>
                </a:lnTo>
                <a:lnTo>
                  <a:pt x="2679213" y="41524"/>
                </a:lnTo>
                <a:lnTo>
                  <a:pt x="2722076" y="41524"/>
                </a:lnTo>
                <a:lnTo>
                  <a:pt x="2722076" y="66230"/>
                </a:lnTo>
                <a:lnTo>
                  <a:pt x="2702839" y="66230"/>
                </a:lnTo>
                <a:lnTo>
                  <a:pt x="2702839" y="83758"/>
                </a:lnTo>
                <a:lnTo>
                  <a:pt x="2740459" y="83758"/>
                </a:lnTo>
                <a:lnTo>
                  <a:pt x="2740459" y="70014"/>
                </a:lnTo>
                <a:lnTo>
                  <a:pt x="2740459" y="66230"/>
                </a:lnTo>
                <a:lnTo>
                  <a:pt x="2740459" y="24424"/>
                </a:lnTo>
                <a:lnTo>
                  <a:pt x="2724784" y="24424"/>
                </a:lnTo>
                <a:lnTo>
                  <a:pt x="2722076" y="24424"/>
                </a:lnTo>
                <a:lnTo>
                  <a:pt x="2679213" y="24424"/>
                </a:lnTo>
                <a:lnTo>
                  <a:pt x="2678581" y="24424"/>
                </a:lnTo>
                <a:lnTo>
                  <a:pt x="2661437" y="24424"/>
                </a:lnTo>
                <a:lnTo>
                  <a:pt x="2661437" y="41524"/>
                </a:lnTo>
                <a:lnTo>
                  <a:pt x="2661437" y="232110"/>
                </a:lnTo>
                <a:lnTo>
                  <a:pt x="2619066" y="232110"/>
                </a:lnTo>
                <a:lnTo>
                  <a:pt x="2619066" y="232111"/>
                </a:lnTo>
                <a:lnTo>
                  <a:pt x="2618789" y="232111"/>
                </a:lnTo>
                <a:lnTo>
                  <a:pt x="2618789" y="232110"/>
                </a:lnTo>
                <a:lnTo>
                  <a:pt x="2532829" y="232110"/>
                </a:lnTo>
                <a:lnTo>
                  <a:pt x="2532829" y="125199"/>
                </a:lnTo>
                <a:lnTo>
                  <a:pt x="2618789" y="125199"/>
                </a:lnTo>
                <a:lnTo>
                  <a:pt x="2618789" y="106929"/>
                </a:lnTo>
                <a:lnTo>
                  <a:pt x="2532829" y="106929"/>
                </a:lnTo>
                <a:lnTo>
                  <a:pt x="2532196" y="106929"/>
                </a:lnTo>
                <a:lnTo>
                  <a:pt x="2532196" y="41525"/>
                </a:lnTo>
                <a:lnTo>
                  <a:pt x="2532829" y="41525"/>
                </a:lnTo>
                <a:lnTo>
                  <a:pt x="2575690" y="41525"/>
                </a:lnTo>
                <a:lnTo>
                  <a:pt x="2575690" y="66231"/>
                </a:lnTo>
                <a:lnTo>
                  <a:pt x="2556454" y="66231"/>
                </a:lnTo>
                <a:lnTo>
                  <a:pt x="2556454" y="83759"/>
                </a:lnTo>
                <a:lnTo>
                  <a:pt x="2594073" y="83759"/>
                </a:lnTo>
                <a:lnTo>
                  <a:pt x="2594073" y="70015"/>
                </a:lnTo>
                <a:lnTo>
                  <a:pt x="2594073" y="66231"/>
                </a:lnTo>
                <a:lnTo>
                  <a:pt x="2594073" y="24425"/>
                </a:lnTo>
                <a:lnTo>
                  <a:pt x="2578398" y="24425"/>
                </a:lnTo>
                <a:lnTo>
                  <a:pt x="2575690" y="24425"/>
                </a:lnTo>
                <a:lnTo>
                  <a:pt x="2532829" y="24425"/>
                </a:lnTo>
                <a:lnTo>
                  <a:pt x="2532196" y="24425"/>
                </a:lnTo>
                <a:lnTo>
                  <a:pt x="2515052" y="24425"/>
                </a:lnTo>
                <a:lnTo>
                  <a:pt x="2515052" y="41525"/>
                </a:lnTo>
                <a:lnTo>
                  <a:pt x="2515052" y="232111"/>
                </a:lnTo>
                <a:lnTo>
                  <a:pt x="2472684" y="232111"/>
                </a:lnTo>
                <a:lnTo>
                  <a:pt x="2472684" y="232112"/>
                </a:lnTo>
                <a:lnTo>
                  <a:pt x="2472407" y="232112"/>
                </a:lnTo>
                <a:lnTo>
                  <a:pt x="2472407" y="232111"/>
                </a:lnTo>
                <a:lnTo>
                  <a:pt x="2386443" y="232111"/>
                </a:lnTo>
                <a:lnTo>
                  <a:pt x="2386443" y="125200"/>
                </a:lnTo>
                <a:lnTo>
                  <a:pt x="2472407" y="125200"/>
                </a:lnTo>
                <a:lnTo>
                  <a:pt x="2472407" y="106930"/>
                </a:lnTo>
                <a:lnTo>
                  <a:pt x="2386443" y="106930"/>
                </a:lnTo>
                <a:lnTo>
                  <a:pt x="2385812" y="106930"/>
                </a:lnTo>
                <a:lnTo>
                  <a:pt x="2385812" y="41526"/>
                </a:lnTo>
                <a:lnTo>
                  <a:pt x="2386443" y="41526"/>
                </a:lnTo>
                <a:lnTo>
                  <a:pt x="2429308" y="41526"/>
                </a:lnTo>
                <a:lnTo>
                  <a:pt x="2429308" y="66232"/>
                </a:lnTo>
                <a:lnTo>
                  <a:pt x="2410070" y="66232"/>
                </a:lnTo>
                <a:lnTo>
                  <a:pt x="2410070" y="83760"/>
                </a:lnTo>
                <a:lnTo>
                  <a:pt x="2447690" y="83760"/>
                </a:lnTo>
                <a:lnTo>
                  <a:pt x="2447690" y="70016"/>
                </a:lnTo>
                <a:lnTo>
                  <a:pt x="2447690" y="66232"/>
                </a:lnTo>
                <a:lnTo>
                  <a:pt x="2447690" y="24426"/>
                </a:lnTo>
                <a:lnTo>
                  <a:pt x="2432016" y="24426"/>
                </a:lnTo>
                <a:lnTo>
                  <a:pt x="2429308" y="24426"/>
                </a:lnTo>
                <a:lnTo>
                  <a:pt x="2386443" y="24426"/>
                </a:lnTo>
                <a:lnTo>
                  <a:pt x="2385812" y="24426"/>
                </a:lnTo>
                <a:lnTo>
                  <a:pt x="2368669" y="24426"/>
                </a:lnTo>
                <a:lnTo>
                  <a:pt x="2368669" y="41526"/>
                </a:lnTo>
                <a:lnTo>
                  <a:pt x="2368669" y="232112"/>
                </a:lnTo>
                <a:lnTo>
                  <a:pt x="2326299" y="232112"/>
                </a:lnTo>
                <a:lnTo>
                  <a:pt x="2326021" y="232112"/>
                </a:lnTo>
                <a:lnTo>
                  <a:pt x="2240060" y="232112"/>
                </a:lnTo>
                <a:lnTo>
                  <a:pt x="2240060" y="125201"/>
                </a:lnTo>
                <a:lnTo>
                  <a:pt x="2326021" y="125201"/>
                </a:lnTo>
                <a:lnTo>
                  <a:pt x="2326021" y="106930"/>
                </a:lnTo>
                <a:lnTo>
                  <a:pt x="2240060" y="106930"/>
                </a:lnTo>
                <a:lnTo>
                  <a:pt x="2239428" y="106930"/>
                </a:lnTo>
                <a:lnTo>
                  <a:pt x="2239428" y="41526"/>
                </a:lnTo>
                <a:lnTo>
                  <a:pt x="2240060" y="41526"/>
                </a:lnTo>
                <a:lnTo>
                  <a:pt x="2282923" y="41526"/>
                </a:lnTo>
                <a:lnTo>
                  <a:pt x="2282923" y="66232"/>
                </a:lnTo>
                <a:lnTo>
                  <a:pt x="2263686" y="66232"/>
                </a:lnTo>
                <a:lnTo>
                  <a:pt x="2263686" y="83760"/>
                </a:lnTo>
                <a:lnTo>
                  <a:pt x="2301305" y="83760"/>
                </a:lnTo>
                <a:lnTo>
                  <a:pt x="2301305" y="70016"/>
                </a:lnTo>
                <a:lnTo>
                  <a:pt x="2301305" y="66232"/>
                </a:lnTo>
                <a:lnTo>
                  <a:pt x="2301305" y="24426"/>
                </a:lnTo>
                <a:lnTo>
                  <a:pt x="2285631" y="24426"/>
                </a:lnTo>
                <a:lnTo>
                  <a:pt x="2282923" y="24426"/>
                </a:lnTo>
                <a:lnTo>
                  <a:pt x="2240060" y="24426"/>
                </a:lnTo>
                <a:lnTo>
                  <a:pt x="2239428" y="24426"/>
                </a:lnTo>
                <a:lnTo>
                  <a:pt x="2222284" y="24426"/>
                </a:lnTo>
                <a:lnTo>
                  <a:pt x="2222284" y="41526"/>
                </a:lnTo>
                <a:lnTo>
                  <a:pt x="2222284" y="232112"/>
                </a:lnTo>
                <a:lnTo>
                  <a:pt x="2179914" y="232112"/>
                </a:lnTo>
                <a:lnTo>
                  <a:pt x="2179914" y="232113"/>
                </a:lnTo>
                <a:lnTo>
                  <a:pt x="2179637" y="232113"/>
                </a:lnTo>
                <a:lnTo>
                  <a:pt x="2179637" y="232112"/>
                </a:lnTo>
                <a:lnTo>
                  <a:pt x="2093674" y="232112"/>
                </a:lnTo>
                <a:lnTo>
                  <a:pt x="2093674" y="125201"/>
                </a:lnTo>
                <a:lnTo>
                  <a:pt x="2179637" y="125201"/>
                </a:lnTo>
                <a:lnTo>
                  <a:pt x="2179637" y="106931"/>
                </a:lnTo>
                <a:lnTo>
                  <a:pt x="2093674" y="106931"/>
                </a:lnTo>
                <a:lnTo>
                  <a:pt x="2093042" y="106931"/>
                </a:lnTo>
                <a:lnTo>
                  <a:pt x="2093042" y="41527"/>
                </a:lnTo>
                <a:lnTo>
                  <a:pt x="2093674" y="41527"/>
                </a:lnTo>
                <a:lnTo>
                  <a:pt x="2136538" y="41527"/>
                </a:lnTo>
                <a:lnTo>
                  <a:pt x="2136538" y="66233"/>
                </a:lnTo>
                <a:lnTo>
                  <a:pt x="2117301" y="66233"/>
                </a:lnTo>
                <a:lnTo>
                  <a:pt x="2117301" y="83761"/>
                </a:lnTo>
                <a:lnTo>
                  <a:pt x="2154920" y="83761"/>
                </a:lnTo>
                <a:lnTo>
                  <a:pt x="2154920" y="70017"/>
                </a:lnTo>
                <a:lnTo>
                  <a:pt x="2154920" y="66233"/>
                </a:lnTo>
                <a:lnTo>
                  <a:pt x="2154920" y="24427"/>
                </a:lnTo>
                <a:lnTo>
                  <a:pt x="2139245" y="24427"/>
                </a:lnTo>
                <a:lnTo>
                  <a:pt x="2136538" y="24427"/>
                </a:lnTo>
                <a:lnTo>
                  <a:pt x="2093674" y="24427"/>
                </a:lnTo>
                <a:lnTo>
                  <a:pt x="2093042" y="24427"/>
                </a:lnTo>
                <a:lnTo>
                  <a:pt x="2075899" y="24427"/>
                </a:lnTo>
                <a:lnTo>
                  <a:pt x="2075899" y="41527"/>
                </a:lnTo>
                <a:lnTo>
                  <a:pt x="2075899" y="232113"/>
                </a:lnTo>
                <a:lnTo>
                  <a:pt x="2033528" y="232113"/>
                </a:lnTo>
                <a:lnTo>
                  <a:pt x="2033252" y="232113"/>
                </a:lnTo>
                <a:lnTo>
                  <a:pt x="1947289" y="232113"/>
                </a:lnTo>
                <a:lnTo>
                  <a:pt x="1947289" y="125202"/>
                </a:lnTo>
                <a:lnTo>
                  <a:pt x="2033252" y="125202"/>
                </a:lnTo>
                <a:lnTo>
                  <a:pt x="2033252" y="106931"/>
                </a:lnTo>
                <a:lnTo>
                  <a:pt x="1947289" y="106931"/>
                </a:lnTo>
                <a:lnTo>
                  <a:pt x="1946656" y="106931"/>
                </a:lnTo>
                <a:lnTo>
                  <a:pt x="1946656" y="41527"/>
                </a:lnTo>
                <a:lnTo>
                  <a:pt x="1947289" y="41527"/>
                </a:lnTo>
                <a:lnTo>
                  <a:pt x="1990152" y="41527"/>
                </a:lnTo>
                <a:lnTo>
                  <a:pt x="1990152" y="66233"/>
                </a:lnTo>
                <a:lnTo>
                  <a:pt x="1970915" y="66233"/>
                </a:lnTo>
                <a:lnTo>
                  <a:pt x="1970915" y="83761"/>
                </a:lnTo>
                <a:lnTo>
                  <a:pt x="2008535" y="83761"/>
                </a:lnTo>
                <a:lnTo>
                  <a:pt x="2008535" y="70017"/>
                </a:lnTo>
                <a:lnTo>
                  <a:pt x="2008535" y="66233"/>
                </a:lnTo>
                <a:lnTo>
                  <a:pt x="2008535" y="24427"/>
                </a:lnTo>
                <a:lnTo>
                  <a:pt x="1992860" y="24427"/>
                </a:lnTo>
                <a:lnTo>
                  <a:pt x="1990152" y="24427"/>
                </a:lnTo>
                <a:lnTo>
                  <a:pt x="1947289" y="24427"/>
                </a:lnTo>
                <a:lnTo>
                  <a:pt x="1946656" y="24427"/>
                </a:lnTo>
                <a:lnTo>
                  <a:pt x="1929513" y="24427"/>
                </a:lnTo>
                <a:lnTo>
                  <a:pt x="1929513" y="41527"/>
                </a:lnTo>
                <a:lnTo>
                  <a:pt x="1929513" y="232113"/>
                </a:lnTo>
                <a:lnTo>
                  <a:pt x="1887143" y="232113"/>
                </a:lnTo>
                <a:lnTo>
                  <a:pt x="1887143" y="232114"/>
                </a:lnTo>
                <a:lnTo>
                  <a:pt x="1886866" y="232114"/>
                </a:lnTo>
                <a:lnTo>
                  <a:pt x="1886866" y="232113"/>
                </a:lnTo>
                <a:lnTo>
                  <a:pt x="1800905" y="232113"/>
                </a:lnTo>
                <a:lnTo>
                  <a:pt x="1800905" y="125202"/>
                </a:lnTo>
                <a:lnTo>
                  <a:pt x="1886866" y="125202"/>
                </a:lnTo>
                <a:lnTo>
                  <a:pt x="1886866" y="106932"/>
                </a:lnTo>
                <a:lnTo>
                  <a:pt x="1800905" y="106932"/>
                </a:lnTo>
                <a:lnTo>
                  <a:pt x="1800273" y="106932"/>
                </a:lnTo>
                <a:lnTo>
                  <a:pt x="1800273" y="41528"/>
                </a:lnTo>
                <a:lnTo>
                  <a:pt x="1800905" y="41528"/>
                </a:lnTo>
                <a:lnTo>
                  <a:pt x="1843767" y="41528"/>
                </a:lnTo>
                <a:lnTo>
                  <a:pt x="1843767" y="66234"/>
                </a:lnTo>
                <a:lnTo>
                  <a:pt x="1824530" y="66234"/>
                </a:lnTo>
                <a:lnTo>
                  <a:pt x="1824530" y="83762"/>
                </a:lnTo>
                <a:lnTo>
                  <a:pt x="1862149" y="83762"/>
                </a:lnTo>
                <a:lnTo>
                  <a:pt x="1862149" y="70018"/>
                </a:lnTo>
                <a:lnTo>
                  <a:pt x="1862149" y="66234"/>
                </a:lnTo>
                <a:lnTo>
                  <a:pt x="1862149" y="24428"/>
                </a:lnTo>
                <a:lnTo>
                  <a:pt x="1846475" y="24428"/>
                </a:lnTo>
                <a:lnTo>
                  <a:pt x="1843767" y="24428"/>
                </a:lnTo>
                <a:lnTo>
                  <a:pt x="1800905" y="24428"/>
                </a:lnTo>
                <a:lnTo>
                  <a:pt x="1800273" y="24428"/>
                </a:lnTo>
                <a:lnTo>
                  <a:pt x="1783129" y="24428"/>
                </a:lnTo>
                <a:lnTo>
                  <a:pt x="1783129" y="41528"/>
                </a:lnTo>
                <a:lnTo>
                  <a:pt x="1783129" y="232114"/>
                </a:lnTo>
                <a:lnTo>
                  <a:pt x="1740758" y="232114"/>
                </a:lnTo>
                <a:lnTo>
                  <a:pt x="1740758" y="232115"/>
                </a:lnTo>
                <a:lnTo>
                  <a:pt x="1740482" y="232115"/>
                </a:lnTo>
                <a:lnTo>
                  <a:pt x="1740482" y="232114"/>
                </a:lnTo>
                <a:lnTo>
                  <a:pt x="1654520" y="232114"/>
                </a:lnTo>
                <a:lnTo>
                  <a:pt x="1654520" y="125203"/>
                </a:lnTo>
                <a:lnTo>
                  <a:pt x="1740482" y="125203"/>
                </a:lnTo>
                <a:lnTo>
                  <a:pt x="1740482" y="106933"/>
                </a:lnTo>
                <a:lnTo>
                  <a:pt x="1654520" y="106933"/>
                </a:lnTo>
                <a:lnTo>
                  <a:pt x="1653887" y="106933"/>
                </a:lnTo>
                <a:lnTo>
                  <a:pt x="1653887" y="41529"/>
                </a:lnTo>
                <a:lnTo>
                  <a:pt x="1654520" y="41529"/>
                </a:lnTo>
                <a:lnTo>
                  <a:pt x="1697382" y="41529"/>
                </a:lnTo>
                <a:lnTo>
                  <a:pt x="1697382" y="66235"/>
                </a:lnTo>
                <a:lnTo>
                  <a:pt x="1678146" y="66235"/>
                </a:lnTo>
                <a:lnTo>
                  <a:pt x="1678146" y="83763"/>
                </a:lnTo>
                <a:lnTo>
                  <a:pt x="1715765" y="83763"/>
                </a:lnTo>
                <a:lnTo>
                  <a:pt x="1715765" y="70019"/>
                </a:lnTo>
                <a:lnTo>
                  <a:pt x="1715765" y="66235"/>
                </a:lnTo>
                <a:lnTo>
                  <a:pt x="1715765" y="24429"/>
                </a:lnTo>
                <a:lnTo>
                  <a:pt x="1700091" y="24429"/>
                </a:lnTo>
                <a:lnTo>
                  <a:pt x="1697382" y="24429"/>
                </a:lnTo>
                <a:lnTo>
                  <a:pt x="1654520" y="24429"/>
                </a:lnTo>
                <a:lnTo>
                  <a:pt x="1653887" y="24429"/>
                </a:lnTo>
                <a:lnTo>
                  <a:pt x="1636744" y="24429"/>
                </a:lnTo>
                <a:lnTo>
                  <a:pt x="1636744" y="41529"/>
                </a:lnTo>
                <a:lnTo>
                  <a:pt x="1636744" y="232115"/>
                </a:lnTo>
                <a:lnTo>
                  <a:pt x="1594373" y="232115"/>
                </a:lnTo>
                <a:lnTo>
                  <a:pt x="1594096" y="232115"/>
                </a:lnTo>
                <a:lnTo>
                  <a:pt x="1508134" y="232115"/>
                </a:lnTo>
                <a:lnTo>
                  <a:pt x="1508134" y="125204"/>
                </a:lnTo>
                <a:lnTo>
                  <a:pt x="1594096" y="125204"/>
                </a:lnTo>
                <a:lnTo>
                  <a:pt x="1594096" y="106933"/>
                </a:lnTo>
                <a:lnTo>
                  <a:pt x="1508134" y="106933"/>
                </a:lnTo>
                <a:lnTo>
                  <a:pt x="1507502" y="106933"/>
                </a:lnTo>
                <a:lnTo>
                  <a:pt x="1507502" y="41529"/>
                </a:lnTo>
                <a:lnTo>
                  <a:pt x="1508134" y="41529"/>
                </a:lnTo>
                <a:lnTo>
                  <a:pt x="1550998" y="41529"/>
                </a:lnTo>
                <a:lnTo>
                  <a:pt x="1550998" y="66235"/>
                </a:lnTo>
                <a:lnTo>
                  <a:pt x="1531760" y="66235"/>
                </a:lnTo>
                <a:lnTo>
                  <a:pt x="1531760" y="83763"/>
                </a:lnTo>
                <a:lnTo>
                  <a:pt x="1569380" y="83763"/>
                </a:lnTo>
                <a:lnTo>
                  <a:pt x="1569380" y="70019"/>
                </a:lnTo>
                <a:lnTo>
                  <a:pt x="1569380" y="66235"/>
                </a:lnTo>
                <a:lnTo>
                  <a:pt x="1569380" y="24429"/>
                </a:lnTo>
                <a:lnTo>
                  <a:pt x="1553705" y="24429"/>
                </a:lnTo>
                <a:lnTo>
                  <a:pt x="1550998" y="24429"/>
                </a:lnTo>
                <a:lnTo>
                  <a:pt x="1508134" y="24429"/>
                </a:lnTo>
                <a:lnTo>
                  <a:pt x="1507502" y="24429"/>
                </a:lnTo>
                <a:lnTo>
                  <a:pt x="1490358" y="24429"/>
                </a:lnTo>
                <a:lnTo>
                  <a:pt x="1490358" y="41529"/>
                </a:lnTo>
                <a:lnTo>
                  <a:pt x="1490358" y="232115"/>
                </a:lnTo>
                <a:lnTo>
                  <a:pt x="1447988" y="232115"/>
                </a:lnTo>
                <a:lnTo>
                  <a:pt x="1447988" y="232116"/>
                </a:lnTo>
                <a:lnTo>
                  <a:pt x="1447711" y="232116"/>
                </a:lnTo>
                <a:lnTo>
                  <a:pt x="1447711" y="232115"/>
                </a:lnTo>
                <a:lnTo>
                  <a:pt x="1361750" y="232115"/>
                </a:lnTo>
                <a:lnTo>
                  <a:pt x="1361750" y="125204"/>
                </a:lnTo>
                <a:lnTo>
                  <a:pt x="1447711" y="125204"/>
                </a:lnTo>
                <a:lnTo>
                  <a:pt x="1447711" y="106934"/>
                </a:lnTo>
                <a:lnTo>
                  <a:pt x="1361750" y="106934"/>
                </a:lnTo>
                <a:lnTo>
                  <a:pt x="1361118" y="106934"/>
                </a:lnTo>
                <a:lnTo>
                  <a:pt x="1361118" y="41530"/>
                </a:lnTo>
                <a:lnTo>
                  <a:pt x="1361750" y="41530"/>
                </a:lnTo>
                <a:lnTo>
                  <a:pt x="1404613" y="41530"/>
                </a:lnTo>
                <a:lnTo>
                  <a:pt x="1404613" y="66236"/>
                </a:lnTo>
                <a:lnTo>
                  <a:pt x="1385376" y="66236"/>
                </a:lnTo>
                <a:lnTo>
                  <a:pt x="1385376" y="83764"/>
                </a:lnTo>
                <a:lnTo>
                  <a:pt x="1422995" y="83764"/>
                </a:lnTo>
                <a:lnTo>
                  <a:pt x="1422995" y="70020"/>
                </a:lnTo>
                <a:lnTo>
                  <a:pt x="1422995" y="66236"/>
                </a:lnTo>
                <a:lnTo>
                  <a:pt x="1422995" y="24430"/>
                </a:lnTo>
                <a:lnTo>
                  <a:pt x="1407320" y="24430"/>
                </a:lnTo>
                <a:lnTo>
                  <a:pt x="1404613" y="24430"/>
                </a:lnTo>
                <a:lnTo>
                  <a:pt x="1361750" y="24430"/>
                </a:lnTo>
                <a:lnTo>
                  <a:pt x="1361118" y="24430"/>
                </a:lnTo>
                <a:lnTo>
                  <a:pt x="1343973" y="24430"/>
                </a:lnTo>
                <a:lnTo>
                  <a:pt x="1343973" y="41530"/>
                </a:lnTo>
                <a:lnTo>
                  <a:pt x="1343973" y="232116"/>
                </a:lnTo>
                <a:lnTo>
                  <a:pt x="1301604" y="232116"/>
                </a:lnTo>
                <a:lnTo>
                  <a:pt x="1301604" y="232117"/>
                </a:lnTo>
                <a:lnTo>
                  <a:pt x="1301326" y="232117"/>
                </a:lnTo>
                <a:lnTo>
                  <a:pt x="1301326" y="232116"/>
                </a:lnTo>
                <a:lnTo>
                  <a:pt x="1215364" y="232116"/>
                </a:lnTo>
                <a:lnTo>
                  <a:pt x="1215364" y="125205"/>
                </a:lnTo>
                <a:lnTo>
                  <a:pt x="1301326" y="125205"/>
                </a:lnTo>
                <a:lnTo>
                  <a:pt x="1301326" y="106935"/>
                </a:lnTo>
                <a:lnTo>
                  <a:pt x="1215364" y="106935"/>
                </a:lnTo>
                <a:lnTo>
                  <a:pt x="1214732" y="106935"/>
                </a:lnTo>
                <a:lnTo>
                  <a:pt x="1214732" y="41531"/>
                </a:lnTo>
                <a:lnTo>
                  <a:pt x="1215364" y="41531"/>
                </a:lnTo>
                <a:lnTo>
                  <a:pt x="1258228" y="41531"/>
                </a:lnTo>
                <a:lnTo>
                  <a:pt x="1258228" y="66237"/>
                </a:lnTo>
                <a:lnTo>
                  <a:pt x="1238991" y="66237"/>
                </a:lnTo>
                <a:lnTo>
                  <a:pt x="1238991" y="83765"/>
                </a:lnTo>
                <a:lnTo>
                  <a:pt x="1276610" y="83765"/>
                </a:lnTo>
                <a:lnTo>
                  <a:pt x="1276610" y="70021"/>
                </a:lnTo>
                <a:lnTo>
                  <a:pt x="1276610" y="66237"/>
                </a:lnTo>
                <a:lnTo>
                  <a:pt x="1276610" y="24431"/>
                </a:lnTo>
                <a:lnTo>
                  <a:pt x="1260935" y="24431"/>
                </a:lnTo>
                <a:lnTo>
                  <a:pt x="1258228" y="24431"/>
                </a:lnTo>
                <a:lnTo>
                  <a:pt x="1215364" y="24431"/>
                </a:lnTo>
                <a:lnTo>
                  <a:pt x="1214732" y="24431"/>
                </a:lnTo>
                <a:lnTo>
                  <a:pt x="1197588" y="24431"/>
                </a:lnTo>
                <a:lnTo>
                  <a:pt x="1197588" y="41531"/>
                </a:lnTo>
                <a:lnTo>
                  <a:pt x="1197588" y="232117"/>
                </a:lnTo>
                <a:lnTo>
                  <a:pt x="1155218" y="232117"/>
                </a:lnTo>
                <a:lnTo>
                  <a:pt x="1154942" y="232117"/>
                </a:lnTo>
                <a:lnTo>
                  <a:pt x="1068980" y="232117"/>
                </a:lnTo>
                <a:lnTo>
                  <a:pt x="1068980" y="125206"/>
                </a:lnTo>
                <a:lnTo>
                  <a:pt x="1154942" y="125206"/>
                </a:lnTo>
                <a:lnTo>
                  <a:pt x="1154942" y="106935"/>
                </a:lnTo>
                <a:lnTo>
                  <a:pt x="1068980" y="106935"/>
                </a:lnTo>
                <a:lnTo>
                  <a:pt x="1068347" y="106935"/>
                </a:lnTo>
                <a:lnTo>
                  <a:pt x="1068347" y="41531"/>
                </a:lnTo>
                <a:lnTo>
                  <a:pt x="1068980" y="41531"/>
                </a:lnTo>
                <a:lnTo>
                  <a:pt x="1111843" y="41531"/>
                </a:lnTo>
                <a:lnTo>
                  <a:pt x="1111843" y="66237"/>
                </a:lnTo>
                <a:lnTo>
                  <a:pt x="1092605" y="66237"/>
                </a:lnTo>
                <a:lnTo>
                  <a:pt x="1092605" y="83765"/>
                </a:lnTo>
                <a:lnTo>
                  <a:pt x="1130225" y="83765"/>
                </a:lnTo>
                <a:lnTo>
                  <a:pt x="1130225" y="70021"/>
                </a:lnTo>
                <a:lnTo>
                  <a:pt x="1130225" y="66237"/>
                </a:lnTo>
                <a:lnTo>
                  <a:pt x="1130225" y="24431"/>
                </a:lnTo>
                <a:lnTo>
                  <a:pt x="1114551" y="24431"/>
                </a:lnTo>
                <a:lnTo>
                  <a:pt x="1111843" y="24431"/>
                </a:lnTo>
                <a:lnTo>
                  <a:pt x="1068980" y="24431"/>
                </a:lnTo>
                <a:lnTo>
                  <a:pt x="1068347" y="24431"/>
                </a:lnTo>
                <a:lnTo>
                  <a:pt x="1051203" y="24431"/>
                </a:lnTo>
                <a:lnTo>
                  <a:pt x="1051203" y="41531"/>
                </a:lnTo>
                <a:lnTo>
                  <a:pt x="1051203" y="232117"/>
                </a:lnTo>
                <a:lnTo>
                  <a:pt x="1008834" y="232117"/>
                </a:lnTo>
                <a:lnTo>
                  <a:pt x="1008834" y="232118"/>
                </a:lnTo>
                <a:lnTo>
                  <a:pt x="1008557" y="232118"/>
                </a:lnTo>
                <a:lnTo>
                  <a:pt x="1008557" y="232117"/>
                </a:lnTo>
                <a:lnTo>
                  <a:pt x="922595" y="232117"/>
                </a:lnTo>
                <a:lnTo>
                  <a:pt x="922595" y="125206"/>
                </a:lnTo>
                <a:lnTo>
                  <a:pt x="1008557" y="125206"/>
                </a:lnTo>
                <a:lnTo>
                  <a:pt x="1008557" y="106936"/>
                </a:lnTo>
                <a:lnTo>
                  <a:pt x="922595" y="106936"/>
                </a:lnTo>
                <a:lnTo>
                  <a:pt x="921962" y="106936"/>
                </a:lnTo>
                <a:lnTo>
                  <a:pt x="921962" y="41532"/>
                </a:lnTo>
                <a:lnTo>
                  <a:pt x="922595" y="41532"/>
                </a:lnTo>
                <a:lnTo>
                  <a:pt x="965458" y="41532"/>
                </a:lnTo>
                <a:lnTo>
                  <a:pt x="965458" y="66238"/>
                </a:lnTo>
                <a:lnTo>
                  <a:pt x="946221" y="66238"/>
                </a:lnTo>
                <a:lnTo>
                  <a:pt x="946221" y="83766"/>
                </a:lnTo>
                <a:lnTo>
                  <a:pt x="983840" y="83766"/>
                </a:lnTo>
                <a:lnTo>
                  <a:pt x="983840" y="70022"/>
                </a:lnTo>
                <a:lnTo>
                  <a:pt x="983840" y="66238"/>
                </a:lnTo>
                <a:lnTo>
                  <a:pt x="983840" y="24432"/>
                </a:lnTo>
                <a:lnTo>
                  <a:pt x="968165" y="24432"/>
                </a:lnTo>
                <a:lnTo>
                  <a:pt x="965458" y="24432"/>
                </a:lnTo>
                <a:lnTo>
                  <a:pt x="922595" y="24432"/>
                </a:lnTo>
                <a:lnTo>
                  <a:pt x="921962" y="24432"/>
                </a:lnTo>
                <a:lnTo>
                  <a:pt x="904818" y="24432"/>
                </a:lnTo>
                <a:lnTo>
                  <a:pt x="904818" y="41532"/>
                </a:lnTo>
                <a:lnTo>
                  <a:pt x="904818" y="232118"/>
                </a:lnTo>
                <a:lnTo>
                  <a:pt x="862449" y="232118"/>
                </a:lnTo>
                <a:lnTo>
                  <a:pt x="862171" y="232118"/>
                </a:lnTo>
                <a:lnTo>
                  <a:pt x="776209" y="232118"/>
                </a:lnTo>
                <a:lnTo>
                  <a:pt x="776209" y="125207"/>
                </a:lnTo>
                <a:lnTo>
                  <a:pt x="862171" y="125207"/>
                </a:lnTo>
                <a:lnTo>
                  <a:pt x="862171" y="106936"/>
                </a:lnTo>
                <a:lnTo>
                  <a:pt x="776209" y="106936"/>
                </a:lnTo>
                <a:lnTo>
                  <a:pt x="775577" y="106936"/>
                </a:lnTo>
                <a:lnTo>
                  <a:pt x="775577" y="41532"/>
                </a:lnTo>
                <a:lnTo>
                  <a:pt x="776209" y="41532"/>
                </a:lnTo>
                <a:lnTo>
                  <a:pt x="819073" y="41532"/>
                </a:lnTo>
                <a:lnTo>
                  <a:pt x="819073" y="66238"/>
                </a:lnTo>
                <a:lnTo>
                  <a:pt x="799835" y="66238"/>
                </a:lnTo>
                <a:lnTo>
                  <a:pt x="799835" y="83766"/>
                </a:lnTo>
                <a:lnTo>
                  <a:pt x="837455" y="83766"/>
                </a:lnTo>
                <a:lnTo>
                  <a:pt x="837455" y="70022"/>
                </a:lnTo>
                <a:lnTo>
                  <a:pt x="837455" y="66238"/>
                </a:lnTo>
                <a:lnTo>
                  <a:pt x="837455" y="24432"/>
                </a:lnTo>
                <a:lnTo>
                  <a:pt x="821780" y="24432"/>
                </a:lnTo>
                <a:lnTo>
                  <a:pt x="819073" y="24432"/>
                </a:lnTo>
                <a:lnTo>
                  <a:pt x="776209" y="24432"/>
                </a:lnTo>
                <a:lnTo>
                  <a:pt x="775577" y="24432"/>
                </a:lnTo>
                <a:lnTo>
                  <a:pt x="758433" y="24432"/>
                </a:lnTo>
                <a:lnTo>
                  <a:pt x="758433" y="41532"/>
                </a:lnTo>
                <a:lnTo>
                  <a:pt x="758433" y="232118"/>
                </a:lnTo>
                <a:lnTo>
                  <a:pt x="716064" y="232118"/>
                </a:lnTo>
                <a:lnTo>
                  <a:pt x="716064" y="232119"/>
                </a:lnTo>
                <a:lnTo>
                  <a:pt x="715787" y="232119"/>
                </a:lnTo>
                <a:lnTo>
                  <a:pt x="715787" y="232118"/>
                </a:lnTo>
                <a:lnTo>
                  <a:pt x="629824" y="232118"/>
                </a:lnTo>
                <a:lnTo>
                  <a:pt x="629824" y="125207"/>
                </a:lnTo>
                <a:lnTo>
                  <a:pt x="715787" y="125207"/>
                </a:lnTo>
                <a:lnTo>
                  <a:pt x="715787" y="106937"/>
                </a:lnTo>
                <a:lnTo>
                  <a:pt x="629824" y="106937"/>
                </a:lnTo>
                <a:lnTo>
                  <a:pt x="629193" y="106937"/>
                </a:lnTo>
                <a:lnTo>
                  <a:pt x="629193" y="41533"/>
                </a:lnTo>
                <a:lnTo>
                  <a:pt x="629824" y="41533"/>
                </a:lnTo>
                <a:lnTo>
                  <a:pt x="672689" y="41533"/>
                </a:lnTo>
                <a:lnTo>
                  <a:pt x="672689" y="66239"/>
                </a:lnTo>
                <a:lnTo>
                  <a:pt x="653451" y="66239"/>
                </a:lnTo>
                <a:lnTo>
                  <a:pt x="653451" y="83767"/>
                </a:lnTo>
                <a:lnTo>
                  <a:pt x="691071" y="83767"/>
                </a:lnTo>
                <a:lnTo>
                  <a:pt x="691071" y="70023"/>
                </a:lnTo>
                <a:lnTo>
                  <a:pt x="691071" y="66239"/>
                </a:lnTo>
                <a:lnTo>
                  <a:pt x="691071" y="24433"/>
                </a:lnTo>
                <a:lnTo>
                  <a:pt x="675396" y="24433"/>
                </a:lnTo>
                <a:lnTo>
                  <a:pt x="672689" y="24433"/>
                </a:lnTo>
                <a:lnTo>
                  <a:pt x="629824" y="24433"/>
                </a:lnTo>
                <a:lnTo>
                  <a:pt x="629193" y="24433"/>
                </a:lnTo>
                <a:lnTo>
                  <a:pt x="612049" y="24433"/>
                </a:lnTo>
                <a:lnTo>
                  <a:pt x="612049" y="41533"/>
                </a:lnTo>
                <a:lnTo>
                  <a:pt x="612049" y="232119"/>
                </a:lnTo>
                <a:lnTo>
                  <a:pt x="569678" y="232119"/>
                </a:lnTo>
                <a:lnTo>
                  <a:pt x="569678" y="232120"/>
                </a:lnTo>
                <a:lnTo>
                  <a:pt x="569401" y="232120"/>
                </a:lnTo>
                <a:lnTo>
                  <a:pt x="569401" y="232119"/>
                </a:lnTo>
                <a:lnTo>
                  <a:pt x="483440" y="232119"/>
                </a:lnTo>
                <a:lnTo>
                  <a:pt x="483440" y="125208"/>
                </a:lnTo>
                <a:lnTo>
                  <a:pt x="569401" y="125208"/>
                </a:lnTo>
                <a:lnTo>
                  <a:pt x="569401" y="106938"/>
                </a:lnTo>
                <a:lnTo>
                  <a:pt x="483440" y="106938"/>
                </a:lnTo>
                <a:lnTo>
                  <a:pt x="482807" y="106938"/>
                </a:lnTo>
                <a:lnTo>
                  <a:pt x="482807" y="41534"/>
                </a:lnTo>
                <a:lnTo>
                  <a:pt x="483440" y="41534"/>
                </a:lnTo>
                <a:lnTo>
                  <a:pt x="526303" y="41534"/>
                </a:lnTo>
                <a:lnTo>
                  <a:pt x="526303" y="66240"/>
                </a:lnTo>
                <a:lnTo>
                  <a:pt x="507065" y="66240"/>
                </a:lnTo>
                <a:lnTo>
                  <a:pt x="507065" y="83768"/>
                </a:lnTo>
                <a:lnTo>
                  <a:pt x="544685" y="83768"/>
                </a:lnTo>
                <a:lnTo>
                  <a:pt x="544685" y="70024"/>
                </a:lnTo>
                <a:lnTo>
                  <a:pt x="544685" y="66240"/>
                </a:lnTo>
                <a:lnTo>
                  <a:pt x="544685" y="24434"/>
                </a:lnTo>
                <a:lnTo>
                  <a:pt x="529010" y="24434"/>
                </a:lnTo>
                <a:lnTo>
                  <a:pt x="526303" y="24434"/>
                </a:lnTo>
                <a:lnTo>
                  <a:pt x="483440" y="24434"/>
                </a:lnTo>
                <a:lnTo>
                  <a:pt x="482807" y="24434"/>
                </a:lnTo>
                <a:lnTo>
                  <a:pt x="465663" y="24434"/>
                </a:lnTo>
                <a:lnTo>
                  <a:pt x="465663" y="41534"/>
                </a:lnTo>
                <a:lnTo>
                  <a:pt x="465663" y="232120"/>
                </a:lnTo>
                <a:lnTo>
                  <a:pt x="423294" y="232120"/>
                </a:lnTo>
                <a:lnTo>
                  <a:pt x="423018" y="232120"/>
                </a:lnTo>
                <a:lnTo>
                  <a:pt x="337056" y="232120"/>
                </a:lnTo>
                <a:lnTo>
                  <a:pt x="337056" y="125209"/>
                </a:lnTo>
                <a:lnTo>
                  <a:pt x="423018" y="125209"/>
                </a:lnTo>
                <a:lnTo>
                  <a:pt x="423018" y="106938"/>
                </a:lnTo>
                <a:lnTo>
                  <a:pt x="337056" y="106938"/>
                </a:lnTo>
                <a:lnTo>
                  <a:pt x="336424" y="106938"/>
                </a:lnTo>
                <a:lnTo>
                  <a:pt x="336424" y="41534"/>
                </a:lnTo>
                <a:lnTo>
                  <a:pt x="337056" y="41534"/>
                </a:lnTo>
                <a:lnTo>
                  <a:pt x="379920" y="41534"/>
                </a:lnTo>
                <a:lnTo>
                  <a:pt x="379920" y="66240"/>
                </a:lnTo>
                <a:lnTo>
                  <a:pt x="360682" y="66240"/>
                </a:lnTo>
                <a:lnTo>
                  <a:pt x="360682" y="83768"/>
                </a:lnTo>
                <a:lnTo>
                  <a:pt x="398302" y="83768"/>
                </a:lnTo>
                <a:lnTo>
                  <a:pt x="398302" y="70024"/>
                </a:lnTo>
                <a:lnTo>
                  <a:pt x="398302" y="66240"/>
                </a:lnTo>
                <a:lnTo>
                  <a:pt x="398302" y="24434"/>
                </a:lnTo>
                <a:lnTo>
                  <a:pt x="382626" y="24434"/>
                </a:lnTo>
                <a:lnTo>
                  <a:pt x="379920" y="24434"/>
                </a:lnTo>
                <a:lnTo>
                  <a:pt x="337056" y="24434"/>
                </a:lnTo>
                <a:lnTo>
                  <a:pt x="336424" y="24434"/>
                </a:lnTo>
                <a:lnTo>
                  <a:pt x="319280" y="24434"/>
                </a:lnTo>
                <a:lnTo>
                  <a:pt x="319280" y="41534"/>
                </a:lnTo>
                <a:lnTo>
                  <a:pt x="319280" y="232120"/>
                </a:lnTo>
                <a:lnTo>
                  <a:pt x="276911" y="232120"/>
                </a:lnTo>
                <a:lnTo>
                  <a:pt x="276911" y="232121"/>
                </a:lnTo>
                <a:lnTo>
                  <a:pt x="276634" y="232121"/>
                </a:lnTo>
                <a:lnTo>
                  <a:pt x="276634" y="232120"/>
                </a:lnTo>
                <a:lnTo>
                  <a:pt x="190671" y="232120"/>
                </a:lnTo>
                <a:lnTo>
                  <a:pt x="190671" y="125209"/>
                </a:lnTo>
                <a:lnTo>
                  <a:pt x="276634" y="125209"/>
                </a:lnTo>
                <a:lnTo>
                  <a:pt x="276634" y="106939"/>
                </a:lnTo>
                <a:lnTo>
                  <a:pt x="190671" y="106939"/>
                </a:lnTo>
                <a:lnTo>
                  <a:pt x="190039" y="106939"/>
                </a:lnTo>
                <a:lnTo>
                  <a:pt x="190039" y="41535"/>
                </a:lnTo>
                <a:lnTo>
                  <a:pt x="190671" y="41535"/>
                </a:lnTo>
                <a:lnTo>
                  <a:pt x="233536" y="41535"/>
                </a:lnTo>
                <a:lnTo>
                  <a:pt x="233536" y="66241"/>
                </a:lnTo>
                <a:lnTo>
                  <a:pt x="214298" y="66241"/>
                </a:lnTo>
                <a:lnTo>
                  <a:pt x="214298" y="83769"/>
                </a:lnTo>
                <a:lnTo>
                  <a:pt x="251917" y="83769"/>
                </a:lnTo>
                <a:lnTo>
                  <a:pt x="251917" y="70025"/>
                </a:lnTo>
                <a:lnTo>
                  <a:pt x="251917" y="66241"/>
                </a:lnTo>
                <a:lnTo>
                  <a:pt x="251917" y="24435"/>
                </a:lnTo>
                <a:lnTo>
                  <a:pt x="236243" y="24435"/>
                </a:lnTo>
                <a:lnTo>
                  <a:pt x="233536" y="24435"/>
                </a:lnTo>
                <a:lnTo>
                  <a:pt x="190671" y="24435"/>
                </a:lnTo>
                <a:lnTo>
                  <a:pt x="190039" y="24435"/>
                </a:lnTo>
                <a:lnTo>
                  <a:pt x="172896" y="24435"/>
                </a:lnTo>
                <a:lnTo>
                  <a:pt x="172896" y="41535"/>
                </a:lnTo>
                <a:lnTo>
                  <a:pt x="172896" y="232121"/>
                </a:lnTo>
                <a:lnTo>
                  <a:pt x="129951" y="232121"/>
                </a:lnTo>
                <a:lnTo>
                  <a:pt x="129674" y="232121"/>
                </a:lnTo>
                <a:lnTo>
                  <a:pt x="44287" y="232121"/>
                </a:lnTo>
                <a:lnTo>
                  <a:pt x="44287" y="125210"/>
                </a:lnTo>
                <a:lnTo>
                  <a:pt x="129674" y="125210"/>
                </a:lnTo>
                <a:lnTo>
                  <a:pt x="129674" y="106939"/>
                </a:lnTo>
                <a:lnTo>
                  <a:pt x="44287" y="106939"/>
                </a:lnTo>
                <a:lnTo>
                  <a:pt x="43080" y="106939"/>
                </a:lnTo>
                <a:lnTo>
                  <a:pt x="43080" y="41535"/>
                </a:lnTo>
                <a:lnTo>
                  <a:pt x="44287" y="41535"/>
                </a:lnTo>
                <a:lnTo>
                  <a:pt x="86575" y="41535"/>
                </a:lnTo>
                <a:lnTo>
                  <a:pt x="86575" y="66242"/>
                </a:lnTo>
                <a:lnTo>
                  <a:pt x="67338" y="66242"/>
                </a:lnTo>
                <a:lnTo>
                  <a:pt x="67338" y="83769"/>
                </a:lnTo>
                <a:lnTo>
                  <a:pt x="104958" y="83769"/>
                </a:lnTo>
                <a:lnTo>
                  <a:pt x="104958" y="70025"/>
                </a:lnTo>
                <a:lnTo>
                  <a:pt x="104958" y="66242"/>
                </a:lnTo>
                <a:lnTo>
                  <a:pt x="104958" y="24436"/>
                </a:lnTo>
                <a:lnTo>
                  <a:pt x="89283" y="24436"/>
                </a:lnTo>
                <a:lnTo>
                  <a:pt x="86575" y="24436"/>
                </a:lnTo>
                <a:lnTo>
                  <a:pt x="44287" y="24436"/>
                </a:lnTo>
                <a:lnTo>
                  <a:pt x="43080" y="24436"/>
                </a:lnTo>
                <a:lnTo>
                  <a:pt x="25936" y="24436"/>
                </a:lnTo>
                <a:lnTo>
                  <a:pt x="25936" y="41535"/>
                </a:lnTo>
                <a:lnTo>
                  <a:pt x="25936" y="232121"/>
                </a:lnTo>
                <a:lnTo>
                  <a:pt x="0" y="232121"/>
                </a:lnTo>
                <a:lnTo>
                  <a:pt x="0" y="207714"/>
                </a:lnTo>
                <a:lnTo>
                  <a:pt x="1066" y="207714"/>
                </a:lnTo>
                <a:lnTo>
                  <a:pt x="1066" y="190614"/>
                </a:lnTo>
                <a:lnTo>
                  <a:pt x="1066" y="27"/>
                </a:lnTo>
                <a:lnTo>
                  <a:pt x="44287" y="27"/>
                </a:lnTo>
                <a:lnTo>
                  <a:pt x="129951" y="27"/>
                </a:lnTo>
                <a:lnTo>
                  <a:pt x="129951" y="125210"/>
                </a:lnTo>
                <a:lnTo>
                  <a:pt x="130882" y="125210"/>
                </a:lnTo>
                <a:lnTo>
                  <a:pt x="130882" y="190614"/>
                </a:lnTo>
                <a:lnTo>
                  <a:pt x="129951" y="190614"/>
                </a:lnTo>
                <a:lnTo>
                  <a:pt x="129951" y="207713"/>
                </a:lnTo>
                <a:lnTo>
                  <a:pt x="130882" y="207713"/>
                </a:lnTo>
                <a:lnTo>
                  <a:pt x="148025" y="207713"/>
                </a:lnTo>
                <a:lnTo>
                  <a:pt x="148025" y="190614"/>
                </a:lnTo>
                <a:lnTo>
                  <a:pt x="148025" y="27"/>
                </a:lnTo>
                <a:lnTo>
                  <a:pt x="190671" y="27"/>
                </a:lnTo>
                <a:lnTo>
                  <a:pt x="276911" y="27"/>
                </a:lnTo>
                <a:lnTo>
                  <a:pt x="276911" y="125209"/>
                </a:lnTo>
                <a:lnTo>
                  <a:pt x="277265" y="125209"/>
                </a:lnTo>
                <a:lnTo>
                  <a:pt x="277265" y="190613"/>
                </a:lnTo>
                <a:lnTo>
                  <a:pt x="276911" y="190613"/>
                </a:lnTo>
                <a:lnTo>
                  <a:pt x="276911" y="207712"/>
                </a:lnTo>
                <a:lnTo>
                  <a:pt x="277265" y="207712"/>
                </a:lnTo>
                <a:lnTo>
                  <a:pt x="294409" y="207712"/>
                </a:lnTo>
                <a:lnTo>
                  <a:pt x="294409" y="190613"/>
                </a:lnTo>
                <a:lnTo>
                  <a:pt x="294409" y="26"/>
                </a:lnTo>
                <a:lnTo>
                  <a:pt x="337056" y="26"/>
                </a:lnTo>
                <a:lnTo>
                  <a:pt x="423294" y="26"/>
                </a:lnTo>
                <a:lnTo>
                  <a:pt x="423294" y="125209"/>
                </a:lnTo>
                <a:lnTo>
                  <a:pt x="423650" y="125209"/>
                </a:lnTo>
                <a:lnTo>
                  <a:pt x="423650" y="190613"/>
                </a:lnTo>
                <a:lnTo>
                  <a:pt x="423294" y="190613"/>
                </a:lnTo>
                <a:lnTo>
                  <a:pt x="423294" y="207712"/>
                </a:lnTo>
                <a:lnTo>
                  <a:pt x="423650" y="207712"/>
                </a:lnTo>
                <a:lnTo>
                  <a:pt x="440794" y="207712"/>
                </a:lnTo>
                <a:lnTo>
                  <a:pt x="440794" y="190613"/>
                </a:lnTo>
                <a:lnTo>
                  <a:pt x="440794" y="26"/>
                </a:lnTo>
                <a:lnTo>
                  <a:pt x="483440" y="26"/>
                </a:lnTo>
                <a:lnTo>
                  <a:pt x="569678" y="26"/>
                </a:lnTo>
                <a:lnTo>
                  <a:pt x="569678" y="125208"/>
                </a:lnTo>
                <a:lnTo>
                  <a:pt x="570035" y="125208"/>
                </a:lnTo>
                <a:lnTo>
                  <a:pt x="570035" y="190612"/>
                </a:lnTo>
                <a:lnTo>
                  <a:pt x="569678" y="190612"/>
                </a:lnTo>
                <a:lnTo>
                  <a:pt x="569678" y="207711"/>
                </a:lnTo>
                <a:lnTo>
                  <a:pt x="570035" y="207711"/>
                </a:lnTo>
                <a:lnTo>
                  <a:pt x="587179" y="207711"/>
                </a:lnTo>
                <a:lnTo>
                  <a:pt x="587179" y="190612"/>
                </a:lnTo>
                <a:lnTo>
                  <a:pt x="587179" y="25"/>
                </a:lnTo>
                <a:lnTo>
                  <a:pt x="629824" y="25"/>
                </a:lnTo>
                <a:lnTo>
                  <a:pt x="716064" y="25"/>
                </a:lnTo>
                <a:lnTo>
                  <a:pt x="716064" y="125207"/>
                </a:lnTo>
                <a:lnTo>
                  <a:pt x="716419" y="125207"/>
                </a:lnTo>
                <a:lnTo>
                  <a:pt x="716419" y="190611"/>
                </a:lnTo>
                <a:lnTo>
                  <a:pt x="716064" y="190611"/>
                </a:lnTo>
                <a:lnTo>
                  <a:pt x="716064" y="207710"/>
                </a:lnTo>
                <a:lnTo>
                  <a:pt x="716419" y="207710"/>
                </a:lnTo>
                <a:lnTo>
                  <a:pt x="733563" y="207710"/>
                </a:lnTo>
                <a:lnTo>
                  <a:pt x="733563" y="190611"/>
                </a:lnTo>
                <a:lnTo>
                  <a:pt x="733563" y="24"/>
                </a:lnTo>
                <a:lnTo>
                  <a:pt x="776209" y="24"/>
                </a:lnTo>
                <a:lnTo>
                  <a:pt x="862449" y="24"/>
                </a:lnTo>
                <a:lnTo>
                  <a:pt x="862449" y="125207"/>
                </a:lnTo>
                <a:lnTo>
                  <a:pt x="862804" y="125207"/>
                </a:lnTo>
                <a:lnTo>
                  <a:pt x="862804" y="190611"/>
                </a:lnTo>
                <a:lnTo>
                  <a:pt x="862449" y="190611"/>
                </a:lnTo>
                <a:lnTo>
                  <a:pt x="862449" y="207710"/>
                </a:lnTo>
                <a:lnTo>
                  <a:pt x="862804" y="207710"/>
                </a:lnTo>
                <a:lnTo>
                  <a:pt x="879948" y="207710"/>
                </a:lnTo>
                <a:lnTo>
                  <a:pt x="879948" y="190611"/>
                </a:lnTo>
                <a:lnTo>
                  <a:pt x="879948" y="24"/>
                </a:lnTo>
                <a:lnTo>
                  <a:pt x="922595" y="24"/>
                </a:lnTo>
                <a:lnTo>
                  <a:pt x="1008834" y="24"/>
                </a:lnTo>
                <a:lnTo>
                  <a:pt x="1008834" y="125206"/>
                </a:lnTo>
                <a:lnTo>
                  <a:pt x="1009189" y="125206"/>
                </a:lnTo>
                <a:lnTo>
                  <a:pt x="1009189" y="190610"/>
                </a:lnTo>
                <a:lnTo>
                  <a:pt x="1008834" y="190610"/>
                </a:lnTo>
                <a:lnTo>
                  <a:pt x="1008834" y="207709"/>
                </a:lnTo>
                <a:lnTo>
                  <a:pt x="1009189" y="207709"/>
                </a:lnTo>
                <a:lnTo>
                  <a:pt x="1026333" y="207709"/>
                </a:lnTo>
                <a:lnTo>
                  <a:pt x="1026333" y="190610"/>
                </a:lnTo>
                <a:lnTo>
                  <a:pt x="1026333" y="23"/>
                </a:lnTo>
                <a:lnTo>
                  <a:pt x="1068980" y="23"/>
                </a:lnTo>
                <a:lnTo>
                  <a:pt x="1155218" y="23"/>
                </a:lnTo>
                <a:lnTo>
                  <a:pt x="1155218" y="125206"/>
                </a:lnTo>
                <a:lnTo>
                  <a:pt x="1155574" y="125206"/>
                </a:lnTo>
                <a:lnTo>
                  <a:pt x="1155574" y="190610"/>
                </a:lnTo>
                <a:lnTo>
                  <a:pt x="1155218" y="190610"/>
                </a:lnTo>
                <a:lnTo>
                  <a:pt x="1155218" y="207709"/>
                </a:lnTo>
                <a:lnTo>
                  <a:pt x="1155574" y="207709"/>
                </a:lnTo>
                <a:lnTo>
                  <a:pt x="1172718" y="207709"/>
                </a:lnTo>
                <a:lnTo>
                  <a:pt x="1172718" y="190610"/>
                </a:lnTo>
                <a:lnTo>
                  <a:pt x="1172718" y="23"/>
                </a:lnTo>
                <a:lnTo>
                  <a:pt x="1215364" y="23"/>
                </a:lnTo>
                <a:lnTo>
                  <a:pt x="1301604" y="23"/>
                </a:lnTo>
                <a:lnTo>
                  <a:pt x="1301604" y="125205"/>
                </a:lnTo>
                <a:lnTo>
                  <a:pt x="1301959" y="125205"/>
                </a:lnTo>
                <a:lnTo>
                  <a:pt x="1301959" y="190609"/>
                </a:lnTo>
                <a:lnTo>
                  <a:pt x="1301604" y="190609"/>
                </a:lnTo>
                <a:lnTo>
                  <a:pt x="1301604" y="207708"/>
                </a:lnTo>
                <a:lnTo>
                  <a:pt x="1301959" y="207708"/>
                </a:lnTo>
                <a:lnTo>
                  <a:pt x="1319102" y="207708"/>
                </a:lnTo>
                <a:lnTo>
                  <a:pt x="1319102" y="190609"/>
                </a:lnTo>
                <a:lnTo>
                  <a:pt x="1319102" y="22"/>
                </a:lnTo>
                <a:lnTo>
                  <a:pt x="1361750" y="22"/>
                </a:lnTo>
                <a:lnTo>
                  <a:pt x="1447988" y="22"/>
                </a:lnTo>
                <a:lnTo>
                  <a:pt x="1447988" y="125204"/>
                </a:lnTo>
                <a:lnTo>
                  <a:pt x="1448344" y="125204"/>
                </a:lnTo>
                <a:lnTo>
                  <a:pt x="1448344" y="190608"/>
                </a:lnTo>
                <a:lnTo>
                  <a:pt x="1447988" y="190608"/>
                </a:lnTo>
                <a:lnTo>
                  <a:pt x="1447988" y="207707"/>
                </a:lnTo>
                <a:lnTo>
                  <a:pt x="1448344" y="207707"/>
                </a:lnTo>
                <a:lnTo>
                  <a:pt x="1465488" y="207707"/>
                </a:lnTo>
                <a:lnTo>
                  <a:pt x="1465488" y="190608"/>
                </a:lnTo>
                <a:lnTo>
                  <a:pt x="1465488" y="21"/>
                </a:lnTo>
                <a:lnTo>
                  <a:pt x="1508134" y="21"/>
                </a:lnTo>
                <a:lnTo>
                  <a:pt x="1594373" y="21"/>
                </a:lnTo>
                <a:lnTo>
                  <a:pt x="1594373" y="125204"/>
                </a:lnTo>
                <a:lnTo>
                  <a:pt x="1594729" y="125204"/>
                </a:lnTo>
                <a:lnTo>
                  <a:pt x="1594729" y="190608"/>
                </a:lnTo>
                <a:lnTo>
                  <a:pt x="1594373" y="190608"/>
                </a:lnTo>
                <a:lnTo>
                  <a:pt x="1594373" y="207707"/>
                </a:lnTo>
                <a:lnTo>
                  <a:pt x="1594729" y="207707"/>
                </a:lnTo>
                <a:lnTo>
                  <a:pt x="1611873" y="207707"/>
                </a:lnTo>
                <a:lnTo>
                  <a:pt x="1611873" y="190608"/>
                </a:lnTo>
                <a:lnTo>
                  <a:pt x="1611873" y="21"/>
                </a:lnTo>
                <a:lnTo>
                  <a:pt x="1654520" y="21"/>
                </a:lnTo>
                <a:lnTo>
                  <a:pt x="1740758" y="21"/>
                </a:lnTo>
                <a:lnTo>
                  <a:pt x="1740758" y="125203"/>
                </a:lnTo>
                <a:lnTo>
                  <a:pt x="1741114" y="125203"/>
                </a:lnTo>
                <a:lnTo>
                  <a:pt x="1741114" y="190607"/>
                </a:lnTo>
                <a:lnTo>
                  <a:pt x="1740758" y="190607"/>
                </a:lnTo>
                <a:lnTo>
                  <a:pt x="1740758" y="207706"/>
                </a:lnTo>
                <a:lnTo>
                  <a:pt x="1741114" y="207706"/>
                </a:lnTo>
                <a:lnTo>
                  <a:pt x="1758257" y="207706"/>
                </a:lnTo>
                <a:lnTo>
                  <a:pt x="1758257" y="190607"/>
                </a:lnTo>
                <a:lnTo>
                  <a:pt x="1758257" y="20"/>
                </a:lnTo>
                <a:lnTo>
                  <a:pt x="1800905" y="20"/>
                </a:lnTo>
                <a:lnTo>
                  <a:pt x="1887143" y="20"/>
                </a:lnTo>
                <a:lnTo>
                  <a:pt x="1887143" y="125202"/>
                </a:lnTo>
                <a:lnTo>
                  <a:pt x="1887498" y="125202"/>
                </a:lnTo>
                <a:lnTo>
                  <a:pt x="1887498" y="190606"/>
                </a:lnTo>
                <a:lnTo>
                  <a:pt x="1887143" y="190606"/>
                </a:lnTo>
                <a:lnTo>
                  <a:pt x="1887143" y="207705"/>
                </a:lnTo>
                <a:lnTo>
                  <a:pt x="1887498" y="207705"/>
                </a:lnTo>
                <a:lnTo>
                  <a:pt x="1904642" y="207705"/>
                </a:lnTo>
                <a:lnTo>
                  <a:pt x="1904642" y="190606"/>
                </a:lnTo>
                <a:lnTo>
                  <a:pt x="1904642" y="19"/>
                </a:lnTo>
                <a:lnTo>
                  <a:pt x="1947289" y="19"/>
                </a:lnTo>
                <a:lnTo>
                  <a:pt x="2033528" y="19"/>
                </a:lnTo>
                <a:lnTo>
                  <a:pt x="2033528" y="125202"/>
                </a:lnTo>
                <a:lnTo>
                  <a:pt x="2033884" y="125202"/>
                </a:lnTo>
                <a:lnTo>
                  <a:pt x="2033884" y="190606"/>
                </a:lnTo>
                <a:lnTo>
                  <a:pt x="2033528" y="190606"/>
                </a:lnTo>
                <a:lnTo>
                  <a:pt x="2033528" y="207705"/>
                </a:lnTo>
                <a:lnTo>
                  <a:pt x="2033884" y="207705"/>
                </a:lnTo>
                <a:lnTo>
                  <a:pt x="2051028" y="207705"/>
                </a:lnTo>
                <a:lnTo>
                  <a:pt x="2051028" y="190606"/>
                </a:lnTo>
                <a:lnTo>
                  <a:pt x="2051028" y="19"/>
                </a:lnTo>
                <a:lnTo>
                  <a:pt x="2093674" y="19"/>
                </a:lnTo>
                <a:lnTo>
                  <a:pt x="2179914" y="19"/>
                </a:lnTo>
                <a:lnTo>
                  <a:pt x="2179914" y="125201"/>
                </a:lnTo>
                <a:lnTo>
                  <a:pt x="2180269" y="125201"/>
                </a:lnTo>
                <a:lnTo>
                  <a:pt x="2180269" y="190605"/>
                </a:lnTo>
                <a:lnTo>
                  <a:pt x="2179914" y="190605"/>
                </a:lnTo>
                <a:lnTo>
                  <a:pt x="2179914" y="207704"/>
                </a:lnTo>
                <a:lnTo>
                  <a:pt x="2180269" y="207704"/>
                </a:lnTo>
                <a:lnTo>
                  <a:pt x="2197413" y="207704"/>
                </a:lnTo>
                <a:lnTo>
                  <a:pt x="2197413" y="190605"/>
                </a:lnTo>
                <a:lnTo>
                  <a:pt x="2197413" y="18"/>
                </a:lnTo>
                <a:lnTo>
                  <a:pt x="2240060" y="18"/>
                </a:lnTo>
                <a:lnTo>
                  <a:pt x="2326299" y="18"/>
                </a:lnTo>
                <a:lnTo>
                  <a:pt x="2326299" y="125201"/>
                </a:lnTo>
                <a:lnTo>
                  <a:pt x="2326653" y="125201"/>
                </a:lnTo>
                <a:lnTo>
                  <a:pt x="2326653" y="190605"/>
                </a:lnTo>
                <a:lnTo>
                  <a:pt x="2326299" y="190605"/>
                </a:lnTo>
                <a:lnTo>
                  <a:pt x="2326299" y="207704"/>
                </a:lnTo>
                <a:lnTo>
                  <a:pt x="2326653" y="207704"/>
                </a:lnTo>
                <a:lnTo>
                  <a:pt x="2343798" y="207704"/>
                </a:lnTo>
                <a:lnTo>
                  <a:pt x="2343798" y="190605"/>
                </a:lnTo>
                <a:lnTo>
                  <a:pt x="2343798" y="18"/>
                </a:lnTo>
                <a:lnTo>
                  <a:pt x="2386443" y="18"/>
                </a:lnTo>
                <a:lnTo>
                  <a:pt x="2472684" y="18"/>
                </a:lnTo>
                <a:lnTo>
                  <a:pt x="2472684" y="125200"/>
                </a:lnTo>
                <a:lnTo>
                  <a:pt x="2473038" y="125200"/>
                </a:lnTo>
                <a:lnTo>
                  <a:pt x="2473038" y="190604"/>
                </a:lnTo>
                <a:lnTo>
                  <a:pt x="2472684" y="190604"/>
                </a:lnTo>
                <a:lnTo>
                  <a:pt x="2472684" y="207703"/>
                </a:lnTo>
                <a:lnTo>
                  <a:pt x="2473038" y="207703"/>
                </a:lnTo>
                <a:lnTo>
                  <a:pt x="2490182" y="207703"/>
                </a:lnTo>
                <a:lnTo>
                  <a:pt x="2490182" y="190604"/>
                </a:lnTo>
                <a:lnTo>
                  <a:pt x="2490182" y="17"/>
                </a:lnTo>
                <a:lnTo>
                  <a:pt x="2532829" y="17"/>
                </a:lnTo>
                <a:lnTo>
                  <a:pt x="2619066" y="17"/>
                </a:lnTo>
                <a:lnTo>
                  <a:pt x="2619066" y="125199"/>
                </a:lnTo>
                <a:lnTo>
                  <a:pt x="2619423" y="125199"/>
                </a:lnTo>
                <a:lnTo>
                  <a:pt x="2619423" y="190603"/>
                </a:lnTo>
                <a:lnTo>
                  <a:pt x="2619066" y="190603"/>
                </a:lnTo>
                <a:lnTo>
                  <a:pt x="2619066" y="207702"/>
                </a:lnTo>
                <a:lnTo>
                  <a:pt x="2619423" y="207702"/>
                </a:lnTo>
                <a:lnTo>
                  <a:pt x="2636567" y="207702"/>
                </a:lnTo>
                <a:lnTo>
                  <a:pt x="2636567" y="190603"/>
                </a:lnTo>
                <a:lnTo>
                  <a:pt x="2636567" y="16"/>
                </a:lnTo>
                <a:lnTo>
                  <a:pt x="2679213" y="16"/>
                </a:lnTo>
                <a:lnTo>
                  <a:pt x="2765452" y="16"/>
                </a:lnTo>
                <a:lnTo>
                  <a:pt x="2765452" y="125198"/>
                </a:lnTo>
                <a:lnTo>
                  <a:pt x="2765808" y="125198"/>
                </a:lnTo>
                <a:lnTo>
                  <a:pt x="2765808" y="190602"/>
                </a:lnTo>
                <a:lnTo>
                  <a:pt x="2765452" y="190602"/>
                </a:lnTo>
                <a:lnTo>
                  <a:pt x="2765452" y="207701"/>
                </a:lnTo>
                <a:lnTo>
                  <a:pt x="2765808" y="207701"/>
                </a:lnTo>
                <a:lnTo>
                  <a:pt x="2782952" y="207701"/>
                </a:lnTo>
                <a:lnTo>
                  <a:pt x="2782952" y="190602"/>
                </a:lnTo>
                <a:lnTo>
                  <a:pt x="2782952" y="15"/>
                </a:lnTo>
                <a:lnTo>
                  <a:pt x="2825597" y="15"/>
                </a:lnTo>
                <a:lnTo>
                  <a:pt x="2911837" y="15"/>
                </a:lnTo>
                <a:lnTo>
                  <a:pt x="2911837" y="125198"/>
                </a:lnTo>
                <a:lnTo>
                  <a:pt x="2912192" y="125198"/>
                </a:lnTo>
                <a:lnTo>
                  <a:pt x="2912192" y="190602"/>
                </a:lnTo>
                <a:lnTo>
                  <a:pt x="2911837" y="190602"/>
                </a:lnTo>
                <a:lnTo>
                  <a:pt x="2911837" y="207701"/>
                </a:lnTo>
                <a:lnTo>
                  <a:pt x="2912192" y="207701"/>
                </a:lnTo>
                <a:lnTo>
                  <a:pt x="2929336" y="207701"/>
                </a:lnTo>
                <a:lnTo>
                  <a:pt x="2929336" y="190602"/>
                </a:lnTo>
                <a:lnTo>
                  <a:pt x="2929336" y="15"/>
                </a:lnTo>
                <a:lnTo>
                  <a:pt x="2971983" y="15"/>
                </a:lnTo>
                <a:lnTo>
                  <a:pt x="3058221" y="15"/>
                </a:lnTo>
                <a:lnTo>
                  <a:pt x="3058221" y="125198"/>
                </a:lnTo>
                <a:lnTo>
                  <a:pt x="3058578" y="125198"/>
                </a:lnTo>
                <a:lnTo>
                  <a:pt x="3058578" y="190602"/>
                </a:lnTo>
                <a:lnTo>
                  <a:pt x="3058221" y="190602"/>
                </a:lnTo>
                <a:lnTo>
                  <a:pt x="3058221" y="207701"/>
                </a:lnTo>
                <a:lnTo>
                  <a:pt x="3058578" y="207701"/>
                </a:lnTo>
                <a:lnTo>
                  <a:pt x="3075722" y="207701"/>
                </a:lnTo>
                <a:lnTo>
                  <a:pt x="3075722" y="190602"/>
                </a:lnTo>
                <a:lnTo>
                  <a:pt x="3075722" y="15"/>
                </a:lnTo>
                <a:lnTo>
                  <a:pt x="3118368" y="15"/>
                </a:lnTo>
                <a:lnTo>
                  <a:pt x="3204607" y="15"/>
                </a:lnTo>
                <a:lnTo>
                  <a:pt x="3204607" y="125197"/>
                </a:lnTo>
                <a:lnTo>
                  <a:pt x="3204963" y="125197"/>
                </a:lnTo>
                <a:lnTo>
                  <a:pt x="3204963" y="190601"/>
                </a:lnTo>
                <a:lnTo>
                  <a:pt x="3204607" y="190601"/>
                </a:lnTo>
                <a:lnTo>
                  <a:pt x="3204607" y="207700"/>
                </a:lnTo>
                <a:lnTo>
                  <a:pt x="3204963" y="207700"/>
                </a:lnTo>
                <a:lnTo>
                  <a:pt x="3222107" y="207700"/>
                </a:lnTo>
                <a:lnTo>
                  <a:pt x="3222107" y="190601"/>
                </a:lnTo>
                <a:lnTo>
                  <a:pt x="3222107" y="14"/>
                </a:lnTo>
                <a:lnTo>
                  <a:pt x="3264752" y="14"/>
                </a:lnTo>
                <a:lnTo>
                  <a:pt x="3350992" y="14"/>
                </a:lnTo>
                <a:lnTo>
                  <a:pt x="3350992" y="125196"/>
                </a:lnTo>
                <a:lnTo>
                  <a:pt x="3351347" y="125196"/>
                </a:lnTo>
                <a:lnTo>
                  <a:pt x="3351347" y="190600"/>
                </a:lnTo>
                <a:lnTo>
                  <a:pt x="3350992" y="190600"/>
                </a:lnTo>
                <a:lnTo>
                  <a:pt x="3350992" y="207699"/>
                </a:lnTo>
                <a:lnTo>
                  <a:pt x="3351347" y="207699"/>
                </a:lnTo>
                <a:lnTo>
                  <a:pt x="3368491" y="207699"/>
                </a:lnTo>
                <a:lnTo>
                  <a:pt x="3368491" y="190600"/>
                </a:lnTo>
                <a:lnTo>
                  <a:pt x="3368491" y="13"/>
                </a:lnTo>
                <a:lnTo>
                  <a:pt x="3411138" y="13"/>
                </a:lnTo>
                <a:lnTo>
                  <a:pt x="3497376" y="13"/>
                </a:lnTo>
                <a:lnTo>
                  <a:pt x="3497376" y="125195"/>
                </a:lnTo>
                <a:lnTo>
                  <a:pt x="3497733" y="125195"/>
                </a:lnTo>
                <a:lnTo>
                  <a:pt x="3497733" y="190599"/>
                </a:lnTo>
                <a:lnTo>
                  <a:pt x="3497376" y="190599"/>
                </a:lnTo>
                <a:lnTo>
                  <a:pt x="3497376" y="207698"/>
                </a:lnTo>
                <a:lnTo>
                  <a:pt x="3497733" y="207698"/>
                </a:lnTo>
                <a:lnTo>
                  <a:pt x="3514877" y="207698"/>
                </a:lnTo>
                <a:lnTo>
                  <a:pt x="3514877" y="190599"/>
                </a:lnTo>
                <a:lnTo>
                  <a:pt x="3514877" y="12"/>
                </a:lnTo>
                <a:lnTo>
                  <a:pt x="3557523" y="12"/>
                </a:lnTo>
                <a:lnTo>
                  <a:pt x="3643762" y="12"/>
                </a:lnTo>
                <a:lnTo>
                  <a:pt x="3643762" y="125195"/>
                </a:lnTo>
                <a:lnTo>
                  <a:pt x="3644118" y="125195"/>
                </a:lnTo>
                <a:lnTo>
                  <a:pt x="3644118" y="190599"/>
                </a:lnTo>
                <a:lnTo>
                  <a:pt x="3643762" y="190599"/>
                </a:lnTo>
                <a:lnTo>
                  <a:pt x="3643762" y="207698"/>
                </a:lnTo>
                <a:lnTo>
                  <a:pt x="3644118" y="207698"/>
                </a:lnTo>
                <a:lnTo>
                  <a:pt x="3661262" y="207698"/>
                </a:lnTo>
                <a:lnTo>
                  <a:pt x="3661262" y="190599"/>
                </a:lnTo>
                <a:lnTo>
                  <a:pt x="3661262" y="12"/>
                </a:lnTo>
                <a:lnTo>
                  <a:pt x="3703907" y="12"/>
                </a:lnTo>
                <a:lnTo>
                  <a:pt x="3790147" y="12"/>
                </a:lnTo>
                <a:lnTo>
                  <a:pt x="3790147" y="125195"/>
                </a:lnTo>
                <a:lnTo>
                  <a:pt x="3790502" y="125195"/>
                </a:lnTo>
                <a:lnTo>
                  <a:pt x="3790502" y="190599"/>
                </a:lnTo>
                <a:lnTo>
                  <a:pt x="3790147" y="190599"/>
                </a:lnTo>
                <a:lnTo>
                  <a:pt x="3790147" y="207698"/>
                </a:lnTo>
                <a:lnTo>
                  <a:pt x="3790502" y="207698"/>
                </a:lnTo>
                <a:lnTo>
                  <a:pt x="3807646" y="207698"/>
                </a:lnTo>
                <a:lnTo>
                  <a:pt x="3807646" y="190599"/>
                </a:lnTo>
                <a:lnTo>
                  <a:pt x="3807646" y="12"/>
                </a:lnTo>
                <a:lnTo>
                  <a:pt x="3850292" y="12"/>
                </a:lnTo>
                <a:lnTo>
                  <a:pt x="3936531" y="12"/>
                </a:lnTo>
                <a:lnTo>
                  <a:pt x="3936531" y="125194"/>
                </a:lnTo>
                <a:lnTo>
                  <a:pt x="3936887" y="125194"/>
                </a:lnTo>
                <a:lnTo>
                  <a:pt x="3936887" y="190598"/>
                </a:lnTo>
                <a:lnTo>
                  <a:pt x="3936531" y="190598"/>
                </a:lnTo>
                <a:lnTo>
                  <a:pt x="3936531" y="207697"/>
                </a:lnTo>
                <a:lnTo>
                  <a:pt x="3936887" y="207697"/>
                </a:lnTo>
                <a:lnTo>
                  <a:pt x="3954031" y="207697"/>
                </a:lnTo>
                <a:lnTo>
                  <a:pt x="3954031" y="190598"/>
                </a:lnTo>
                <a:lnTo>
                  <a:pt x="3954031" y="11"/>
                </a:lnTo>
                <a:lnTo>
                  <a:pt x="3992262" y="11"/>
                </a:lnTo>
                <a:lnTo>
                  <a:pt x="4082916" y="11"/>
                </a:lnTo>
                <a:lnTo>
                  <a:pt x="4082916" y="207696"/>
                </a:lnTo>
                <a:lnTo>
                  <a:pt x="4096001" y="207696"/>
                </a:lnTo>
                <a:lnTo>
                  <a:pt x="4096001" y="190597"/>
                </a:lnTo>
                <a:lnTo>
                  <a:pt x="4096001" y="10"/>
                </a:lnTo>
                <a:lnTo>
                  <a:pt x="4134232" y="10"/>
                </a:lnTo>
                <a:lnTo>
                  <a:pt x="4224886" y="10"/>
                </a:lnTo>
                <a:lnTo>
                  <a:pt x="4224886" y="207695"/>
                </a:lnTo>
                <a:lnTo>
                  <a:pt x="4237971" y="207695"/>
                </a:lnTo>
                <a:lnTo>
                  <a:pt x="4237971" y="190596"/>
                </a:lnTo>
                <a:lnTo>
                  <a:pt x="4237971" y="9"/>
                </a:lnTo>
                <a:lnTo>
                  <a:pt x="4276202" y="9"/>
                </a:lnTo>
                <a:lnTo>
                  <a:pt x="4366856" y="9"/>
                </a:lnTo>
                <a:lnTo>
                  <a:pt x="4366856" y="207694"/>
                </a:lnTo>
                <a:lnTo>
                  <a:pt x="4379941" y="207694"/>
                </a:lnTo>
                <a:lnTo>
                  <a:pt x="4379941" y="190595"/>
                </a:lnTo>
                <a:lnTo>
                  <a:pt x="4379941" y="8"/>
                </a:lnTo>
                <a:lnTo>
                  <a:pt x="4418172" y="8"/>
                </a:lnTo>
                <a:lnTo>
                  <a:pt x="4508826" y="8"/>
                </a:lnTo>
                <a:lnTo>
                  <a:pt x="4508826" y="207694"/>
                </a:lnTo>
                <a:lnTo>
                  <a:pt x="4521911" y="207694"/>
                </a:lnTo>
                <a:lnTo>
                  <a:pt x="4521911" y="190595"/>
                </a:lnTo>
                <a:lnTo>
                  <a:pt x="4521911" y="8"/>
                </a:lnTo>
                <a:lnTo>
                  <a:pt x="4560142" y="8"/>
                </a:lnTo>
                <a:lnTo>
                  <a:pt x="4650796" y="8"/>
                </a:lnTo>
                <a:lnTo>
                  <a:pt x="4650796" y="207693"/>
                </a:lnTo>
                <a:lnTo>
                  <a:pt x="4663881" y="207693"/>
                </a:lnTo>
                <a:lnTo>
                  <a:pt x="4663881" y="190594"/>
                </a:lnTo>
                <a:lnTo>
                  <a:pt x="4663881" y="7"/>
                </a:lnTo>
                <a:lnTo>
                  <a:pt x="4702112" y="7"/>
                </a:lnTo>
                <a:lnTo>
                  <a:pt x="4792766" y="7"/>
                </a:lnTo>
                <a:lnTo>
                  <a:pt x="4792766" y="207692"/>
                </a:lnTo>
                <a:lnTo>
                  <a:pt x="4805851" y="207692"/>
                </a:lnTo>
                <a:lnTo>
                  <a:pt x="4805851" y="190593"/>
                </a:lnTo>
                <a:lnTo>
                  <a:pt x="4805851" y="6"/>
                </a:lnTo>
                <a:lnTo>
                  <a:pt x="4844082" y="6"/>
                </a:lnTo>
                <a:lnTo>
                  <a:pt x="4934736" y="6"/>
                </a:lnTo>
                <a:lnTo>
                  <a:pt x="4934736" y="207691"/>
                </a:lnTo>
                <a:lnTo>
                  <a:pt x="4947821" y="207691"/>
                </a:lnTo>
                <a:lnTo>
                  <a:pt x="4947821" y="190592"/>
                </a:lnTo>
                <a:lnTo>
                  <a:pt x="4947821" y="5"/>
                </a:lnTo>
                <a:lnTo>
                  <a:pt x="4986052" y="5"/>
                </a:lnTo>
                <a:lnTo>
                  <a:pt x="5076706" y="5"/>
                </a:lnTo>
                <a:lnTo>
                  <a:pt x="5076706" y="207690"/>
                </a:lnTo>
                <a:lnTo>
                  <a:pt x="5089791" y="207690"/>
                </a:lnTo>
                <a:lnTo>
                  <a:pt x="5089791" y="190591"/>
                </a:lnTo>
                <a:lnTo>
                  <a:pt x="5089791" y="4"/>
                </a:lnTo>
                <a:lnTo>
                  <a:pt x="5128022" y="4"/>
                </a:lnTo>
                <a:lnTo>
                  <a:pt x="5218676" y="4"/>
                </a:lnTo>
                <a:lnTo>
                  <a:pt x="5218676" y="207690"/>
                </a:lnTo>
                <a:lnTo>
                  <a:pt x="5231761" y="207690"/>
                </a:lnTo>
                <a:lnTo>
                  <a:pt x="5231761" y="190591"/>
                </a:lnTo>
                <a:lnTo>
                  <a:pt x="5231761" y="4"/>
                </a:lnTo>
                <a:lnTo>
                  <a:pt x="5269992" y="4"/>
                </a:lnTo>
                <a:lnTo>
                  <a:pt x="5360646" y="4"/>
                </a:lnTo>
                <a:lnTo>
                  <a:pt x="5360646" y="207689"/>
                </a:lnTo>
                <a:lnTo>
                  <a:pt x="5373731" y="207689"/>
                </a:lnTo>
                <a:lnTo>
                  <a:pt x="5373731" y="190590"/>
                </a:lnTo>
                <a:lnTo>
                  <a:pt x="5373731" y="3"/>
                </a:lnTo>
                <a:lnTo>
                  <a:pt x="5411963" y="3"/>
                </a:lnTo>
                <a:lnTo>
                  <a:pt x="5502616" y="3"/>
                </a:lnTo>
                <a:lnTo>
                  <a:pt x="5502616" y="207688"/>
                </a:lnTo>
                <a:lnTo>
                  <a:pt x="5515702" y="207688"/>
                </a:lnTo>
                <a:lnTo>
                  <a:pt x="5515702" y="190589"/>
                </a:lnTo>
                <a:lnTo>
                  <a:pt x="5515702" y="2"/>
                </a:lnTo>
                <a:lnTo>
                  <a:pt x="5553933" y="2"/>
                </a:lnTo>
                <a:lnTo>
                  <a:pt x="5644587" y="2"/>
                </a:lnTo>
                <a:lnTo>
                  <a:pt x="5644587" y="207687"/>
                </a:lnTo>
                <a:lnTo>
                  <a:pt x="5657672" y="207687"/>
                </a:lnTo>
                <a:lnTo>
                  <a:pt x="5657672" y="190588"/>
                </a:lnTo>
                <a:lnTo>
                  <a:pt x="5657672" y="1"/>
                </a:lnTo>
                <a:lnTo>
                  <a:pt x="5695903" y="1"/>
                </a:lnTo>
                <a:lnTo>
                  <a:pt x="5786557" y="1"/>
                </a:lnTo>
                <a:lnTo>
                  <a:pt x="5786557" y="207687"/>
                </a:lnTo>
                <a:lnTo>
                  <a:pt x="5799642" y="207687"/>
                </a:lnTo>
                <a:lnTo>
                  <a:pt x="5799642" y="190588"/>
                </a:lnTo>
                <a:lnTo>
                  <a:pt x="5799642" y="1"/>
                </a:lnTo>
                <a:lnTo>
                  <a:pt x="5837873" y="1"/>
                </a:lnTo>
                <a:lnTo>
                  <a:pt x="5928527" y="1"/>
                </a:lnTo>
                <a:lnTo>
                  <a:pt x="5928527" y="207686"/>
                </a:lnTo>
                <a:lnTo>
                  <a:pt x="5941612" y="207686"/>
                </a:lnTo>
                <a:lnTo>
                  <a:pt x="5941612" y="190587"/>
                </a:lnTo>
                <a:close/>
              </a:path>
            </a:pathLst>
          </a:custGeom>
          <a:solidFill>
            <a:srgbClr val="C2D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0" name="直接连接符 39"/>
          <p:cNvCxnSpPr/>
          <p:nvPr/>
        </p:nvCxnSpPr>
        <p:spPr>
          <a:xfrm flipH="1">
            <a:off x="962083" y="5830956"/>
            <a:ext cx="7688915" cy="0"/>
          </a:xfrm>
          <a:prstGeom prst="line">
            <a:avLst/>
          </a:prstGeom>
          <a:ln w="1270">
            <a:solidFill>
              <a:srgbClr val="C2D4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任意多边形 40"/>
          <p:cNvSpPr/>
          <p:nvPr/>
        </p:nvSpPr>
        <p:spPr>
          <a:xfrm>
            <a:off x="971476" y="1297550"/>
            <a:ext cx="7670129" cy="236901"/>
          </a:xfrm>
          <a:custGeom>
            <a:avLst/>
            <a:gdLst>
              <a:gd name="connsiteX0" fmla="*/ 69004 w 7670129"/>
              <a:gd name="connsiteY0" fmla="*/ 148380 h 236901"/>
              <a:gd name="connsiteX1" fmla="*/ 69004 w 7670129"/>
              <a:gd name="connsiteY1" fmla="*/ 162123 h 236901"/>
              <a:gd name="connsiteX2" fmla="*/ 69004 w 7670129"/>
              <a:gd name="connsiteY2" fmla="*/ 165907 h 236901"/>
              <a:gd name="connsiteX3" fmla="*/ 69004 w 7670129"/>
              <a:gd name="connsiteY3" fmla="*/ 207713 h 236901"/>
              <a:gd name="connsiteX4" fmla="*/ 84679 w 7670129"/>
              <a:gd name="connsiteY4" fmla="*/ 207713 h 236901"/>
              <a:gd name="connsiteX5" fmla="*/ 87385 w 7670129"/>
              <a:gd name="connsiteY5" fmla="*/ 207713 h 236901"/>
              <a:gd name="connsiteX6" fmla="*/ 129674 w 7670129"/>
              <a:gd name="connsiteY6" fmla="*/ 207713 h 236901"/>
              <a:gd name="connsiteX7" fmla="*/ 129674 w 7670129"/>
              <a:gd name="connsiteY7" fmla="*/ 190614 h 236901"/>
              <a:gd name="connsiteX8" fmla="*/ 87385 w 7670129"/>
              <a:gd name="connsiteY8" fmla="*/ 190614 h 236901"/>
              <a:gd name="connsiteX9" fmla="*/ 87385 w 7670129"/>
              <a:gd name="connsiteY9" fmla="*/ 165907 h 236901"/>
              <a:gd name="connsiteX10" fmla="*/ 106623 w 7670129"/>
              <a:gd name="connsiteY10" fmla="*/ 165907 h 236901"/>
              <a:gd name="connsiteX11" fmla="*/ 106623 w 7670129"/>
              <a:gd name="connsiteY11" fmla="*/ 148380 h 236901"/>
              <a:gd name="connsiteX12" fmla="*/ 361773 w 7670129"/>
              <a:gd name="connsiteY12" fmla="*/ 148379 h 236901"/>
              <a:gd name="connsiteX13" fmla="*/ 361773 w 7670129"/>
              <a:gd name="connsiteY13" fmla="*/ 162122 h 236901"/>
              <a:gd name="connsiteX14" fmla="*/ 361773 w 7670129"/>
              <a:gd name="connsiteY14" fmla="*/ 165906 h 236901"/>
              <a:gd name="connsiteX15" fmla="*/ 361773 w 7670129"/>
              <a:gd name="connsiteY15" fmla="*/ 207712 h 236901"/>
              <a:gd name="connsiteX16" fmla="*/ 377447 w 7670129"/>
              <a:gd name="connsiteY16" fmla="*/ 207712 h 236901"/>
              <a:gd name="connsiteX17" fmla="*/ 380155 w 7670129"/>
              <a:gd name="connsiteY17" fmla="*/ 207712 h 236901"/>
              <a:gd name="connsiteX18" fmla="*/ 423018 w 7670129"/>
              <a:gd name="connsiteY18" fmla="*/ 207712 h 236901"/>
              <a:gd name="connsiteX19" fmla="*/ 423018 w 7670129"/>
              <a:gd name="connsiteY19" fmla="*/ 190613 h 236901"/>
              <a:gd name="connsiteX20" fmla="*/ 380155 w 7670129"/>
              <a:gd name="connsiteY20" fmla="*/ 190613 h 236901"/>
              <a:gd name="connsiteX21" fmla="*/ 380155 w 7670129"/>
              <a:gd name="connsiteY21" fmla="*/ 165906 h 236901"/>
              <a:gd name="connsiteX22" fmla="*/ 399392 w 7670129"/>
              <a:gd name="connsiteY22" fmla="*/ 165906 h 236901"/>
              <a:gd name="connsiteX23" fmla="*/ 399392 w 7670129"/>
              <a:gd name="connsiteY23" fmla="*/ 148379 h 236901"/>
              <a:gd name="connsiteX24" fmla="*/ 215388 w 7670129"/>
              <a:gd name="connsiteY24" fmla="*/ 148379 h 236901"/>
              <a:gd name="connsiteX25" fmla="*/ 215388 w 7670129"/>
              <a:gd name="connsiteY25" fmla="*/ 162122 h 236901"/>
              <a:gd name="connsiteX26" fmla="*/ 215388 w 7670129"/>
              <a:gd name="connsiteY26" fmla="*/ 165906 h 236901"/>
              <a:gd name="connsiteX27" fmla="*/ 215388 w 7670129"/>
              <a:gd name="connsiteY27" fmla="*/ 207712 h 236901"/>
              <a:gd name="connsiteX28" fmla="*/ 231062 w 7670129"/>
              <a:gd name="connsiteY28" fmla="*/ 207712 h 236901"/>
              <a:gd name="connsiteX29" fmla="*/ 233770 w 7670129"/>
              <a:gd name="connsiteY29" fmla="*/ 207712 h 236901"/>
              <a:gd name="connsiteX30" fmla="*/ 276634 w 7670129"/>
              <a:gd name="connsiteY30" fmla="*/ 207712 h 236901"/>
              <a:gd name="connsiteX31" fmla="*/ 276634 w 7670129"/>
              <a:gd name="connsiteY31" fmla="*/ 190613 h 236901"/>
              <a:gd name="connsiteX32" fmla="*/ 233770 w 7670129"/>
              <a:gd name="connsiteY32" fmla="*/ 190613 h 236901"/>
              <a:gd name="connsiteX33" fmla="*/ 233770 w 7670129"/>
              <a:gd name="connsiteY33" fmla="*/ 165906 h 236901"/>
              <a:gd name="connsiteX34" fmla="*/ 253007 w 7670129"/>
              <a:gd name="connsiteY34" fmla="*/ 165906 h 236901"/>
              <a:gd name="connsiteX35" fmla="*/ 253007 w 7670129"/>
              <a:gd name="connsiteY35" fmla="*/ 148379 h 236901"/>
              <a:gd name="connsiteX36" fmla="*/ 508157 w 7670129"/>
              <a:gd name="connsiteY36" fmla="*/ 148378 h 236901"/>
              <a:gd name="connsiteX37" fmla="*/ 508157 w 7670129"/>
              <a:gd name="connsiteY37" fmla="*/ 162121 h 236901"/>
              <a:gd name="connsiteX38" fmla="*/ 508157 w 7670129"/>
              <a:gd name="connsiteY38" fmla="*/ 165905 h 236901"/>
              <a:gd name="connsiteX39" fmla="*/ 508157 w 7670129"/>
              <a:gd name="connsiteY39" fmla="*/ 207711 h 236901"/>
              <a:gd name="connsiteX40" fmla="*/ 523832 w 7670129"/>
              <a:gd name="connsiteY40" fmla="*/ 207711 h 236901"/>
              <a:gd name="connsiteX41" fmla="*/ 526539 w 7670129"/>
              <a:gd name="connsiteY41" fmla="*/ 207711 h 236901"/>
              <a:gd name="connsiteX42" fmla="*/ 569401 w 7670129"/>
              <a:gd name="connsiteY42" fmla="*/ 207711 h 236901"/>
              <a:gd name="connsiteX43" fmla="*/ 569401 w 7670129"/>
              <a:gd name="connsiteY43" fmla="*/ 190612 h 236901"/>
              <a:gd name="connsiteX44" fmla="*/ 526539 w 7670129"/>
              <a:gd name="connsiteY44" fmla="*/ 190612 h 236901"/>
              <a:gd name="connsiteX45" fmla="*/ 526539 w 7670129"/>
              <a:gd name="connsiteY45" fmla="*/ 165905 h 236901"/>
              <a:gd name="connsiteX46" fmla="*/ 545777 w 7670129"/>
              <a:gd name="connsiteY46" fmla="*/ 165905 h 236901"/>
              <a:gd name="connsiteX47" fmla="*/ 545777 w 7670129"/>
              <a:gd name="connsiteY47" fmla="*/ 148378 h 236901"/>
              <a:gd name="connsiteX48" fmla="*/ 800926 w 7670129"/>
              <a:gd name="connsiteY48" fmla="*/ 148377 h 236901"/>
              <a:gd name="connsiteX49" fmla="*/ 800926 w 7670129"/>
              <a:gd name="connsiteY49" fmla="*/ 162120 h 236901"/>
              <a:gd name="connsiteX50" fmla="*/ 800926 w 7670129"/>
              <a:gd name="connsiteY50" fmla="*/ 165904 h 236901"/>
              <a:gd name="connsiteX51" fmla="*/ 800926 w 7670129"/>
              <a:gd name="connsiteY51" fmla="*/ 207710 h 236901"/>
              <a:gd name="connsiteX52" fmla="*/ 816601 w 7670129"/>
              <a:gd name="connsiteY52" fmla="*/ 207710 h 236901"/>
              <a:gd name="connsiteX53" fmla="*/ 819309 w 7670129"/>
              <a:gd name="connsiteY53" fmla="*/ 207710 h 236901"/>
              <a:gd name="connsiteX54" fmla="*/ 862171 w 7670129"/>
              <a:gd name="connsiteY54" fmla="*/ 207710 h 236901"/>
              <a:gd name="connsiteX55" fmla="*/ 862171 w 7670129"/>
              <a:gd name="connsiteY55" fmla="*/ 190611 h 236901"/>
              <a:gd name="connsiteX56" fmla="*/ 819309 w 7670129"/>
              <a:gd name="connsiteY56" fmla="*/ 190611 h 236901"/>
              <a:gd name="connsiteX57" fmla="*/ 819309 w 7670129"/>
              <a:gd name="connsiteY57" fmla="*/ 165904 h 236901"/>
              <a:gd name="connsiteX58" fmla="*/ 838545 w 7670129"/>
              <a:gd name="connsiteY58" fmla="*/ 165904 h 236901"/>
              <a:gd name="connsiteX59" fmla="*/ 838545 w 7670129"/>
              <a:gd name="connsiteY59" fmla="*/ 148377 h 236901"/>
              <a:gd name="connsiteX60" fmla="*/ 654541 w 7670129"/>
              <a:gd name="connsiteY60" fmla="*/ 148377 h 236901"/>
              <a:gd name="connsiteX61" fmla="*/ 654541 w 7670129"/>
              <a:gd name="connsiteY61" fmla="*/ 162120 h 236901"/>
              <a:gd name="connsiteX62" fmla="*/ 654541 w 7670129"/>
              <a:gd name="connsiteY62" fmla="*/ 165904 h 236901"/>
              <a:gd name="connsiteX63" fmla="*/ 654541 w 7670129"/>
              <a:gd name="connsiteY63" fmla="*/ 207710 h 236901"/>
              <a:gd name="connsiteX64" fmla="*/ 670216 w 7670129"/>
              <a:gd name="connsiteY64" fmla="*/ 207710 h 236901"/>
              <a:gd name="connsiteX65" fmla="*/ 672923 w 7670129"/>
              <a:gd name="connsiteY65" fmla="*/ 207710 h 236901"/>
              <a:gd name="connsiteX66" fmla="*/ 715787 w 7670129"/>
              <a:gd name="connsiteY66" fmla="*/ 207710 h 236901"/>
              <a:gd name="connsiteX67" fmla="*/ 715787 w 7670129"/>
              <a:gd name="connsiteY67" fmla="*/ 190611 h 236901"/>
              <a:gd name="connsiteX68" fmla="*/ 672923 w 7670129"/>
              <a:gd name="connsiteY68" fmla="*/ 190611 h 236901"/>
              <a:gd name="connsiteX69" fmla="*/ 672923 w 7670129"/>
              <a:gd name="connsiteY69" fmla="*/ 165904 h 236901"/>
              <a:gd name="connsiteX70" fmla="*/ 692160 w 7670129"/>
              <a:gd name="connsiteY70" fmla="*/ 165904 h 236901"/>
              <a:gd name="connsiteX71" fmla="*/ 692160 w 7670129"/>
              <a:gd name="connsiteY71" fmla="*/ 148377 h 236901"/>
              <a:gd name="connsiteX72" fmla="*/ 1093696 w 7670129"/>
              <a:gd name="connsiteY72" fmla="*/ 148376 h 236901"/>
              <a:gd name="connsiteX73" fmla="*/ 1093696 w 7670129"/>
              <a:gd name="connsiteY73" fmla="*/ 162119 h 236901"/>
              <a:gd name="connsiteX74" fmla="*/ 1093696 w 7670129"/>
              <a:gd name="connsiteY74" fmla="*/ 165903 h 236901"/>
              <a:gd name="connsiteX75" fmla="*/ 1093696 w 7670129"/>
              <a:gd name="connsiteY75" fmla="*/ 207709 h 236901"/>
              <a:gd name="connsiteX76" fmla="*/ 1109371 w 7670129"/>
              <a:gd name="connsiteY76" fmla="*/ 207709 h 236901"/>
              <a:gd name="connsiteX77" fmla="*/ 1112079 w 7670129"/>
              <a:gd name="connsiteY77" fmla="*/ 207709 h 236901"/>
              <a:gd name="connsiteX78" fmla="*/ 1154942 w 7670129"/>
              <a:gd name="connsiteY78" fmla="*/ 207709 h 236901"/>
              <a:gd name="connsiteX79" fmla="*/ 1154942 w 7670129"/>
              <a:gd name="connsiteY79" fmla="*/ 190610 h 236901"/>
              <a:gd name="connsiteX80" fmla="*/ 1112079 w 7670129"/>
              <a:gd name="connsiteY80" fmla="*/ 190610 h 236901"/>
              <a:gd name="connsiteX81" fmla="*/ 1112079 w 7670129"/>
              <a:gd name="connsiteY81" fmla="*/ 165903 h 236901"/>
              <a:gd name="connsiteX82" fmla="*/ 1131316 w 7670129"/>
              <a:gd name="connsiteY82" fmla="*/ 165903 h 236901"/>
              <a:gd name="connsiteX83" fmla="*/ 1131316 w 7670129"/>
              <a:gd name="connsiteY83" fmla="*/ 148376 h 236901"/>
              <a:gd name="connsiteX84" fmla="*/ 947311 w 7670129"/>
              <a:gd name="connsiteY84" fmla="*/ 148376 h 236901"/>
              <a:gd name="connsiteX85" fmla="*/ 947311 w 7670129"/>
              <a:gd name="connsiteY85" fmla="*/ 162119 h 236901"/>
              <a:gd name="connsiteX86" fmla="*/ 947311 w 7670129"/>
              <a:gd name="connsiteY86" fmla="*/ 165903 h 236901"/>
              <a:gd name="connsiteX87" fmla="*/ 947311 w 7670129"/>
              <a:gd name="connsiteY87" fmla="*/ 207709 h 236901"/>
              <a:gd name="connsiteX88" fmla="*/ 962986 w 7670129"/>
              <a:gd name="connsiteY88" fmla="*/ 207709 h 236901"/>
              <a:gd name="connsiteX89" fmla="*/ 965693 w 7670129"/>
              <a:gd name="connsiteY89" fmla="*/ 207709 h 236901"/>
              <a:gd name="connsiteX90" fmla="*/ 1008557 w 7670129"/>
              <a:gd name="connsiteY90" fmla="*/ 207709 h 236901"/>
              <a:gd name="connsiteX91" fmla="*/ 1008557 w 7670129"/>
              <a:gd name="connsiteY91" fmla="*/ 190610 h 236901"/>
              <a:gd name="connsiteX92" fmla="*/ 965693 w 7670129"/>
              <a:gd name="connsiteY92" fmla="*/ 190610 h 236901"/>
              <a:gd name="connsiteX93" fmla="*/ 965693 w 7670129"/>
              <a:gd name="connsiteY93" fmla="*/ 165903 h 236901"/>
              <a:gd name="connsiteX94" fmla="*/ 984931 w 7670129"/>
              <a:gd name="connsiteY94" fmla="*/ 165903 h 236901"/>
              <a:gd name="connsiteX95" fmla="*/ 984931 w 7670129"/>
              <a:gd name="connsiteY95" fmla="*/ 148376 h 236901"/>
              <a:gd name="connsiteX96" fmla="*/ 1240081 w 7670129"/>
              <a:gd name="connsiteY96" fmla="*/ 148375 h 236901"/>
              <a:gd name="connsiteX97" fmla="*/ 1240081 w 7670129"/>
              <a:gd name="connsiteY97" fmla="*/ 162118 h 236901"/>
              <a:gd name="connsiteX98" fmla="*/ 1240081 w 7670129"/>
              <a:gd name="connsiteY98" fmla="*/ 165902 h 236901"/>
              <a:gd name="connsiteX99" fmla="*/ 1240081 w 7670129"/>
              <a:gd name="connsiteY99" fmla="*/ 207708 h 236901"/>
              <a:gd name="connsiteX100" fmla="*/ 1255756 w 7670129"/>
              <a:gd name="connsiteY100" fmla="*/ 207708 h 236901"/>
              <a:gd name="connsiteX101" fmla="*/ 1258464 w 7670129"/>
              <a:gd name="connsiteY101" fmla="*/ 207708 h 236901"/>
              <a:gd name="connsiteX102" fmla="*/ 1301326 w 7670129"/>
              <a:gd name="connsiteY102" fmla="*/ 207708 h 236901"/>
              <a:gd name="connsiteX103" fmla="*/ 1301326 w 7670129"/>
              <a:gd name="connsiteY103" fmla="*/ 190609 h 236901"/>
              <a:gd name="connsiteX104" fmla="*/ 1258464 w 7670129"/>
              <a:gd name="connsiteY104" fmla="*/ 190609 h 236901"/>
              <a:gd name="connsiteX105" fmla="*/ 1258464 w 7670129"/>
              <a:gd name="connsiteY105" fmla="*/ 165902 h 236901"/>
              <a:gd name="connsiteX106" fmla="*/ 1277701 w 7670129"/>
              <a:gd name="connsiteY106" fmla="*/ 165902 h 236901"/>
              <a:gd name="connsiteX107" fmla="*/ 1277701 w 7670129"/>
              <a:gd name="connsiteY107" fmla="*/ 148375 h 236901"/>
              <a:gd name="connsiteX108" fmla="*/ 1532851 w 7670129"/>
              <a:gd name="connsiteY108" fmla="*/ 148374 h 236901"/>
              <a:gd name="connsiteX109" fmla="*/ 1532851 w 7670129"/>
              <a:gd name="connsiteY109" fmla="*/ 162117 h 236901"/>
              <a:gd name="connsiteX110" fmla="*/ 1532851 w 7670129"/>
              <a:gd name="connsiteY110" fmla="*/ 165901 h 236901"/>
              <a:gd name="connsiteX111" fmla="*/ 1532851 w 7670129"/>
              <a:gd name="connsiteY111" fmla="*/ 207707 h 236901"/>
              <a:gd name="connsiteX112" fmla="*/ 1548526 w 7670129"/>
              <a:gd name="connsiteY112" fmla="*/ 207707 h 236901"/>
              <a:gd name="connsiteX113" fmla="*/ 1551233 w 7670129"/>
              <a:gd name="connsiteY113" fmla="*/ 207707 h 236901"/>
              <a:gd name="connsiteX114" fmla="*/ 1594096 w 7670129"/>
              <a:gd name="connsiteY114" fmla="*/ 207707 h 236901"/>
              <a:gd name="connsiteX115" fmla="*/ 1594096 w 7670129"/>
              <a:gd name="connsiteY115" fmla="*/ 190608 h 236901"/>
              <a:gd name="connsiteX116" fmla="*/ 1551233 w 7670129"/>
              <a:gd name="connsiteY116" fmla="*/ 190608 h 236901"/>
              <a:gd name="connsiteX117" fmla="*/ 1551233 w 7670129"/>
              <a:gd name="connsiteY117" fmla="*/ 165901 h 236901"/>
              <a:gd name="connsiteX118" fmla="*/ 1570471 w 7670129"/>
              <a:gd name="connsiteY118" fmla="*/ 165901 h 236901"/>
              <a:gd name="connsiteX119" fmla="*/ 1570471 w 7670129"/>
              <a:gd name="connsiteY119" fmla="*/ 148374 h 236901"/>
              <a:gd name="connsiteX120" fmla="*/ 1386467 w 7670129"/>
              <a:gd name="connsiteY120" fmla="*/ 148374 h 236901"/>
              <a:gd name="connsiteX121" fmla="*/ 1386467 w 7670129"/>
              <a:gd name="connsiteY121" fmla="*/ 162117 h 236901"/>
              <a:gd name="connsiteX122" fmla="*/ 1386467 w 7670129"/>
              <a:gd name="connsiteY122" fmla="*/ 165901 h 236901"/>
              <a:gd name="connsiteX123" fmla="*/ 1386467 w 7670129"/>
              <a:gd name="connsiteY123" fmla="*/ 207707 h 236901"/>
              <a:gd name="connsiteX124" fmla="*/ 1402141 w 7670129"/>
              <a:gd name="connsiteY124" fmla="*/ 207707 h 236901"/>
              <a:gd name="connsiteX125" fmla="*/ 1404849 w 7670129"/>
              <a:gd name="connsiteY125" fmla="*/ 207707 h 236901"/>
              <a:gd name="connsiteX126" fmla="*/ 1447711 w 7670129"/>
              <a:gd name="connsiteY126" fmla="*/ 207707 h 236901"/>
              <a:gd name="connsiteX127" fmla="*/ 1447711 w 7670129"/>
              <a:gd name="connsiteY127" fmla="*/ 190608 h 236901"/>
              <a:gd name="connsiteX128" fmla="*/ 1404849 w 7670129"/>
              <a:gd name="connsiteY128" fmla="*/ 190608 h 236901"/>
              <a:gd name="connsiteX129" fmla="*/ 1404849 w 7670129"/>
              <a:gd name="connsiteY129" fmla="*/ 165901 h 236901"/>
              <a:gd name="connsiteX130" fmla="*/ 1424086 w 7670129"/>
              <a:gd name="connsiteY130" fmla="*/ 165901 h 236901"/>
              <a:gd name="connsiteX131" fmla="*/ 1424086 w 7670129"/>
              <a:gd name="connsiteY131" fmla="*/ 148374 h 236901"/>
              <a:gd name="connsiteX132" fmla="*/ 1679236 w 7670129"/>
              <a:gd name="connsiteY132" fmla="*/ 148373 h 236901"/>
              <a:gd name="connsiteX133" fmla="*/ 1679236 w 7670129"/>
              <a:gd name="connsiteY133" fmla="*/ 162116 h 236901"/>
              <a:gd name="connsiteX134" fmla="*/ 1679236 w 7670129"/>
              <a:gd name="connsiteY134" fmla="*/ 165900 h 236901"/>
              <a:gd name="connsiteX135" fmla="*/ 1679236 w 7670129"/>
              <a:gd name="connsiteY135" fmla="*/ 207706 h 236901"/>
              <a:gd name="connsiteX136" fmla="*/ 1694911 w 7670129"/>
              <a:gd name="connsiteY136" fmla="*/ 207706 h 236901"/>
              <a:gd name="connsiteX137" fmla="*/ 1697618 w 7670129"/>
              <a:gd name="connsiteY137" fmla="*/ 207706 h 236901"/>
              <a:gd name="connsiteX138" fmla="*/ 1740482 w 7670129"/>
              <a:gd name="connsiteY138" fmla="*/ 207706 h 236901"/>
              <a:gd name="connsiteX139" fmla="*/ 1740482 w 7670129"/>
              <a:gd name="connsiteY139" fmla="*/ 190607 h 236901"/>
              <a:gd name="connsiteX140" fmla="*/ 1697618 w 7670129"/>
              <a:gd name="connsiteY140" fmla="*/ 190607 h 236901"/>
              <a:gd name="connsiteX141" fmla="*/ 1697618 w 7670129"/>
              <a:gd name="connsiteY141" fmla="*/ 165900 h 236901"/>
              <a:gd name="connsiteX142" fmla="*/ 1716855 w 7670129"/>
              <a:gd name="connsiteY142" fmla="*/ 165900 h 236901"/>
              <a:gd name="connsiteX143" fmla="*/ 1716855 w 7670129"/>
              <a:gd name="connsiteY143" fmla="*/ 148373 h 236901"/>
              <a:gd name="connsiteX144" fmla="*/ 1972006 w 7670129"/>
              <a:gd name="connsiteY144" fmla="*/ 148372 h 236901"/>
              <a:gd name="connsiteX145" fmla="*/ 1972006 w 7670129"/>
              <a:gd name="connsiteY145" fmla="*/ 162115 h 236901"/>
              <a:gd name="connsiteX146" fmla="*/ 1972006 w 7670129"/>
              <a:gd name="connsiteY146" fmla="*/ 165899 h 236901"/>
              <a:gd name="connsiteX147" fmla="*/ 1972006 w 7670129"/>
              <a:gd name="connsiteY147" fmla="*/ 207705 h 236901"/>
              <a:gd name="connsiteX148" fmla="*/ 1987681 w 7670129"/>
              <a:gd name="connsiteY148" fmla="*/ 207705 h 236901"/>
              <a:gd name="connsiteX149" fmla="*/ 1990389 w 7670129"/>
              <a:gd name="connsiteY149" fmla="*/ 207705 h 236901"/>
              <a:gd name="connsiteX150" fmla="*/ 2033252 w 7670129"/>
              <a:gd name="connsiteY150" fmla="*/ 207705 h 236901"/>
              <a:gd name="connsiteX151" fmla="*/ 2033252 w 7670129"/>
              <a:gd name="connsiteY151" fmla="*/ 190606 h 236901"/>
              <a:gd name="connsiteX152" fmla="*/ 1990389 w 7670129"/>
              <a:gd name="connsiteY152" fmla="*/ 190606 h 236901"/>
              <a:gd name="connsiteX153" fmla="*/ 1990389 w 7670129"/>
              <a:gd name="connsiteY153" fmla="*/ 165899 h 236901"/>
              <a:gd name="connsiteX154" fmla="*/ 2009626 w 7670129"/>
              <a:gd name="connsiteY154" fmla="*/ 165899 h 236901"/>
              <a:gd name="connsiteX155" fmla="*/ 2009626 w 7670129"/>
              <a:gd name="connsiteY155" fmla="*/ 148372 h 236901"/>
              <a:gd name="connsiteX156" fmla="*/ 1825622 w 7670129"/>
              <a:gd name="connsiteY156" fmla="*/ 148372 h 236901"/>
              <a:gd name="connsiteX157" fmla="*/ 1825622 w 7670129"/>
              <a:gd name="connsiteY157" fmla="*/ 162115 h 236901"/>
              <a:gd name="connsiteX158" fmla="*/ 1825622 w 7670129"/>
              <a:gd name="connsiteY158" fmla="*/ 165899 h 236901"/>
              <a:gd name="connsiteX159" fmla="*/ 1825622 w 7670129"/>
              <a:gd name="connsiteY159" fmla="*/ 207705 h 236901"/>
              <a:gd name="connsiteX160" fmla="*/ 1841295 w 7670129"/>
              <a:gd name="connsiteY160" fmla="*/ 207705 h 236901"/>
              <a:gd name="connsiteX161" fmla="*/ 1844003 w 7670129"/>
              <a:gd name="connsiteY161" fmla="*/ 207705 h 236901"/>
              <a:gd name="connsiteX162" fmla="*/ 1886866 w 7670129"/>
              <a:gd name="connsiteY162" fmla="*/ 207705 h 236901"/>
              <a:gd name="connsiteX163" fmla="*/ 1886866 w 7670129"/>
              <a:gd name="connsiteY163" fmla="*/ 190606 h 236901"/>
              <a:gd name="connsiteX164" fmla="*/ 1844003 w 7670129"/>
              <a:gd name="connsiteY164" fmla="*/ 190606 h 236901"/>
              <a:gd name="connsiteX165" fmla="*/ 1844003 w 7670129"/>
              <a:gd name="connsiteY165" fmla="*/ 165899 h 236901"/>
              <a:gd name="connsiteX166" fmla="*/ 1863241 w 7670129"/>
              <a:gd name="connsiteY166" fmla="*/ 165899 h 236901"/>
              <a:gd name="connsiteX167" fmla="*/ 1863241 w 7670129"/>
              <a:gd name="connsiteY167" fmla="*/ 148372 h 236901"/>
              <a:gd name="connsiteX168" fmla="*/ 2264777 w 7670129"/>
              <a:gd name="connsiteY168" fmla="*/ 148371 h 236901"/>
              <a:gd name="connsiteX169" fmla="*/ 2264777 w 7670129"/>
              <a:gd name="connsiteY169" fmla="*/ 162114 h 236901"/>
              <a:gd name="connsiteX170" fmla="*/ 2264777 w 7670129"/>
              <a:gd name="connsiteY170" fmla="*/ 165898 h 236901"/>
              <a:gd name="connsiteX171" fmla="*/ 2264777 w 7670129"/>
              <a:gd name="connsiteY171" fmla="*/ 207704 h 236901"/>
              <a:gd name="connsiteX172" fmla="*/ 2280451 w 7670129"/>
              <a:gd name="connsiteY172" fmla="*/ 207704 h 236901"/>
              <a:gd name="connsiteX173" fmla="*/ 2283158 w 7670129"/>
              <a:gd name="connsiteY173" fmla="*/ 207704 h 236901"/>
              <a:gd name="connsiteX174" fmla="*/ 2326021 w 7670129"/>
              <a:gd name="connsiteY174" fmla="*/ 207704 h 236901"/>
              <a:gd name="connsiteX175" fmla="*/ 2326021 w 7670129"/>
              <a:gd name="connsiteY175" fmla="*/ 190605 h 236901"/>
              <a:gd name="connsiteX176" fmla="*/ 2283158 w 7670129"/>
              <a:gd name="connsiteY176" fmla="*/ 190605 h 236901"/>
              <a:gd name="connsiteX177" fmla="*/ 2283158 w 7670129"/>
              <a:gd name="connsiteY177" fmla="*/ 165898 h 236901"/>
              <a:gd name="connsiteX178" fmla="*/ 2302396 w 7670129"/>
              <a:gd name="connsiteY178" fmla="*/ 165898 h 236901"/>
              <a:gd name="connsiteX179" fmla="*/ 2302396 w 7670129"/>
              <a:gd name="connsiteY179" fmla="*/ 148371 h 236901"/>
              <a:gd name="connsiteX180" fmla="*/ 2118391 w 7670129"/>
              <a:gd name="connsiteY180" fmla="*/ 148371 h 236901"/>
              <a:gd name="connsiteX181" fmla="*/ 2118391 w 7670129"/>
              <a:gd name="connsiteY181" fmla="*/ 162114 h 236901"/>
              <a:gd name="connsiteX182" fmla="*/ 2118391 w 7670129"/>
              <a:gd name="connsiteY182" fmla="*/ 165898 h 236901"/>
              <a:gd name="connsiteX183" fmla="*/ 2118391 w 7670129"/>
              <a:gd name="connsiteY183" fmla="*/ 207704 h 236901"/>
              <a:gd name="connsiteX184" fmla="*/ 2134066 w 7670129"/>
              <a:gd name="connsiteY184" fmla="*/ 207704 h 236901"/>
              <a:gd name="connsiteX185" fmla="*/ 2136773 w 7670129"/>
              <a:gd name="connsiteY185" fmla="*/ 207704 h 236901"/>
              <a:gd name="connsiteX186" fmla="*/ 2179637 w 7670129"/>
              <a:gd name="connsiteY186" fmla="*/ 207704 h 236901"/>
              <a:gd name="connsiteX187" fmla="*/ 2179637 w 7670129"/>
              <a:gd name="connsiteY187" fmla="*/ 190605 h 236901"/>
              <a:gd name="connsiteX188" fmla="*/ 2136773 w 7670129"/>
              <a:gd name="connsiteY188" fmla="*/ 190605 h 236901"/>
              <a:gd name="connsiteX189" fmla="*/ 2136773 w 7670129"/>
              <a:gd name="connsiteY189" fmla="*/ 165898 h 236901"/>
              <a:gd name="connsiteX190" fmla="*/ 2156010 w 7670129"/>
              <a:gd name="connsiteY190" fmla="*/ 165898 h 236901"/>
              <a:gd name="connsiteX191" fmla="*/ 2156010 w 7670129"/>
              <a:gd name="connsiteY191" fmla="*/ 148371 h 236901"/>
              <a:gd name="connsiteX192" fmla="*/ 2411161 w 7670129"/>
              <a:gd name="connsiteY192" fmla="*/ 148370 h 236901"/>
              <a:gd name="connsiteX193" fmla="*/ 2411161 w 7670129"/>
              <a:gd name="connsiteY193" fmla="*/ 162113 h 236901"/>
              <a:gd name="connsiteX194" fmla="*/ 2411161 w 7670129"/>
              <a:gd name="connsiteY194" fmla="*/ 165897 h 236901"/>
              <a:gd name="connsiteX195" fmla="*/ 2411161 w 7670129"/>
              <a:gd name="connsiteY195" fmla="*/ 207703 h 236901"/>
              <a:gd name="connsiteX196" fmla="*/ 2426835 w 7670129"/>
              <a:gd name="connsiteY196" fmla="*/ 207703 h 236901"/>
              <a:gd name="connsiteX197" fmla="*/ 2429542 w 7670129"/>
              <a:gd name="connsiteY197" fmla="*/ 207703 h 236901"/>
              <a:gd name="connsiteX198" fmla="*/ 2472407 w 7670129"/>
              <a:gd name="connsiteY198" fmla="*/ 207703 h 236901"/>
              <a:gd name="connsiteX199" fmla="*/ 2472407 w 7670129"/>
              <a:gd name="connsiteY199" fmla="*/ 190604 h 236901"/>
              <a:gd name="connsiteX200" fmla="*/ 2429542 w 7670129"/>
              <a:gd name="connsiteY200" fmla="*/ 190604 h 236901"/>
              <a:gd name="connsiteX201" fmla="*/ 2429542 w 7670129"/>
              <a:gd name="connsiteY201" fmla="*/ 165897 h 236901"/>
              <a:gd name="connsiteX202" fmla="*/ 2448780 w 7670129"/>
              <a:gd name="connsiteY202" fmla="*/ 165897 h 236901"/>
              <a:gd name="connsiteX203" fmla="*/ 2448780 w 7670129"/>
              <a:gd name="connsiteY203" fmla="*/ 148370 h 236901"/>
              <a:gd name="connsiteX204" fmla="*/ 2557546 w 7670129"/>
              <a:gd name="connsiteY204" fmla="*/ 148369 h 236901"/>
              <a:gd name="connsiteX205" fmla="*/ 2557546 w 7670129"/>
              <a:gd name="connsiteY205" fmla="*/ 162112 h 236901"/>
              <a:gd name="connsiteX206" fmla="*/ 2557546 w 7670129"/>
              <a:gd name="connsiteY206" fmla="*/ 165896 h 236901"/>
              <a:gd name="connsiteX207" fmla="*/ 2557546 w 7670129"/>
              <a:gd name="connsiteY207" fmla="*/ 207702 h 236901"/>
              <a:gd name="connsiteX208" fmla="*/ 2573220 w 7670129"/>
              <a:gd name="connsiteY208" fmla="*/ 207702 h 236901"/>
              <a:gd name="connsiteX209" fmla="*/ 2575927 w 7670129"/>
              <a:gd name="connsiteY209" fmla="*/ 207702 h 236901"/>
              <a:gd name="connsiteX210" fmla="*/ 2618789 w 7670129"/>
              <a:gd name="connsiteY210" fmla="*/ 207702 h 236901"/>
              <a:gd name="connsiteX211" fmla="*/ 2618789 w 7670129"/>
              <a:gd name="connsiteY211" fmla="*/ 190603 h 236901"/>
              <a:gd name="connsiteX212" fmla="*/ 2575927 w 7670129"/>
              <a:gd name="connsiteY212" fmla="*/ 190603 h 236901"/>
              <a:gd name="connsiteX213" fmla="*/ 2575927 w 7670129"/>
              <a:gd name="connsiteY213" fmla="*/ 165896 h 236901"/>
              <a:gd name="connsiteX214" fmla="*/ 2595164 w 7670129"/>
              <a:gd name="connsiteY214" fmla="*/ 165896 h 236901"/>
              <a:gd name="connsiteX215" fmla="*/ 2595164 w 7670129"/>
              <a:gd name="connsiteY215" fmla="*/ 148369 h 236901"/>
              <a:gd name="connsiteX216" fmla="*/ 2996700 w 7670129"/>
              <a:gd name="connsiteY216" fmla="*/ 148368 h 236901"/>
              <a:gd name="connsiteX217" fmla="*/ 2996700 w 7670129"/>
              <a:gd name="connsiteY217" fmla="*/ 162111 h 236901"/>
              <a:gd name="connsiteX218" fmla="*/ 2996700 w 7670129"/>
              <a:gd name="connsiteY218" fmla="*/ 165895 h 236901"/>
              <a:gd name="connsiteX219" fmla="*/ 2996700 w 7670129"/>
              <a:gd name="connsiteY219" fmla="*/ 207701 h 236901"/>
              <a:gd name="connsiteX220" fmla="*/ 3012375 w 7670129"/>
              <a:gd name="connsiteY220" fmla="*/ 207701 h 236901"/>
              <a:gd name="connsiteX221" fmla="*/ 3015082 w 7670129"/>
              <a:gd name="connsiteY221" fmla="*/ 207701 h 236901"/>
              <a:gd name="connsiteX222" fmla="*/ 3057944 w 7670129"/>
              <a:gd name="connsiteY222" fmla="*/ 207701 h 236901"/>
              <a:gd name="connsiteX223" fmla="*/ 3057944 w 7670129"/>
              <a:gd name="connsiteY223" fmla="*/ 190602 h 236901"/>
              <a:gd name="connsiteX224" fmla="*/ 3015082 w 7670129"/>
              <a:gd name="connsiteY224" fmla="*/ 190602 h 236901"/>
              <a:gd name="connsiteX225" fmla="*/ 3015082 w 7670129"/>
              <a:gd name="connsiteY225" fmla="*/ 165895 h 236901"/>
              <a:gd name="connsiteX226" fmla="*/ 3034319 w 7670129"/>
              <a:gd name="connsiteY226" fmla="*/ 165895 h 236901"/>
              <a:gd name="connsiteX227" fmla="*/ 3034319 w 7670129"/>
              <a:gd name="connsiteY227" fmla="*/ 148368 h 236901"/>
              <a:gd name="connsiteX228" fmla="*/ 2850314 w 7670129"/>
              <a:gd name="connsiteY228" fmla="*/ 148368 h 236901"/>
              <a:gd name="connsiteX229" fmla="*/ 2850314 w 7670129"/>
              <a:gd name="connsiteY229" fmla="*/ 162111 h 236901"/>
              <a:gd name="connsiteX230" fmla="*/ 2850314 w 7670129"/>
              <a:gd name="connsiteY230" fmla="*/ 165895 h 236901"/>
              <a:gd name="connsiteX231" fmla="*/ 2850314 w 7670129"/>
              <a:gd name="connsiteY231" fmla="*/ 207701 h 236901"/>
              <a:gd name="connsiteX232" fmla="*/ 2865989 w 7670129"/>
              <a:gd name="connsiteY232" fmla="*/ 207701 h 236901"/>
              <a:gd name="connsiteX233" fmla="*/ 2868696 w 7670129"/>
              <a:gd name="connsiteY233" fmla="*/ 207701 h 236901"/>
              <a:gd name="connsiteX234" fmla="*/ 2911560 w 7670129"/>
              <a:gd name="connsiteY234" fmla="*/ 207701 h 236901"/>
              <a:gd name="connsiteX235" fmla="*/ 2911560 w 7670129"/>
              <a:gd name="connsiteY235" fmla="*/ 190602 h 236901"/>
              <a:gd name="connsiteX236" fmla="*/ 2868696 w 7670129"/>
              <a:gd name="connsiteY236" fmla="*/ 190602 h 236901"/>
              <a:gd name="connsiteX237" fmla="*/ 2868696 w 7670129"/>
              <a:gd name="connsiteY237" fmla="*/ 165895 h 236901"/>
              <a:gd name="connsiteX238" fmla="*/ 2887933 w 7670129"/>
              <a:gd name="connsiteY238" fmla="*/ 165895 h 236901"/>
              <a:gd name="connsiteX239" fmla="*/ 2887933 w 7670129"/>
              <a:gd name="connsiteY239" fmla="*/ 148368 h 236901"/>
              <a:gd name="connsiteX240" fmla="*/ 2703930 w 7670129"/>
              <a:gd name="connsiteY240" fmla="*/ 148368 h 236901"/>
              <a:gd name="connsiteX241" fmla="*/ 2703930 w 7670129"/>
              <a:gd name="connsiteY241" fmla="*/ 162111 h 236901"/>
              <a:gd name="connsiteX242" fmla="*/ 2703930 w 7670129"/>
              <a:gd name="connsiteY242" fmla="*/ 165895 h 236901"/>
              <a:gd name="connsiteX243" fmla="*/ 2703930 w 7670129"/>
              <a:gd name="connsiteY243" fmla="*/ 207701 h 236901"/>
              <a:gd name="connsiteX244" fmla="*/ 2719605 w 7670129"/>
              <a:gd name="connsiteY244" fmla="*/ 207701 h 236901"/>
              <a:gd name="connsiteX245" fmla="*/ 2722312 w 7670129"/>
              <a:gd name="connsiteY245" fmla="*/ 207701 h 236901"/>
              <a:gd name="connsiteX246" fmla="*/ 2765175 w 7670129"/>
              <a:gd name="connsiteY246" fmla="*/ 207701 h 236901"/>
              <a:gd name="connsiteX247" fmla="*/ 2765175 w 7670129"/>
              <a:gd name="connsiteY247" fmla="*/ 190602 h 236901"/>
              <a:gd name="connsiteX248" fmla="*/ 2722312 w 7670129"/>
              <a:gd name="connsiteY248" fmla="*/ 190602 h 236901"/>
              <a:gd name="connsiteX249" fmla="*/ 2722312 w 7670129"/>
              <a:gd name="connsiteY249" fmla="*/ 165895 h 236901"/>
              <a:gd name="connsiteX250" fmla="*/ 2741549 w 7670129"/>
              <a:gd name="connsiteY250" fmla="*/ 165895 h 236901"/>
              <a:gd name="connsiteX251" fmla="*/ 2741549 w 7670129"/>
              <a:gd name="connsiteY251" fmla="*/ 148368 h 236901"/>
              <a:gd name="connsiteX252" fmla="*/ 3143085 w 7670129"/>
              <a:gd name="connsiteY252" fmla="*/ 148367 h 236901"/>
              <a:gd name="connsiteX253" fmla="*/ 3143085 w 7670129"/>
              <a:gd name="connsiteY253" fmla="*/ 162110 h 236901"/>
              <a:gd name="connsiteX254" fmla="*/ 3143085 w 7670129"/>
              <a:gd name="connsiteY254" fmla="*/ 165894 h 236901"/>
              <a:gd name="connsiteX255" fmla="*/ 3143085 w 7670129"/>
              <a:gd name="connsiteY255" fmla="*/ 207700 h 236901"/>
              <a:gd name="connsiteX256" fmla="*/ 3158760 w 7670129"/>
              <a:gd name="connsiteY256" fmla="*/ 207700 h 236901"/>
              <a:gd name="connsiteX257" fmla="*/ 3161467 w 7670129"/>
              <a:gd name="connsiteY257" fmla="*/ 207700 h 236901"/>
              <a:gd name="connsiteX258" fmla="*/ 3204330 w 7670129"/>
              <a:gd name="connsiteY258" fmla="*/ 207700 h 236901"/>
              <a:gd name="connsiteX259" fmla="*/ 3204330 w 7670129"/>
              <a:gd name="connsiteY259" fmla="*/ 190601 h 236901"/>
              <a:gd name="connsiteX260" fmla="*/ 3161467 w 7670129"/>
              <a:gd name="connsiteY260" fmla="*/ 190601 h 236901"/>
              <a:gd name="connsiteX261" fmla="*/ 3161467 w 7670129"/>
              <a:gd name="connsiteY261" fmla="*/ 165894 h 236901"/>
              <a:gd name="connsiteX262" fmla="*/ 3180704 w 7670129"/>
              <a:gd name="connsiteY262" fmla="*/ 165894 h 236901"/>
              <a:gd name="connsiteX263" fmla="*/ 3180704 w 7670129"/>
              <a:gd name="connsiteY263" fmla="*/ 148367 h 236901"/>
              <a:gd name="connsiteX264" fmla="*/ 3289469 w 7670129"/>
              <a:gd name="connsiteY264" fmla="*/ 148366 h 236901"/>
              <a:gd name="connsiteX265" fmla="*/ 3289469 w 7670129"/>
              <a:gd name="connsiteY265" fmla="*/ 162109 h 236901"/>
              <a:gd name="connsiteX266" fmla="*/ 3289469 w 7670129"/>
              <a:gd name="connsiteY266" fmla="*/ 165893 h 236901"/>
              <a:gd name="connsiteX267" fmla="*/ 3289469 w 7670129"/>
              <a:gd name="connsiteY267" fmla="*/ 207699 h 236901"/>
              <a:gd name="connsiteX268" fmla="*/ 3305144 w 7670129"/>
              <a:gd name="connsiteY268" fmla="*/ 207699 h 236901"/>
              <a:gd name="connsiteX269" fmla="*/ 3307851 w 7670129"/>
              <a:gd name="connsiteY269" fmla="*/ 207699 h 236901"/>
              <a:gd name="connsiteX270" fmla="*/ 3350715 w 7670129"/>
              <a:gd name="connsiteY270" fmla="*/ 207699 h 236901"/>
              <a:gd name="connsiteX271" fmla="*/ 3350715 w 7670129"/>
              <a:gd name="connsiteY271" fmla="*/ 190600 h 236901"/>
              <a:gd name="connsiteX272" fmla="*/ 3307851 w 7670129"/>
              <a:gd name="connsiteY272" fmla="*/ 190600 h 236901"/>
              <a:gd name="connsiteX273" fmla="*/ 3307851 w 7670129"/>
              <a:gd name="connsiteY273" fmla="*/ 165893 h 236901"/>
              <a:gd name="connsiteX274" fmla="*/ 3327088 w 7670129"/>
              <a:gd name="connsiteY274" fmla="*/ 165893 h 236901"/>
              <a:gd name="connsiteX275" fmla="*/ 3327088 w 7670129"/>
              <a:gd name="connsiteY275" fmla="*/ 148366 h 236901"/>
              <a:gd name="connsiteX276" fmla="*/ 3728624 w 7670129"/>
              <a:gd name="connsiteY276" fmla="*/ 148365 h 236901"/>
              <a:gd name="connsiteX277" fmla="*/ 3728624 w 7670129"/>
              <a:gd name="connsiteY277" fmla="*/ 162108 h 236901"/>
              <a:gd name="connsiteX278" fmla="*/ 3728624 w 7670129"/>
              <a:gd name="connsiteY278" fmla="*/ 165892 h 236901"/>
              <a:gd name="connsiteX279" fmla="*/ 3728624 w 7670129"/>
              <a:gd name="connsiteY279" fmla="*/ 207698 h 236901"/>
              <a:gd name="connsiteX280" fmla="*/ 3744299 w 7670129"/>
              <a:gd name="connsiteY280" fmla="*/ 207698 h 236901"/>
              <a:gd name="connsiteX281" fmla="*/ 3747006 w 7670129"/>
              <a:gd name="connsiteY281" fmla="*/ 207698 h 236901"/>
              <a:gd name="connsiteX282" fmla="*/ 3789870 w 7670129"/>
              <a:gd name="connsiteY282" fmla="*/ 207698 h 236901"/>
              <a:gd name="connsiteX283" fmla="*/ 3789870 w 7670129"/>
              <a:gd name="connsiteY283" fmla="*/ 190599 h 236901"/>
              <a:gd name="connsiteX284" fmla="*/ 3747006 w 7670129"/>
              <a:gd name="connsiteY284" fmla="*/ 190599 h 236901"/>
              <a:gd name="connsiteX285" fmla="*/ 3747006 w 7670129"/>
              <a:gd name="connsiteY285" fmla="*/ 165892 h 236901"/>
              <a:gd name="connsiteX286" fmla="*/ 3766243 w 7670129"/>
              <a:gd name="connsiteY286" fmla="*/ 165892 h 236901"/>
              <a:gd name="connsiteX287" fmla="*/ 3766243 w 7670129"/>
              <a:gd name="connsiteY287" fmla="*/ 148365 h 236901"/>
              <a:gd name="connsiteX288" fmla="*/ 3582240 w 7670129"/>
              <a:gd name="connsiteY288" fmla="*/ 148365 h 236901"/>
              <a:gd name="connsiteX289" fmla="*/ 3582240 w 7670129"/>
              <a:gd name="connsiteY289" fmla="*/ 162108 h 236901"/>
              <a:gd name="connsiteX290" fmla="*/ 3582240 w 7670129"/>
              <a:gd name="connsiteY290" fmla="*/ 165892 h 236901"/>
              <a:gd name="connsiteX291" fmla="*/ 3582240 w 7670129"/>
              <a:gd name="connsiteY291" fmla="*/ 207698 h 236901"/>
              <a:gd name="connsiteX292" fmla="*/ 3597915 w 7670129"/>
              <a:gd name="connsiteY292" fmla="*/ 207698 h 236901"/>
              <a:gd name="connsiteX293" fmla="*/ 3600622 w 7670129"/>
              <a:gd name="connsiteY293" fmla="*/ 207698 h 236901"/>
              <a:gd name="connsiteX294" fmla="*/ 3643485 w 7670129"/>
              <a:gd name="connsiteY294" fmla="*/ 207698 h 236901"/>
              <a:gd name="connsiteX295" fmla="*/ 3643485 w 7670129"/>
              <a:gd name="connsiteY295" fmla="*/ 190599 h 236901"/>
              <a:gd name="connsiteX296" fmla="*/ 3600622 w 7670129"/>
              <a:gd name="connsiteY296" fmla="*/ 190599 h 236901"/>
              <a:gd name="connsiteX297" fmla="*/ 3600622 w 7670129"/>
              <a:gd name="connsiteY297" fmla="*/ 165892 h 236901"/>
              <a:gd name="connsiteX298" fmla="*/ 3619859 w 7670129"/>
              <a:gd name="connsiteY298" fmla="*/ 165892 h 236901"/>
              <a:gd name="connsiteX299" fmla="*/ 3619859 w 7670129"/>
              <a:gd name="connsiteY299" fmla="*/ 148365 h 236901"/>
              <a:gd name="connsiteX300" fmla="*/ 3435855 w 7670129"/>
              <a:gd name="connsiteY300" fmla="*/ 148365 h 236901"/>
              <a:gd name="connsiteX301" fmla="*/ 3435855 w 7670129"/>
              <a:gd name="connsiteY301" fmla="*/ 162108 h 236901"/>
              <a:gd name="connsiteX302" fmla="*/ 3435855 w 7670129"/>
              <a:gd name="connsiteY302" fmla="*/ 165892 h 236901"/>
              <a:gd name="connsiteX303" fmla="*/ 3435855 w 7670129"/>
              <a:gd name="connsiteY303" fmla="*/ 207698 h 236901"/>
              <a:gd name="connsiteX304" fmla="*/ 3451530 w 7670129"/>
              <a:gd name="connsiteY304" fmla="*/ 207698 h 236901"/>
              <a:gd name="connsiteX305" fmla="*/ 3454237 w 7670129"/>
              <a:gd name="connsiteY305" fmla="*/ 207698 h 236901"/>
              <a:gd name="connsiteX306" fmla="*/ 3497099 w 7670129"/>
              <a:gd name="connsiteY306" fmla="*/ 207698 h 236901"/>
              <a:gd name="connsiteX307" fmla="*/ 3497099 w 7670129"/>
              <a:gd name="connsiteY307" fmla="*/ 190599 h 236901"/>
              <a:gd name="connsiteX308" fmla="*/ 3454237 w 7670129"/>
              <a:gd name="connsiteY308" fmla="*/ 190599 h 236901"/>
              <a:gd name="connsiteX309" fmla="*/ 3454237 w 7670129"/>
              <a:gd name="connsiteY309" fmla="*/ 165892 h 236901"/>
              <a:gd name="connsiteX310" fmla="*/ 3473474 w 7670129"/>
              <a:gd name="connsiteY310" fmla="*/ 165892 h 236901"/>
              <a:gd name="connsiteX311" fmla="*/ 3473474 w 7670129"/>
              <a:gd name="connsiteY311" fmla="*/ 148365 h 236901"/>
              <a:gd name="connsiteX312" fmla="*/ 3875009 w 7670129"/>
              <a:gd name="connsiteY312" fmla="*/ 148364 h 236901"/>
              <a:gd name="connsiteX313" fmla="*/ 3875009 w 7670129"/>
              <a:gd name="connsiteY313" fmla="*/ 162107 h 236901"/>
              <a:gd name="connsiteX314" fmla="*/ 3875009 w 7670129"/>
              <a:gd name="connsiteY314" fmla="*/ 165891 h 236901"/>
              <a:gd name="connsiteX315" fmla="*/ 3875009 w 7670129"/>
              <a:gd name="connsiteY315" fmla="*/ 207697 h 236901"/>
              <a:gd name="connsiteX316" fmla="*/ 3890684 w 7670129"/>
              <a:gd name="connsiteY316" fmla="*/ 207697 h 236901"/>
              <a:gd name="connsiteX317" fmla="*/ 3893391 w 7670129"/>
              <a:gd name="connsiteY317" fmla="*/ 207697 h 236901"/>
              <a:gd name="connsiteX318" fmla="*/ 3936254 w 7670129"/>
              <a:gd name="connsiteY318" fmla="*/ 207697 h 236901"/>
              <a:gd name="connsiteX319" fmla="*/ 3936254 w 7670129"/>
              <a:gd name="connsiteY319" fmla="*/ 190598 h 236901"/>
              <a:gd name="connsiteX320" fmla="*/ 3893391 w 7670129"/>
              <a:gd name="connsiteY320" fmla="*/ 190598 h 236901"/>
              <a:gd name="connsiteX321" fmla="*/ 3893391 w 7670129"/>
              <a:gd name="connsiteY321" fmla="*/ 165891 h 236901"/>
              <a:gd name="connsiteX322" fmla="*/ 3912628 w 7670129"/>
              <a:gd name="connsiteY322" fmla="*/ 165891 h 236901"/>
              <a:gd name="connsiteX323" fmla="*/ 3912628 w 7670129"/>
              <a:gd name="connsiteY323" fmla="*/ 148364 h 236901"/>
              <a:gd name="connsiteX324" fmla="*/ 5941612 w 7670129"/>
              <a:gd name="connsiteY324" fmla="*/ 0 h 236901"/>
              <a:gd name="connsiteX325" fmla="*/ 6070497 w 7670129"/>
              <a:gd name="connsiteY325" fmla="*/ 0 h 236901"/>
              <a:gd name="connsiteX326" fmla="*/ 6070497 w 7670129"/>
              <a:gd name="connsiteY326" fmla="*/ 212068 h 236901"/>
              <a:gd name="connsiteX327" fmla="*/ 6082071 w 7670129"/>
              <a:gd name="connsiteY327" fmla="*/ 212068 h 236901"/>
              <a:gd name="connsiteX328" fmla="*/ 6082071 w 7670129"/>
              <a:gd name="connsiteY328" fmla="*/ 194969 h 236901"/>
              <a:gd name="connsiteX329" fmla="*/ 6082071 w 7670129"/>
              <a:gd name="connsiteY329" fmla="*/ 4382 h 236901"/>
              <a:gd name="connsiteX330" fmla="*/ 6120302 w 7670129"/>
              <a:gd name="connsiteY330" fmla="*/ 4382 h 236901"/>
              <a:gd name="connsiteX331" fmla="*/ 6210956 w 7670129"/>
              <a:gd name="connsiteY331" fmla="*/ 4382 h 236901"/>
              <a:gd name="connsiteX332" fmla="*/ 6210956 w 7670129"/>
              <a:gd name="connsiteY332" fmla="*/ 212068 h 236901"/>
              <a:gd name="connsiteX333" fmla="*/ 6224041 w 7670129"/>
              <a:gd name="connsiteY333" fmla="*/ 212068 h 236901"/>
              <a:gd name="connsiteX334" fmla="*/ 6224041 w 7670129"/>
              <a:gd name="connsiteY334" fmla="*/ 194969 h 236901"/>
              <a:gd name="connsiteX335" fmla="*/ 6224041 w 7670129"/>
              <a:gd name="connsiteY335" fmla="*/ 4382 h 236901"/>
              <a:gd name="connsiteX336" fmla="*/ 6262272 w 7670129"/>
              <a:gd name="connsiteY336" fmla="*/ 4382 h 236901"/>
              <a:gd name="connsiteX337" fmla="*/ 6352926 w 7670129"/>
              <a:gd name="connsiteY337" fmla="*/ 4382 h 236901"/>
              <a:gd name="connsiteX338" fmla="*/ 6352926 w 7670129"/>
              <a:gd name="connsiteY338" fmla="*/ 212068 h 236901"/>
              <a:gd name="connsiteX339" fmla="*/ 6366011 w 7670129"/>
              <a:gd name="connsiteY339" fmla="*/ 212068 h 236901"/>
              <a:gd name="connsiteX340" fmla="*/ 6366011 w 7670129"/>
              <a:gd name="connsiteY340" fmla="*/ 194969 h 236901"/>
              <a:gd name="connsiteX341" fmla="*/ 6366011 w 7670129"/>
              <a:gd name="connsiteY341" fmla="*/ 4382 h 236901"/>
              <a:gd name="connsiteX342" fmla="*/ 6404242 w 7670129"/>
              <a:gd name="connsiteY342" fmla="*/ 4382 h 236901"/>
              <a:gd name="connsiteX343" fmla="*/ 6494896 w 7670129"/>
              <a:gd name="connsiteY343" fmla="*/ 4382 h 236901"/>
              <a:gd name="connsiteX344" fmla="*/ 6494896 w 7670129"/>
              <a:gd name="connsiteY344" fmla="*/ 212068 h 236901"/>
              <a:gd name="connsiteX345" fmla="*/ 6507981 w 7670129"/>
              <a:gd name="connsiteY345" fmla="*/ 212068 h 236901"/>
              <a:gd name="connsiteX346" fmla="*/ 6507981 w 7670129"/>
              <a:gd name="connsiteY346" fmla="*/ 194969 h 236901"/>
              <a:gd name="connsiteX347" fmla="*/ 6507981 w 7670129"/>
              <a:gd name="connsiteY347" fmla="*/ 4382 h 236901"/>
              <a:gd name="connsiteX348" fmla="*/ 6546212 w 7670129"/>
              <a:gd name="connsiteY348" fmla="*/ 4382 h 236901"/>
              <a:gd name="connsiteX349" fmla="*/ 6636866 w 7670129"/>
              <a:gd name="connsiteY349" fmla="*/ 4382 h 236901"/>
              <a:gd name="connsiteX350" fmla="*/ 6636866 w 7670129"/>
              <a:gd name="connsiteY350" fmla="*/ 212068 h 236901"/>
              <a:gd name="connsiteX351" fmla="*/ 6649951 w 7670129"/>
              <a:gd name="connsiteY351" fmla="*/ 212068 h 236901"/>
              <a:gd name="connsiteX352" fmla="*/ 6649951 w 7670129"/>
              <a:gd name="connsiteY352" fmla="*/ 194969 h 236901"/>
              <a:gd name="connsiteX353" fmla="*/ 6649951 w 7670129"/>
              <a:gd name="connsiteY353" fmla="*/ 4382 h 236901"/>
              <a:gd name="connsiteX354" fmla="*/ 6688182 w 7670129"/>
              <a:gd name="connsiteY354" fmla="*/ 4382 h 236901"/>
              <a:gd name="connsiteX355" fmla="*/ 6778836 w 7670129"/>
              <a:gd name="connsiteY355" fmla="*/ 4382 h 236901"/>
              <a:gd name="connsiteX356" fmla="*/ 6778836 w 7670129"/>
              <a:gd name="connsiteY356" fmla="*/ 212068 h 236901"/>
              <a:gd name="connsiteX357" fmla="*/ 6791920 w 7670129"/>
              <a:gd name="connsiteY357" fmla="*/ 212068 h 236901"/>
              <a:gd name="connsiteX358" fmla="*/ 6791920 w 7670129"/>
              <a:gd name="connsiteY358" fmla="*/ 194969 h 236901"/>
              <a:gd name="connsiteX359" fmla="*/ 6791920 w 7670129"/>
              <a:gd name="connsiteY359" fmla="*/ 4382 h 236901"/>
              <a:gd name="connsiteX360" fmla="*/ 6830152 w 7670129"/>
              <a:gd name="connsiteY360" fmla="*/ 4382 h 236901"/>
              <a:gd name="connsiteX361" fmla="*/ 6920806 w 7670129"/>
              <a:gd name="connsiteY361" fmla="*/ 4382 h 236901"/>
              <a:gd name="connsiteX362" fmla="*/ 6920806 w 7670129"/>
              <a:gd name="connsiteY362" fmla="*/ 212068 h 236901"/>
              <a:gd name="connsiteX363" fmla="*/ 6933890 w 7670129"/>
              <a:gd name="connsiteY363" fmla="*/ 212068 h 236901"/>
              <a:gd name="connsiteX364" fmla="*/ 6933890 w 7670129"/>
              <a:gd name="connsiteY364" fmla="*/ 194969 h 236901"/>
              <a:gd name="connsiteX365" fmla="*/ 6933890 w 7670129"/>
              <a:gd name="connsiteY365" fmla="*/ 4382 h 236901"/>
              <a:gd name="connsiteX366" fmla="*/ 6972122 w 7670129"/>
              <a:gd name="connsiteY366" fmla="*/ 4382 h 236901"/>
              <a:gd name="connsiteX367" fmla="*/ 7062776 w 7670129"/>
              <a:gd name="connsiteY367" fmla="*/ 4382 h 236901"/>
              <a:gd name="connsiteX368" fmla="*/ 7062776 w 7670129"/>
              <a:gd name="connsiteY368" fmla="*/ 212068 h 236901"/>
              <a:gd name="connsiteX369" fmla="*/ 7075860 w 7670129"/>
              <a:gd name="connsiteY369" fmla="*/ 212068 h 236901"/>
              <a:gd name="connsiteX370" fmla="*/ 7075860 w 7670129"/>
              <a:gd name="connsiteY370" fmla="*/ 194969 h 236901"/>
              <a:gd name="connsiteX371" fmla="*/ 7075860 w 7670129"/>
              <a:gd name="connsiteY371" fmla="*/ 4382 h 236901"/>
              <a:gd name="connsiteX372" fmla="*/ 7114092 w 7670129"/>
              <a:gd name="connsiteY372" fmla="*/ 4382 h 236901"/>
              <a:gd name="connsiteX373" fmla="*/ 7204746 w 7670129"/>
              <a:gd name="connsiteY373" fmla="*/ 4382 h 236901"/>
              <a:gd name="connsiteX374" fmla="*/ 7204746 w 7670129"/>
              <a:gd name="connsiteY374" fmla="*/ 212068 h 236901"/>
              <a:gd name="connsiteX375" fmla="*/ 7217830 w 7670129"/>
              <a:gd name="connsiteY375" fmla="*/ 212068 h 236901"/>
              <a:gd name="connsiteX376" fmla="*/ 7217830 w 7670129"/>
              <a:gd name="connsiteY376" fmla="*/ 194969 h 236901"/>
              <a:gd name="connsiteX377" fmla="*/ 7217830 w 7670129"/>
              <a:gd name="connsiteY377" fmla="*/ 4382 h 236901"/>
              <a:gd name="connsiteX378" fmla="*/ 7256062 w 7670129"/>
              <a:gd name="connsiteY378" fmla="*/ 4382 h 236901"/>
              <a:gd name="connsiteX379" fmla="*/ 7346716 w 7670129"/>
              <a:gd name="connsiteY379" fmla="*/ 4382 h 236901"/>
              <a:gd name="connsiteX380" fmla="*/ 7346716 w 7670129"/>
              <a:gd name="connsiteY380" fmla="*/ 212068 h 236901"/>
              <a:gd name="connsiteX381" fmla="*/ 7359800 w 7670129"/>
              <a:gd name="connsiteY381" fmla="*/ 212068 h 236901"/>
              <a:gd name="connsiteX382" fmla="*/ 7359800 w 7670129"/>
              <a:gd name="connsiteY382" fmla="*/ 194969 h 236901"/>
              <a:gd name="connsiteX383" fmla="*/ 7359800 w 7670129"/>
              <a:gd name="connsiteY383" fmla="*/ 4382 h 236901"/>
              <a:gd name="connsiteX384" fmla="*/ 7398032 w 7670129"/>
              <a:gd name="connsiteY384" fmla="*/ 4382 h 236901"/>
              <a:gd name="connsiteX385" fmla="*/ 7488686 w 7670129"/>
              <a:gd name="connsiteY385" fmla="*/ 4382 h 236901"/>
              <a:gd name="connsiteX386" fmla="*/ 7488686 w 7670129"/>
              <a:gd name="connsiteY386" fmla="*/ 212068 h 236901"/>
              <a:gd name="connsiteX387" fmla="*/ 7501770 w 7670129"/>
              <a:gd name="connsiteY387" fmla="*/ 212068 h 236901"/>
              <a:gd name="connsiteX388" fmla="*/ 7501770 w 7670129"/>
              <a:gd name="connsiteY388" fmla="*/ 194969 h 236901"/>
              <a:gd name="connsiteX389" fmla="*/ 7501770 w 7670129"/>
              <a:gd name="connsiteY389" fmla="*/ 4382 h 236901"/>
              <a:gd name="connsiteX390" fmla="*/ 7630656 w 7670129"/>
              <a:gd name="connsiteY390" fmla="*/ 4382 h 236901"/>
              <a:gd name="connsiteX391" fmla="*/ 7630656 w 7670129"/>
              <a:gd name="connsiteY391" fmla="*/ 212494 h 236901"/>
              <a:gd name="connsiteX392" fmla="*/ 7644470 w 7670129"/>
              <a:gd name="connsiteY392" fmla="*/ 212494 h 236901"/>
              <a:gd name="connsiteX393" fmla="*/ 7644470 w 7670129"/>
              <a:gd name="connsiteY393" fmla="*/ 195394 h 236901"/>
              <a:gd name="connsiteX394" fmla="*/ 7644470 w 7670129"/>
              <a:gd name="connsiteY394" fmla="*/ 4807 h 236901"/>
              <a:gd name="connsiteX395" fmla="*/ 7670129 w 7670129"/>
              <a:gd name="connsiteY395" fmla="*/ 4807 h 236901"/>
              <a:gd name="connsiteX396" fmla="*/ 7670129 w 7670129"/>
              <a:gd name="connsiteY396" fmla="*/ 29215 h 236901"/>
              <a:gd name="connsiteX397" fmla="*/ 7669341 w 7670129"/>
              <a:gd name="connsiteY397" fmla="*/ 29215 h 236901"/>
              <a:gd name="connsiteX398" fmla="*/ 7669341 w 7670129"/>
              <a:gd name="connsiteY398" fmla="*/ 46314 h 236901"/>
              <a:gd name="connsiteX399" fmla="*/ 7669341 w 7670129"/>
              <a:gd name="connsiteY399" fmla="*/ 236901 h 236901"/>
              <a:gd name="connsiteX400" fmla="*/ 7540732 w 7670129"/>
              <a:gd name="connsiteY400" fmla="*/ 236901 h 236901"/>
              <a:gd name="connsiteX401" fmla="*/ 7540732 w 7670129"/>
              <a:gd name="connsiteY401" fmla="*/ 129990 h 236901"/>
              <a:gd name="connsiteX402" fmla="*/ 7627326 w 7670129"/>
              <a:gd name="connsiteY402" fmla="*/ 129990 h 236901"/>
              <a:gd name="connsiteX403" fmla="*/ 7627326 w 7670129"/>
              <a:gd name="connsiteY403" fmla="*/ 195394 h 236901"/>
              <a:gd name="connsiteX404" fmla="*/ 7583831 w 7670129"/>
              <a:gd name="connsiteY404" fmla="*/ 195394 h 236901"/>
              <a:gd name="connsiteX405" fmla="*/ 7583831 w 7670129"/>
              <a:gd name="connsiteY405" fmla="*/ 170687 h 236901"/>
              <a:gd name="connsiteX406" fmla="*/ 7603068 w 7670129"/>
              <a:gd name="connsiteY406" fmla="*/ 170687 h 236901"/>
              <a:gd name="connsiteX407" fmla="*/ 7603068 w 7670129"/>
              <a:gd name="connsiteY407" fmla="*/ 153159 h 236901"/>
              <a:gd name="connsiteX408" fmla="*/ 7565449 w 7670129"/>
              <a:gd name="connsiteY408" fmla="*/ 153159 h 236901"/>
              <a:gd name="connsiteX409" fmla="*/ 7565449 w 7670129"/>
              <a:gd name="connsiteY409" fmla="*/ 166904 h 236901"/>
              <a:gd name="connsiteX410" fmla="*/ 7565449 w 7670129"/>
              <a:gd name="connsiteY410" fmla="*/ 170687 h 236901"/>
              <a:gd name="connsiteX411" fmla="*/ 7565449 w 7670129"/>
              <a:gd name="connsiteY411" fmla="*/ 212494 h 236901"/>
              <a:gd name="connsiteX412" fmla="*/ 7581124 w 7670129"/>
              <a:gd name="connsiteY412" fmla="*/ 212494 h 236901"/>
              <a:gd name="connsiteX413" fmla="*/ 7583831 w 7670129"/>
              <a:gd name="connsiteY413" fmla="*/ 212494 h 236901"/>
              <a:gd name="connsiteX414" fmla="*/ 7627326 w 7670129"/>
              <a:gd name="connsiteY414" fmla="*/ 212494 h 236901"/>
              <a:gd name="connsiteX415" fmla="*/ 7630379 w 7670129"/>
              <a:gd name="connsiteY415" fmla="*/ 212494 h 236901"/>
              <a:gd name="connsiteX416" fmla="*/ 7630379 w 7670129"/>
              <a:gd name="connsiteY416" fmla="*/ 111293 h 236901"/>
              <a:gd name="connsiteX417" fmla="*/ 7543785 w 7670129"/>
              <a:gd name="connsiteY417" fmla="*/ 111293 h 236901"/>
              <a:gd name="connsiteX418" fmla="*/ 7543785 w 7670129"/>
              <a:gd name="connsiteY418" fmla="*/ 45890 h 236901"/>
              <a:gd name="connsiteX419" fmla="*/ 7587280 w 7670129"/>
              <a:gd name="connsiteY419" fmla="*/ 45890 h 236901"/>
              <a:gd name="connsiteX420" fmla="*/ 7587280 w 7670129"/>
              <a:gd name="connsiteY420" fmla="*/ 70596 h 236901"/>
              <a:gd name="connsiteX421" fmla="*/ 7568043 w 7670129"/>
              <a:gd name="connsiteY421" fmla="*/ 70596 h 236901"/>
              <a:gd name="connsiteX422" fmla="*/ 7568043 w 7670129"/>
              <a:gd name="connsiteY422" fmla="*/ 88123 h 236901"/>
              <a:gd name="connsiteX423" fmla="*/ 7605662 w 7670129"/>
              <a:gd name="connsiteY423" fmla="*/ 88123 h 236901"/>
              <a:gd name="connsiteX424" fmla="*/ 7605662 w 7670129"/>
              <a:gd name="connsiteY424" fmla="*/ 74380 h 236901"/>
              <a:gd name="connsiteX425" fmla="*/ 7605662 w 7670129"/>
              <a:gd name="connsiteY425" fmla="*/ 70596 h 236901"/>
              <a:gd name="connsiteX426" fmla="*/ 7605662 w 7670129"/>
              <a:gd name="connsiteY426" fmla="*/ 28790 h 236901"/>
              <a:gd name="connsiteX427" fmla="*/ 7589988 w 7670129"/>
              <a:gd name="connsiteY427" fmla="*/ 28790 h 236901"/>
              <a:gd name="connsiteX428" fmla="*/ 7587280 w 7670129"/>
              <a:gd name="connsiteY428" fmla="*/ 28790 h 236901"/>
              <a:gd name="connsiteX429" fmla="*/ 7543785 w 7670129"/>
              <a:gd name="connsiteY429" fmla="*/ 28790 h 236901"/>
              <a:gd name="connsiteX430" fmla="*/ 7526641 w 7670129"/>
              <a:gd name="connsiteY430" fmla="*/ 28790 h 236901"/>
              <a:gd name="connsiteX431" fmla="*/ 7526641 w 7670129"/>
              <a:gd name="connsiteY431" fmla="*/ 45890 h 236901"/>
              <a:gd name="connsiteX432" fmla="*/ 7526641 w 7670129"/>
              <a:gd name="connsiteY432" fmla="*/ 236476 h 236901"/>
              <a:gd name="connsiteX433" fmla="*/ 7488686 w 7670129"/>
              <a:gd name="connsiteY433" fmla="*/ 236476 h 236901"/>
              <a:gd name="connsiteX434" fmla="*/ 7488409 w 7670129"/>
              <a:gd name="connsiteY434" fmla="*/ 236476 h 236901"/>
              <a:gd name="connsiteX435" fmla="*/ 7398032 w 7670129"/>
              <a:gd name="connsiteY435" fmla="*/ 236476 h 236901"/>
              <a:gd name="connsiteX436" fmla="*/ 7398032 w 7670129"/>
              <a:gd name="connsiteY436" fmla="*/ 129565 h 236901"/>
              <a:gd name="connsiteX437" fmla="*/ 7484626 w 7670129"/>
              <a:gd name="connsiteY437" fmla="*/ 129565 h 236901"/>
              <a:gd name="connsiteX438" fmla="*/ 7484626 w 7670129"/>
              <a:gd name="connsiteY438" fmla="*/ 194969 h 236901"/>
              <a:gd name="connsiteX439" fmla="*/ 7441131 w 7670129"/>
              <a:gd name="connsiteY439" fmla="*/ 194969 h 236901"/>
              <a:gd name="connsiteX440" fmla="*/ 7441131 w 7670129"/>
              <a:gd name="connsiteY440" fmla="*/ 170262 h 236901"/>
              <a:gd name="connsiteX441" fmla="*/ 7460368 w 7670129"/>
              <a:gd name="connsiteY441" fmla="*/ 170262 h 236901"/>
              <a:gd name="connsiteX442" fmla="*/ 7460368 w 7670129"/>
              <a:gd name="connsiteY442" fmla="*/ 152735 h 236901"/>
              <a:gd name="connsiteX443" fmla="*/ 7422749 w 7670129"/>
              <a:gd name="connsiteY443" fmla="*/ 152735 h 236901"/>
              <a:gd name="connsiteX444" fmla="*/ 7422749 w 7670129"/>
              <a:gd name="connsiteY444" fmla="*/ 166478 h 236901"/>
              <a:gd name="connsiteX445" fmla="*/ 7422749 w 7670129"/>
              <a:gd name="connsiteY445" fmla="*/ 170262 h 236901"/>
              <a:gd name="connsiteX446" fmla="*/ 7422749 w 7670129"/>
              <a:gd name="connsiteY446" fmla="*/ 212068 h 236901"/>
              <a:gd name="connsiteX447" fmla="*/ 7438423 w 7670129"/>
              <a:gd name="connsiteY447" fmla="*/ 212068 h 236901"/>
              <a:gd name="connsiteX448" fmla="*/ 7441131 w 7670129"/>
              <a:gd name="connsiteY448" fmla="*/ 212068 h 236901"/>
              <a:gd name="connsiteX449" fmla="*/ 7484626 w 7670129"/>
              <a:gd name="connsiteY449" fmla="*/ 212068 h 236901"/>
              <a:gd name="connsiteX450" fmla="*/ 7488409 w 7670129"/>
              <a:gd name="connsiteY450" fmla="*/ 212068 h 236901"/>
              <a:gd name="connsiteX451" fmla="*/ 7488409 w 7670129"/>
              <a:gd name="connsiteY451" fmla="*/ 111293 h 236901"/>
              <a:gd name="connsiteX452" fmla="*/ 7401815 w 7670129"/>
              <a:gd name="connsiteY452" fmla="*/ 111293 h 236901"/>
              <a:gd name="connsiteX453" fmla="*/ 7401815 w 7670129"/>
              <a:gd name="connsiteY453" fmla="*/ 45890 h 236901"/>
              <a:gd name="connsiteX454" fmla="*/ 7445310 w 7670129"/>
              <a:gd name="connsiteY454" fmla="*/ 45890 h 236901"/>
              <a:gd name="connsiteX455" fmla="*/ 7445310 w 7670129"/>
              <a:gd name="connsiteY455" fmla="*/ 70596 h 236901"/>
              <a:gd name="connsiteX456" fmla="*/ 7426073 w 7670129"/>
              <a:gd name="connsiteY456" fmla="*/ 70596 h 236901"/>
              <a:gd name="connsiteX457" fmla="*/ 7426073 w 7670129"/>
              <a:gd name="connsiteY457" fmla="*/ 88123 h 236901"/>
              <a:gd name="connsiteX458" fmla="*/ 7463692 w 7670129"/>
              <a:gd name="connsiteY458" fmla="*/ 88123 h 236901"/>
              <a:gd name="connsiteX459" fmla="*/ 7463692 w 7670129"/>
              <a:gd name="connsiteY459" fmla="*/ 74380 h 236901"/>
              <a:gd name="connsiteX460" fmla="*/ 7463692 w 7670129"/>
              <a:gd name="connsiteY460" fmla="*/ 70596 h 236901"/>
              <a:gd name="connsiteX461" fmla="*/ 7463692 w 7670129"/>
              <a:gd name="connsiteY461" fmla="*/ 28790 h 236901"/>
              <a:gd name="connsiteX462" fmla="*/ 7448018 w 7670129"/>
              <a:gd name="connsiteY462" fmla="*/ 28790 h 236901"/>
              <a:gd name="connsiteX463" fmla="*/ 7445310 w 7670129"/>
              <a:gd name="connsiteY463" fmla="*/ 28790 h 236901"/>
              <a:gd name="connsiteX464" fmla="*/ 7401815 w 7670129"/>
              <a:gd name="connsiteY464" fmla="*/ 28790 h 236901"/>
              <a:gd name="connsiteX465" fmla="*/ 7398032 w 7670129"/>
              <a:gd name="connsiteY465" fmla="*/ 28790 h 236901"/>
              <a:gd name="connsiteX466" fmla="*/ 7384671 w 7670129"/>
              <a:gd name="connsiteY466" fmla="*/ 28790 h 236901"/>
              <a:gd name="connsiteX467" fmla="*/ 7384671 w 7670129"/>
              <a:gd name="connsiteY467" fmla="*/ 45890 h 236901"/>
              <a:gd name="connsiteX468" fmla="*/ 7384671 w 7670129"/>
              <a:gd name="connsiteY468" fmla="*/ 236476 h 236901"/>
              <a:gd name="connsiteX469" fmla="*/ 7346716 w 7670129"/>
              <a:gd name="connsiteY469" fmla="*/ 236476 h 236901"/>
              <a:gd name="connsiteX470" fmla="*/ 7346439 w 7670129"/>
              <a:gd name="connsiteY470" fmla="*/ 236476 h 236901"/>
              <a:gd name="connsiteX471" fmla="*/ 7256062 w 7670129"/>
              <a:gd name="connsiteY471" fmla="*/ 236476 h 236901"/>
              <a:gd name="connsiteX472" fmla="*/ 7256062 w 7670129"/>
              <a:gd name="connsiteY472" fmla="*/ 129565 h 236901"/>
              <a:gd name="connsiteX473" fmla="*/ 7342656 w 7670129"/>
              <a:gd name="connsiteY473" fmla="*/ 129565 h 236901"/>
              <a:gd name="connsiteX474" fmla="*/ 7342656 w 7670129"/>
              <a:gd name="connsiteY474" fmla="*/ 194969 h 236901"/>
              <a:gd name="connsiteX475" fmla="*/ 7299161 w 7670129"/>
              <a:gd name="connsiteY475" fmla="*/ 194969 h 236901"/>
              <a:gd name="connsiteX476" fmla="*/ 7299161 w 7670129"/>
              <a:gd name="connsiteY476" fmla="*/ 170262 h 236901"/>
              <a:gd name="connsiteX477" fmla="*/ 7318398 w 7670129"/>
              <a:gd name="connsiteY477" fmla="*/ 170262 h 236901"/>
              <a:gd name="connsiteX478" fmla="*/ 7318398 w 7670129"/>
              <a:gd name="connsiteY478" fmla="*/ 152735 h 236901"/>
              <a:gd name="connsiteX479" fmla="*/ 7280779 w 7670129"/>
              <a:gd name="connsiteY479" fmla="*/ 152735 h 236901"/>
              <a:gd name="connsiteX480" fmla="*/ 7280779 w 7670129"/>
              <a:gd name="connsiteY480" fmla="*/ 166478 h 236901"/>
              <a:gd name="connsiteX481" fmla="*/ 7280779 w 7670129"/>
              <a:gd name="connsiteY481" fmla="*/ 170262 h 236901"/>
              <a:gd name="connsiteX482" fmla="*/ 7280779 w 7670129"/>
              <a:gd name="connsiteY482" fmla="*/ 212068 h 236901"/>
              <a:gd name="connsiteX483" fmla="*/ 7296453 w 7670129"/>
              <a:gd name="connsiteY483" fmla="*/ 212068 h 236901"/>
              <a:gd name="connsiteX484" fmla="*/ 7299161 w 7670129"/>
              <a:gd name="connsiteY484" fmla="*/ 212068 h 236901"/>
              <a:gd name="connsiteX485" fmla="*/ 7342656 w 7670129"/>
              <a:gd name="connsiteY485" fmla="*/ 212068 h 236901"/>
              <a:gd name="connsiteX486" fmla="*/ 7346439 w 7670129"/>
              <a:gd name="connsiteY486" fmla="*/ 212068 h 236901"/>
              <a:gd name="connsiteX487" fmla="*/ 7346439 w 7670129"/>
              <a:gd name="connsiteY487" fmla="*/ 111293 h 236901"/>
              <a:gd name="connsiteX488" fmla="*/ 7259845 w 7670129"/>
              <a:gd name="connsiteY488" fmla="*/ 111293 h 236901"/>
              <a:gd name="connsiteX489" fmla="*/ 7259845 w 7670129"/>
              <a:gd name="connsiteY489" fmla="*/ 45890 h 236901"/>
              <a:gd name="connsiteX490" fmla="*/ 7303340 w 7670129"/>
              <a:gd name="connsiteY490" fmla="*/ 45890 h 236901"/>
              <a:gd name="connsiteX491" fmla="*/ 7303340 w 7670129"/>
              <a:gd name="connsiteY491" fmla="*/ 70596 h 236901"/>
              <a:gd name="connsiteX492" fmla="*/ 7284103 w 7670129"/>
              <a:gd name="connsiteY492" fmla="*/ 70596 h 236901"/>
              <a:gd name="connsiteX493" fmla="*/ 7284103 w 7670129"/>
              <a:gd name="connsiteY493" fmla="*/ 88123 h 236901"/>
              <a:gd name="connsiteX494" fmla="*/ 7321722 w 7670129"/>
              <a:gd name="connsiteY494" fmla="*/ 88123 h 236901"/>
              <a:gd name="connsiteX495" fmla="*/ 7321722 w 7670129"/>
              <a:gd name="connsiteY495" fmla="*/ 74380 h 236901"/>
              <a:gd name="connsiteX496" fmla="*/ 7321722 w 7670129"/>
              <a:gd name="connsiteY496" fmla="*/ 70596 h 236901"/>
              <a:gd name="connsiteX497" fmla="*/ 7321722 w 7670129"/>
              <a:gd name="connsiteY497" fmla="*/ 28790 h 236901"/>
              <a:gd name="connsiteX498" fmla="*/ 7306048 w 7670129"/>
              <a:gd name="connsiteY498" fmla="*/ 28790 h 236901"/>
              <a:gd name="connsiteX499" fmla="*/ 7303340 w 7670129"/>
              <a:gd name="connsiteY499" fmla="*/ 28790 h 236901"/>
              <a:gd name="connsiteX500" fmla="*/ 7259845 w 7670129"/>
              <a:gd name="connsiteY500" fmla="*/ 28790 h 236901"/>
              <a:gd name="connsiteX501" fmla="*/ 7256062 w 7670129"/>
              <a:gd name="connsiteY501" fmla="*/ 28790 h 236901"/>
              <a:gd name="connsiteX502" fmla="*/ 7242701 w 7670129"/>
              <a:gd name="connsiteY502" fmla="*/ 28790 h 236901"/>
              <a:gd name="connsiteX503" fmla="*/ 7242701 w 7670129"/>
              <a:gd name="connsiteY503" fmla="*/ 45890 h 236901"/>
              <a:gd name="connsiteX504" fmla="*/ 7242701 w 7670129"/>
              <a:gd name="connsiteY504" fmla="*/ 236476 h 236901"/>
              <a:gd name="connsiteX505" fmla="*/ 7204746 w 7670129"/>
              <a:gd name="connsiteY505" fmla="*/ 236476 h 236901"/>
              <a:gd name="connsiteX506" fmla="*/ 7204469 w 7670129"/>
              <a:gd name="connsiteY506" fmla="*/ 236476 h 236901"/>
              <a:gd name="connsiteX507" fmla="*/ 7114092 w 7670129"/>
              <a:gd name="connsiteY507" fmla="*/ 236476 h 236901"/>
              <a:gd name="connsiteX508" fmla="*/ 7114092 w 7670129"/>
              <a:gd name="connsiteY508" fmla="*/ 129565 h 236901"/>
              <a:gd name="connsiteX509" fmla="*/ 7200686 w 7670129"/>
              <a:gd name="connsiteY509" fmla="*/ 129565 h 236901"/>
              <a:gd name="connsiteX510" fmla="*/ 7200686 w 7670129"/>
              <a:gd name="connsiteY510" fmla="*/ 194969 h 236901"/>
              <a:gd name="connsiteX511" fmla="*/ 7157191 w 7670129"/>
              <a:gd name="connsiteY511" fmla="*/ 194969 h 236901"/>
              <a:gd name="connsiteX512" fmla="*/ 7157191 w 7670129"/>
              <a:gd name="connsiteY512" fmla="*/ 170262 h 236901"/>
              <a:gd name="connsiteX513" fmla="*/ 7176428 w 7670129"/>
              <a:gd name="connsiteY513" fmla="*/ 170262 h 236901"/>
              <a:gd name="connsiteX514" fmla="*/ 7176428 w 7670129"/>
              <a:gd name="connsiteY514" fmla="*/ 152735 h 236901"/>
              <a:gd name="connsiteX515" fmla="*/ 7138809 w 7670129"/>
              <a:gd name="connsiteY515" fmla="*/ 152735 h 236901"/>
              <a:gd name="connsiteX516" fmla="*/ 7138809 w 7670129"/>
              <a:gd name="connsiteY516" fmla="*/ 166478 h 236901"/>
              <a:gd name="connsiteX517" fmla="*/ 7138809 w 7670129"/>
              <a:gd name="connsiteY517" fmla="*/ 170262 h 236901"/>
              <a:gd name="connsiteX518" fmla="*/ 7138809 w 7670129"/>
              <a:gd name="connsiteY518" fmla="*/ 212068 h 236901"/>
              <a:gd name="connsiteX519" fmla="*/ 7154483 w 7670129"/>
              <a:gd name="connsiteY519" fmla="*/ 212068 h 236901"/>
              <a:gd name="connsiteX520" fmla="*/ 7157191 w 7670129"/>
              <a:gd name="connsiteY520" fmla="*/ 212068 h 236901"/>
              <a:gd name="connsiteX521" fmla="*/ 7200686 w 7670129"/>
              <a:gd name="connsiteY521" fmla="*/ 212068 h 236901"/>
              <a:gd name="connsiteX522" fmla="*/ 7204469 w 7670129"/>
              <a:gd name="connsiteY522" fmla="*/ 212068 h 236901"/>
              <a:gd name="connsiteX523" fmla="*/ 7204469 w 7670129"/>
              <a:gd name="connsiteY523" fmla="*/ 111293 h 236901"/>
              <a:gd name="connsiteX524" fmla="*/ 7117875 w 7670129"/>
              <a:gd name="connsiteY524" fmla="*/ 111293 h 236901"/>
              <a:gd name="connsiteX525" fmla="*/ 7117875 w 7670129"/>
              <a:gd name="connsiteY525" fmla="*/ 45890 h 236901"/>
              <a:gd name="connsiteX526" fmla="*/ 7161370 w 7670129"/>
              <a:gd name="connsiteY526" fmla="*/ 45890 h 236901"/>
              <a:gd name="connsiteX527" fmla="*/ 7161370 w 7670129"/>
              <a:gd name="connsiteY527" fmla="*/ 70596 h 236901"/>
              <a:gd name="connsiteX528" fmla="*/ 7142133 w 7670129"/>
              <a:gd name="connsiteY528" fmla="*/ 70596 h 236901"/>
              <a:gd name="connsiteX529" fmla="*/ 7142133 w 7670129"/>
              <a:gd name="connsiteY529" fmla="*/ 88123 h 236901"/>
              <a:gd name="connsiteX530" fmla="*/ 7179752 w 7670129"/>
              <a:gd name="connsiteY530" fmla="*/ 88123 h 236901"/>
              <a:gd name="connsiteX531" fmla="*/ 7179752 w 7670129"/>
              <a:gd name="connsiteY531" fmla="*/ 74380 h 236901"/>
              <a:gd name="connsiteX532" fmla="*/ 7179752 w 7670129"/>
              <a:gd name="connsiteY532" fmla="*/ 70596 h 236901"/>
              <a:gd name="connsiteX533" fmla="*/ 7179752 w 7670129"/>
              <a:gd name="connsiteY533" fmla="*/ 28790 h 236901"/>
              <a:gd name="connsiteX534" fmla="*/ 7164078 w 7670129"/>
              <a:gd name="connsiteY534" fmla="*/ 28790 h 236901"/>
              <a:gd name="connsiteX535" fmla="*/ 7161370 w 7670129"/>
              <a:gd name="connsiteY535" fmla="*/ 28790 h 236901"/>
              <a:gd name="connsiteX536" fmla="*/ 7117875 w 7670129"/>
              <a:gd name="connsiteY536" fmla="*/ 28790 h 236901"/>
              <a:gd name="connsiteX537" fmla="*/ 7114092 w 7670129"/>
              <a:gd name="connsiteY537" fmla="*/ 28790 h 236901"/>
              <a:gd name="connsiteX538" fmla="*/ 7100731 w 7670129"/>
              <a:gd name="connsiteY538" fmla="*/ 28790 h 236901"/>
              <a:gd name="connsiteX539" fmla="*/ 7100731 w 7670129"/>
              <a:gd name="connsiteY539" fmla="*/ 45890 h 236901"/>
              <a:gd name="connsiteX540" fmla="*/ 7100731 w 7670129"/>
              <a:gd name="connsiteY540" fmla="*/ 236476 h 236901"/>
              <a:gd name="connsiteX541" fmla="*/ 7062776 w 7670129"/>
              <a:gd name="connsiteY541" fmla="*/ 236476 h 236901"/>
              <a:gd name="connsiteX542" fmla="*/ 7062499 w 7670129"/>
              <a:gd name="connsiteY542" fmla="*/ 236476 h 236901"/>
              <a:gd name="connsiteX543" fmla="*/ 6972122 w 7670129"/>
              <a:gd name="connsiteY543" fmla="*/ 236476 h 236901"/>
              <a:gd name="connsiteX544" fmla="*/ 6972122 w 7670129"/>
              <a:gd name="connsiteY544" fmla="*/ 129565 h 236901"/>
              <a:gd name="connsiteX545" fmla="*/ 7058716 w 7670129"/>
              <a:gd name="connsiteY545" fmla="*/ 129565 h 236901"/>
              <a:gd name="connsiteX546" fmla="*/ 7058716 w 7670129"/>
              <a:gd name="connsiteY546" fmla="*/ 194969 h 236901"/>
              <a:gd name="connsiteX547" fmla="*/ 7015221 w 7670129"/>
              <a:gd name="connsiteY547" fmla="*/ 194969 h 236901"/>
              <a:gd name="connsiteX548" fmla="*/ 7015221 w 7670129"/>
              <a:gd name="connsiteY548" fmla="*/ 170262 h 236901"/>
              <a:gd name="connsiteX549" fmla="*/ 7034458 w 7670129"/>
              <a:gd name="connsiteY549" fmla="*/ 170262 h 236901"/>
              <a:gd name="connsiteX550" fmla="*/ 7034458 w 7670129"/>
              <a:gd name="connsiteY550" fmla="*/ 152735 h 236901"/>
              <a:gd name="connsiteX551" fmla="*/ 6996839 w 7670129"/>
              <a:gd name="connsiteY551" fmla="*/ 152735 h 236901"/>
              <a:gd name="connsiteX552" fmla="*/ 6996839 w 7670129"/>
              <a:gd name="connsiteY552" fmla="*/ 166478 h 236901"/>
              <a:gd name="connsiteX553" fmla="*/ 6996839 w 7670129"/>
              <a:gd name="connsiteY553" fmla="*/ 170262 h 236901"/>
              <a:gd name="connsiteX554" fmla="*/ 6996839 w 7670129"/>
              <a:gd name="connsiteY554" fmla="*/ 212068 h 236901"/>
              <a:gd name="connsiteX555" fmla="*/ 7012513 w 7670129"/>
              <a:gd name="connsiteY555" fmla="*/ 212068 h 236901"/>
              <a:gd name="connsiteX556" fmla="*/ 7015221 w 7670129"/>
              <a:gd name="connsiteY556" fmla="*/ 212068 h 236901"/>
              <a:gd name="connsiteX557" fmla="*/ 7058716 w 7670129"/>
              <a:gd name="connsiteY557" fmla="*/ 212068 h 236901"/>
              <a:gd name="connsiteX558" fmla="*/ 7062499 w 7670129"/>
              <a:gd name="connsiteY558" fmla="*/ 212068 h 236901"/>
              <a:gd name="connsiteX559" fmla="*/ 7062499 w 7670129"/>
              <a:gd name="connsiteY559" fmla="*/ 111293 h 236901"/>
              <a:gd name="connsiteX560" fmla="*/ 6975905 w 7670129"/>
              <a:gd name="connsiteY560" fmla="*/ 111293 h 236901"/>
              <a:gd name="connsiteX561" fmla="*/ 6975905 w 7670129"/>
              <a:gd name="connsiteY561" fmla="*/ 45890 h 236901"/>
              <a:gd name="connsiteX562" fmla="*/ 7019400 w 7670129"/>
              <a:gd name="connsiteY562" fmla="*/ 45890 h 236901"/>
              <a:gd name="connsiteX563" fmla="*/ 7019400 w 7670129"/>
              <a:gd name="connsiteY563" fmla="*/ 70596 h 236901"/>
              <a:gd name="connsiteX564" fmla="*/ 7000163 w 7670129"/>
              <a:gd name="connsiteY564" fmla="*/ 70596 h 236901"/>
              <a:gd name="connsiteX565" fmla="*/ 7000163 w 7670129"/>
              <a:gd name="connsiteY565" fmla="*/ 88123 h 236901"/>
              <a:gd name="connsiteX566" fmla="*/ 7037782 w 7670129"/>
              <a:gd name="connsiteY566" fmla="*/ 88123 h 236901"/>
              <a:gd name="connsiteX567" fmla="*/ 7037782 w 7670129"/>
              <a:gd name="connsiteY567" fmla="*/ 74380 h 236901"/>
              <a:gd name="connsiteX568" fmla="*/ 7037782 w 7670129"/>
              <a:gd name="connsiteY568" fmla="*/ 70596 h 236901"/>
              <a:gd name="connsiteX569" fmla="*/ 7037782 w 7670129"/>
              <a:gd name="connsiteY569" fmla="*/ 28790 h 236901"/>
              <a:gd name="connsiteX570" fmla="*/ 7022108 w 7670129"/>
              <a:gd name="connsiteY570" fmla="*/ 28790 h 236901"/>
              <a:gd name="connsiteX571" fmla="*/ 7019400 w 7670129"/>
              <a:gd name="connsiteY571" fmla="*/ 28790 h 236901"/>
              <a:gd name="connsiteX572" fmla="*/ 6975905 w 7670129"/>
              <a:gd name="connsiteY572" fmla="*/ 28790 h 236901"/>
              <a:gd name="connsiteX573" fmla="*/ 6972122 w 7670129"/>
              <a:gd name="connsiteY573" fmla="*/ 28790 h 236901"/>
              <a:gd name="connsiteX574" fmla="*/ 6958761 w 7670129"/>
              <a:gd name="connsiteY574" fmla="*/ 28790 h 236901"/>
              <a:gd name="connsiteX575" fmla="*/ 6958761 w 7670129"/>
              <a:gd name="connsiteY575" fmla="*/ 45890 h 236901"/>
              <a:gd name="connsiteX576" fmla="*/ 6958761 w 7670129"/>
              <a:gd name="connsiteY576" fmla="*/ 236476 h 236901"/>
              <a:gd name="connsiteX577" fmla="*/ 6920806 w 7670129"/>
              <a:gd name="connsiteY577" fmla="*/ 236476 h 236901"/>
              <a:gd name="connsiteX578" fmla="*/ 6920529 w 7670129"/>
              <a:gd name="connsiteY578" fmla="*/ 236476 h 236901"/>
              <a:gd name="connsiteX579" fmla="*/ 6830152 w 7670129"/>
              <a:gd name="connsiteY579" fmla="*/ 236476 h 236901"/>
              <a:gd name="connsiteX580" fmla="*/ 6830152 w 7670129"/>
              <a:gd name="connsiteY580" fmla="*/ 129565 h 236901"/>
              <a:gd name="connsiteX581" fmla="*/ 6916746 w 7670129"/>
              <a:gd name="connsiteY581" fmla="*/ 129565 h 236901"/>
              <a:gd name="connsiteX582" fmla="*/ 6916746 w 7670129"/>
              <a:gd name="connsiteY582" fmla="*/ 194969 h 236901"/>
              <a:gd name="connsiteX583" fmla="*/ 6873251 w 7670129"/>
              <a:gd name="connsiteY583" fmla="*/ 194969 h 236901"/>
              <a:gd name="connsiteX584" fmla="*/ 6873251 w 7670129"/>
              <a:gd name="connsiteY584" fmla="*/ 170262 h 236901"/>
              <a:gd name="connsiteX585" fmla="*/ 6892488 w 7670129"/>
              <a:gd name="connsiteY585" fmla="*/ 170262 h 236901"/>
              <a:gd name="connsiteX586" fmla="*/ 6892488 w 7670129"/>
              <a:gd name="connsiteY586" fmla="*/ 152735 h 236901"/>
              <a:gd name="connsiteX587" fmla="*/ 6854869 w 7670129"/>
              <a:gd name="connsiteY587" fmla="*/ 152735 h 236901"/>
              <a:gd name="connsiteX588" fmla="*/ 6854869 w 7670129"/>
              <a:gd name="connsiteY588" fmla="*/ 166478 h 236901"/>
              <a:gd name="connsiteX589" fmla="*/ 6854869 w 7670129"/>
              <a:gd name="connsiteY589" fmla="*/ 170262 h 236901"/>
              <a:gd name="connsiteX590" fmla="*/ 6854869 w 7670129"/>
              <a:gd name="connsiteY590" fmla="*/ 212068 h 236901"/>
              <a:gd name="connsiteX591" fmla="*/ 6870543 w 7670129"/>
              <a:gd name="connsiteY591" fmla="*/ 212068 h 236901"/>
              <a:gd name="connsiteX592" fmla="*/ 6873251 w 7670129"/>
              <a:gd name="connsiteY592" fmla="*/ 212068 h 236901"/>
              <a:gd name="connsiteX593" fmla="*/ 6916746 w 7670129"/>
              <a:gd name="connsiteY593" fmla="*/ 212068 h 236901"/>
              <a:gd name="connsiteX594" fmla="*/ 6920529 w 7670129"/>
              <a:gd name="connsiteY594" fmla="*/ 212068 h 236901"/>
              <a:gd name="connsiteX595" fmla="*/ 6920529 w 7670129"/>
              <a:gd name="connsiteY595" fmla="*/ 111293 h 236901"/>
              <a:gd name="connsiteX596" fmla="*/ 6833935 w 7670129"/>
              <a:gd name="connsiteY596" fmla="*/ 111293 h 236901"/>
              <a:gd name="connsiteX597" fmla="*/ 6833935 w 7670129"/>
              <a:gd name="connsiteY597" fmla="*/ 45890 h 236901"/>
              <a:gd name="connsiteX598" fmla="*/ 6877430 w 7670129"/>
              <a:gd name="connsiteY598" fmla="*/ 45890 h 236901"/>
              <a:gd name="connsiteX599" fmla="*/ 6877430 w 7670129"/>
              <a:gd name="connsiteY599" fmla="*/ 70596 h 236901"/>
              <a:gd name="connsiteX600" fmla="*/ 6858193 w 7670129"/>
              <a:gd name="connsiteY600" fmla="*/ 70596 h 236901"/>
              <a:gd name="connsiteX601" fmla="*/ 6858193 w 7670129"/>
              <a:gd name="connsiteY601" fmla="*/ 88123 h 236901"/>
              <a:gd name="connsiteX602" fmla="*/ 6895812 w 7670129"/>
              <a:gd name="connsiteY602" fmla="*/ 88123 h 236901"/>
              <a:gd name="connsiteX603" fmla="*/ 6895812 w 7670129"/>
              <a:gd name="connsiteY603" fmla="*/ 74380 h 236901"/>
              <a:gd name="connsiteX604" fmla="*/ 6895812 w 7670129"/>
              <a:gd name="connsiteY604" fmla="*/ 70596 h 236901"/>
              <a:gd name="connsiteX605" fmla="*/ 6895812 w 7670129"/>
              <a:gd name="connsiteY605" fmla="*/ 28790 h 236901"/>
              <a:gd name="connsiteX606" fmla="*/ 6880138 w 7670129"/>
              <a:gd name="connsiteY606" fmla="*/ 28790 h 236901"/>
              <a:gd name="connsiteX607" fmla="*/ 6877430 w 7670129"/>
              <a:gd name="connsiteY607" fmla="*/ 28790 h 236901"/>
              <a:gd name="connsiteX608" fmla="*/ 6833935 w 7670129"/>
              <a:gd name="connsiteY608" fmla="*/ 28790 h 236901"/>
              <a:gd name="connsiteX609" fmla="*/ 6830152 w 7670129"/>
              <a:gd name="connsiteY609" fmla="*/ 28790 h 236901"/>
              <a:gd name="connsiteX610" fmla="*/ 6816791 w 7670129"/>
              <a:gd name="connsiteY610" fmla="*/ 28790 h 236901"/>
              <a:gd name="connsiteX611" fmla="*/ 6816791 w 7670129"/>
              <a:gd name="connsiteY611" fmla="*/ 45890 h 236901"/>
              <a:gd name="connsiteX612" fmla="*/ 6816791 w 7670129"/>
              <a:gd name="connsiteY612" fmla="*/ 236476 h 236901"/>
              <a:gd name="connsiteX613" fmla="*/ 6778836 w 7670129"/>
              <a:gd name="connsiteY613" fmla="*/ 236476 h 236901"/>
              <a:gd name="connsiteX614" fmla="*/ 6778559 w 7670129"/>
              <a:gd name="connsiteY614" fmla="*/ 236476 h 236901"/>
              <a:gd name="connsiteX615" fmla="*/ 6688182 w 7670129"/>
              <a:gd name="connsiteY615" fmla="*/ 236476 h 236901"/>
              <a:gd name="connsiteX616" fmla="*/ 6688182 w 7670129"/>
              <a:gd name="connsiteY616" fmla="*/ 129565 h 236901"/>
              <a:gd name="connsiteX617" fmla="*/ 6774776 w 7670129"/>
              <a:gd name="connsiteY617" fmla="*/ 129565 h 236901"/>
              <a:gd name="connsiteX618" fmla="*/ 6774776 w 7670129"/>
              <a:gd name="connsiteY618" fmla="*/ 194969 h 236901"/>
              <a:gd name="connsiteX619" fmla="*/ 6731281 w 7670129"/>
              <a:gd name="connsiteY619" fmla="*/ 194969 h 236901"/>
              <a:gd name="connsiteX620" fmla="*/ 6731281 w 7670129"/>
              <a:gd name="connsiteY620" fmla="*/ 170262 h 236901"/>
              <a:gd name="connsiteX621" fmla="*/ 6750518 w 7670129"/>
              <a:gd name="connsiteY621" fmla="*/ 170262 h 236901"/>
              <a:gd name="connsiteX622" fmla="*/ 6750518 w 7670129"/>
              <a:gd name="connsiteY622" fmla="*/ 152735 h 236901"/>
              <a:gd name="connsiteX623" fmla="*/ 6712899 w 7670129"/>
              <a:gd name="connsiteY623" fmla="*/ 152735 h 236901"/>
              <a:gd name="connsiteX624" fmla="*/ 6712899 w 7670129"/>
              <a:gd name="connsiteY624" fmla="*/ 166478 h 236901"/>
              <a:gd name="connsiteX625" fmla="*/ 6712899 w 7670129"/>
              <a:gd name="connsiteY625" fmla="*/ 170262 h 236901"/>
              <a:gd name="connsiteX626" fmla="*/ 6712899 w 7670129"/>
              <a:gd name="connsiteY626" fmla="*/ 212068 h 236901"/>
              <a:gd name="connsiteX627" fmla="*/ 6728574 w 7670129"/>
              <a:gd name="connsiteY627" fmla="*/ 212068 h 236901"/>
              <a:gd name="connsiteX628" fmla="*/ 6731281 w 7670129"/>
              <a:gd name="connsiteY628" fmla="*/ 212068 h 236901"/>
              <a:gd name="connsiteX629" fmla="*/ 6774776 w 7670129"/>
              <a:gd name="connsiteY629" fmla="*/ 212068 h 236901"/>
              <a:gd name="connsiteX630" fmla="*/ 6778559 w 7670129"/>
              <a:gd name="connsiteY630" fmla="*/ 212068 h 236901"/>
              <a:gd name="connsiteX631" fmla="*/ 6778559 w 7670129"/>
              <a:gd name="connsiteY631" fmla="*/ 111293 h 236901"/>
              <a:gd name="connsiteX632" fmla="*/ 6691965 w 7670129"/>
              <a:gd name="connsiteY632" fmla="*/ 111293 h 236901"/>
              <a:gd name="connsiteX633" fmla="*/ 6691965 w 7670129"/>
              <a:gd name="connsiteY633" fmla="*/ 45890 h 236901"/>
              <a:gd name="connsiteX634" fmla="*/ 6735460 w 7670129"/>
              <a:gd name="connsiteY634" fmla="*/ 45890 h 236901"/>
              <a:gd name="connsiteX635" fmla="*/ 6735460 w 7670129"/>
              <a:gd name="connsiteY635" fmla="*/ 70596 h 236901"/>
              <a:gd name="connsiteX636" fmla="*/ 6716223 w 7670129"/>
              <a:gd name="connsiteY636" fmla="*/ 70596 h 236901"/>
              <a:gd name="connsiteX637" fmla="*/ 6716223 w 7670129"/>
              <a:gd name="connsiteY637" fmla="*/ 88123 h 236901"/>
              <a:gd name="connsiteX638" fmla="*/ 6753843 w 7670129"/>
              <a:gd name="connsiteY638" fmla="*/ 88123 h 236901"/>
              <a:gd name="connsiteX639" fmla="*/ 6753843 w 7670129"/>
              <a:gd name="connsiteY639" fmla="*/ 74380 h 236901"/>
              <a:gd name="connsiteX640" fmla="*/ 6753843 w 7670129"/>
              <a:gd name="connsiteY640" fmla="*/ 70596 h 236901"/>
              <a:gd name="connsiteX641" fmla="*/ 6753843 w 7670129"/>
              <a:gd name="connsiteY641" fmla="*/ 28790 h 236901"/>
              <a:gd name="connsiteX642" fmla="*/ 6738168 w 7670129"/>
              <a:gd name="connsiteY642" fmla="*/ 28790 h 236901"/>
              <a:gd name="connsiteX643" fmla="*/ 6735460 w 7670129"/>
              <a:gd name="connsiteY643" fmla="*/ 28790 h 236901"/>
              <a:gd name="connsiteX644" fmla="*/ 6691965 w 7670129"/>
              <a:gd name="connsiteY644" fmla="*/ 28790 h 236901"/>
              <a:gd name="connsiteX645" fmla="*/ 6688182 w 7670129"/>
              <a:gd name="connsiteY645" fmla="*/ 28790 h 236901"/>
              <a:gd name="connsiteX646" fmla="*/ 6674821 w 7670129"/>
              <a:gd name="connsiteY646" fmla="*/ 28790 h 236901"/>
              <a:gd name="connsiteX647" fmla="*/ 6674821 w 7670129"/>
              <a:gd name="connsiteY647" fmla="*/ 45890 h 236901"/>
              <a:gd name="connsiteX648" fmla="*/ 6674821 w 7670129"/>
              <a:gd name="connsiteY648" fmla="*/ 236476 h 236901"/>
              <a:gd name="connsiteX649" fmla="*/ 6636866 w 7670129"/>
              <a:gd name="connsiteY649" fmla="*/ 236476 h 236901"/>
              <a:gd name="connsiteX650" fmla="*/ 6636589 w 7670129"/>
              <a:gd name="connsiteY650" fmla="*/ 236476 h 236901"/>
              <a:gd name="connsiteX651" fmla="*/ 6546212 w 7670129"/>
              <a:gd name="connsiteY651" fmla="*/ 236476 h 236901"/>
              <a:gd name="connsiteX652" fmla="*/ 6546212 w 7670129"/>
              <a:gd name="connsiteY652" fmla="*/ 129565 h 236901"/>
              <a:gd name="connsiteX653" fmla="*/ 6632807 w 7670129"/>
              <a:gd name="connsiteY653" fmla="*/ 129565 h 236901"/>
              <a:gd name="connsiteX654" fmla="*/ 6632807 w 7670129"/>
              <a:gd name="connsiteY654" fmla="*/ 194969 h 236901"/>
              <a:gd name="connsiteX655" fmla="*/ 6589311 w 7670129"/>
              <a:gd name="connsiteY655" fmla="*/ 194969 h 236901"/>
              <a:gd name="connsiteX656" fmla="*/ 6589311 w 7670129"/>
              <a:gd name="connsiteY656" fmla="*/ 170262 h 236901"/>
              <a:gd name="connsiteX657" fmla="*/ 6608548 w 7670129"/>
              <a:gd name="connsiteY657" fmla="*/ 170262 h 236901"/>
              <a:gd name="connsiteX658" fmla="*/ 6608548 w 7670129"/>
              <a:gd name="connsiteY658" fmla="*/ 152735 h 236901"/>
              <a:gd name="connsiteX659" fmla="*/ 6570929 w 7670129"/>
              <a:gd name="connsiteY659" fmla="*/ 152735 h 236901"/>
              <a:gd name="connsiteX660" fmla="*/ 6570929 w 7670129"/>
              <a:gd name="connsiteY660" fmla="*/ 166478 h 236901"/>
              <a:gd name="connsiteX661" fmla="*/ 6570929 w 7670129"/>
              <a:gd name="connsiteY661" fmla="*/ 170262 h 236901"/>
              <a:gd name="connsiteX662" fmla="*/ 6570929 w 7670129"/>
              <a:gd name="connsiteY662" fmla="*/ 212068 h 236901"/>
              <a:gd name="connsiteX663" fmla="*/ 6586604 w 7670129"/>
              <a:gd name="connsiteY663" fmla="*/ 212068 h 236901"/>
              <a:gd name="connsiteX664" fmla="*/ 6589311 w 7670129"/>
              <a:gd name="connsiteY664" fmla="*/ 212068 h 236901"/>
              <a:gd name="connsiteX665" fmla="*/ 6632807 w 7670129"/>
              <a:gd name="connsiteY665" fmla="*/ 212068 h 236901"/>
              <a:gd name="connsiteX666" fmla="*/ 6636589 w 7670129"/>
              <a:gd name="connsiteY666" fmla="*/ 212068 h 236901"/>
              <a:gd name="connsiteX667" fmla="*/ 6636589 w 7670129"/>
              <a:gd name="connsiteY667" fmla="*/ 111293 h 236901"/>
              <a:gd name="connsiteX668" fmla="*/ 6549995 w 7670129"/>
              <a:gd name="connsiteY668" fmla="*/ 111293 h 236901"/>
              <a:gd name="connsiteX669" fmla="*/ 6549995 w 7670129"/>
              <a:gd name="connsiteY669" fmla="*/ 45890 h 236901"/>
              <a:gd name="connsiteX670" fmla="*/ 6593490 w 7670129"/>
              <a:gd name="connsiteY670" fmla="*/ 45890 h 236901"/>
              <a:gd name="connsiteX671" fmla="*/ 6593490 w 7670129"/>
              <a:gd name="connsiteY671" fmla="*/ 70596 h 236901"/>
              <a:gd name="connsiteX672" fmla="*/ 6574253 w 7670129"/>
              <a:gd name="connsiteY672" fmla="*/ 70596 h 236901"/>
              <a:gd name="connsiteX673" fmla="*/ 6574253 w 7670129"/>
              <a:gd name="connsiteY673" fmla="*/ 88123 h 236901"/>
              <a:gd name="connsiteX674" fmla="*/ 6611873 w 7670129"/>
              <a:gd name="connsiteY674" fmla="*/ 88123 h 236901"/>
              <a:gd name="connsiteX675" fmla="*/ 6611873 w 7670129"/>
              <a:gd name="connsiteY675" fmla="*/ 74380 h 236901"/>
              <a:gd name="connsiteX676" fmla="*/ 6611873 w 7670129"/>
              <a:gd name="connsiteY676" fmla="*/ 70596 h 236901"/>
              <a:gd name="connsiteX677" fmla="*/ 6611873 w 7670129"/>
              <a:gd name="connsiteY677" fmla="*/ 28790 h 236901"/>
              <a:gd name="connsiteX678" fmla="*/ 6596198 w 7670129"/>
              <a:gd name="connsiteY678" fmla="*/ 28790 h 236901"/>
              <a:gd name="connsiteX679" fmla="*/ 6593490 w 7670129"/>
              <a:gd name="connsiteY679" fmla="*/ 28790 h 236901"/>
              <a:gd name="connsiteX680" fmla="*/ 6549995 w 7670129"/>
              <a:gd name="connsiteY680" fmla="*/ 28790 h 236901"/>
              <a:gd name="connsiteX681" fmla="*/ 6546212 w 7670129"/>
              <a:gd name="connsiteY681" fmla="*/ 28790 h 236901"/>
              <a:gd name="connsiteX682" fmla="*/ 6532851 w 7670129"/>
              <a:gd name="connsiteY682" fmla="*/ 28790 h 236901"/>
              <a:gd name="connsiteX683" fmla="*/ 6532851 w 7670129"/>
              <a:gd name="connsiteY683" fmla="*/ 45890 h 236901"/>
              <a:gd name="connsiteX684" fmla="*/ 6532851 w 7670129"/>
              <a:gd name="connsiteY684" fmla="*/ 236476 h 236901"/>
              <a:gd name="connsiteX685" fmla="*/ 6494896 w 7670129"/>
              <a:gd name="connsiteY685" fmla="*/ 236476 h 236901"/>
              <a:gd name="connsiteX686" fmla="*/ 6494619 w 7670129"/>
              <a:gd name="connsiteY686" fmla="*/ 236476 h 236901"/>
              <a:gd name="connsiteX687" fmla="*/ 6404242 w 7670129"/>
              <a:gd name="connsiteY687" fmla="*/ 236476 h 236901"/>
              <a:gd name="connsiteX688" fmla="*/ 6404242 w 7670129"/>
              <a:gd name="connsiteY688" fmla="*/ 129565 h 236901"/>
              <a:gd name="connsiteX689" fmla="*/ 6490837 w 7670129"/>
              <a:gd name="connsiteY689" fmla="*/ 129565 h 236901"/>
              <a:gd name="connsiteX690" fmla="*/ 6490837 w 7670129"/>
              <a:gd name="connsiteY690" fmla="*/ 194969 h 236901"/>
              <a:gd name="connsiteX691" fmla="*/ 6447341 w 7670129"/>
              <a:gd name="connsiteY691" fmla="*/ 194969 h 236901"/>
              <a:gd name="connsiteX692" fmla="*/ 6447341 w 7670129"/>
              <a:gd name="connsiteY692" fmla="*/ 170262 h 236901"/>
              <a:gd name="connsiteX693" fmla="*/ 6466578 w 7670129"/>
              <a:gd name="connsiteY693" fmla="*/ 170262 h 236901"/>
              <a:gd name="connsiteX694" fmla="*/ 6466578 w 7670129"/>
              <a:gd name="connsiteY694" fmla="*/ 152735 h 236901"/>
              <a:gd name="connsiteX695" fmla="*/ 6428959 w 7670129"/>
              <a:gd name="connsiteY695" fmla="*/ 152735 h 236901"/>
              <a:gd name="connsiteX696" fmla="*/ 6428959 w 7670129"/>
              <a:gd name="connsiteY696" fmla="*/ 166478 h 236901"/>
              <a:gd name="connsiteX697" fmla="*/ 6428959 w 7670129"/>
              <a:gd name="connsiteY697" fmla="*/ 170262 h 236901"/>
              <a:gd name="connsiteX698" fmla="*/ 6428959 w 7670129"/>
              <a:gd name="connsiteY698" fmla="*/ 212068 h 236901"/>
              <a:gd name="connsiteX699" fmla="*/ 6444634 w 7670129"/>
              <a:gd name="connsiteY699" fmla="*/ 212068 h 236901"/>
              <a:gd name="connsiteX700" fmla="*/ 6447341 w 7670129"/>
              <a:gd name="connsiteY700" fmla="*/ 212068 h 236901"/>
              <a:gd name="connsiteX701" fmla="*/ 6490837 w 7670129"/>
              <a:gd name="connsiteY701" fmla="*/ 212068 h 236901"/>
              <a:gd name="connsiteX702" fmla="*/ 6494619 w 7670129"/>
              <a:gd name="connsiteY702" fmla="*/ 212068 h 236901"/>
              <a:gd name="connsiteX703" fmla="*/ 6494619 w 7670129"/>
              <a:gd name="connsiteY703" fmla="*/ 111293 h 236901"/>
              <a:gd name="connsiteX704" fmla="*/ 6408025 w 7670129"/>
              <a:gd name="connsiteY704" fmla="*/ 111293 h 236901"/>
              <a:gd name="connsiteX705" fmla="*/ 6408025 w 7670129"/>
              <a:gd name="connsiteY705" fmla="*/ 45890 h 236901"/>
              <a:gd name="connsiteX706" fmla="*/ 6451520 w 7670129"/>
              <a:gd name="connsiteY706" fmla="*/ 45890 h 236901"/>
              <a:gd name="connsiteX707" fmla="*/ 6451520 w 7670129"/>
              <a:gd name="connsiteY707" fmla="*/ 70596 h 236901"/>
              <a:gd name="connsiteX708" fmla="*/ 6432283 w 7670129"/>
              <a:gd name="connsiteY708" fmla="*/ 70596 h 236901"/>
              <a:gd name="connsiteX709" fmla="*/ 6432283 w 7670129"/>
              <a:gd name="connsiteY709" fmla="*/ 88123 h 236901"/>
              <a:gd name="connsiteX710" fmla="*/ 6469903 w 7670129"/>
              <a:gd name="connsiteY710" fmla="*/ 88123 h 236901"/>
              <a:gd name="connsiteX711" fmla="*/ 6469903 w 7670129"/>
              <a:gd name="connsiteY711" fmla="*/ 74380 h 236901"/>
              <a:gd name="connsiteX712" fmla="*/ 6469903 w 7670129"/>
              <a:gd name="connsiteY712" fmla="*/ 70596 h 236901"/>
              <a:gd name="connsiteX713" fmla="*/ 6469903 w 7670129"/>
              <a:gd name="connsiteY713" fmla="*/ 28790 h 236901"/>
              <a:gd name="connsiteX714" fmla="*/ 6454228 w 7670129"/>
              <a:gd name="connsiteY714" fmla="*/ 28790 h 236901"/>
              <a:gd name="connsiteX715" fmla="*/ 6451520 w 7670129"/>
              <a:gd name="connsiteY715" fmla="*/ 28790 h 236901"/>
              <a:gd name="connsiteX716" fmla="*/ 6408025 w 7670129"/>
              <a:gd name="connsiteY716" fmla="*/ 28790 h 236901"/>
              <a:gd name="connsiteX717" fmla="*/ 6404242 w 7670129"/>
              <a:gd name="connsiteY717" fmla="*/ 28790 h 236901"/>
              <a:gd name="connsiteX718" fmla="*/ 6390881 w 7670129"/>
              <a:gd name="connsiteY718" fmla="*/ 28790 h 236901"/>
              <a:gd name="connsiteX719" fmla="*/ 6390881 w 7670129"/>
              <a:gd name="connsiteY719" fmla="*/ 45890 h 236901"/>
              <a:gd name="connsiteX720" fmla="*/ 6390881 w 7670129"/>
              <a:gd name="connsiteY720" fmla="*/ 236476 h 236901"/>
              <a:gd name="connsiteX721" fmla="*/ 6352926 w 7670129"/>
              <a:gd name="connsiteY721" fmla="*/ 236476 h 236901"/>
              <a:gd name="connsiteX722" fmla="*/ 6352649 w 7670129"/>
              <a:gd name="connsiteY722" fmla="*/ 236476 h 236901"/>
              <a:gd name="connsiteX723" fmla="*/ 6262272 w 7670129"/>
              <a:gd name="connsiteY723" fmla="*/ 236476 h 236901"/>
              <a:gd name="connsiteX724" fmla="*/ 6262272 w 7670129"/>
              <a:gd name="connsiteY724" fmla="*/ 129565 h 236901"/>
              <a:gd name="connsiteX725" fmla="*/ 6348867 w 7670129"/>
              <a:gd name="connsiteY725" fmla="*/ 129565 h 236901"/>
              <a:gd name="connsiteX726" fmla="*/ 6348867 w 7670129"/>
              <a:gd name="connsiteY726" fmla="*/ 194969 h 236901"/>
              <a:gd name="connsiteX727" fmla="*/ 6305371 w 7670129"/>
              <a:gd name="connsiteY727" fmla="*/ 194969 h 236901"/>
              <a:gd name="connsiteX728" fmla="*/ 6305371 w 7670129"/>
              <a:gd name="connsiteY728" fmla="*/ 170262 h 236901"/>
              <a:gd name="connsiteX729" fmla="*/ 6324608 w 7670129"/>
              <a:gd name="connsiteY729" fmla="*/ 170262 h 236901"/>
              <a:gd name="connsiteX730" fmla="*/ 6324608 w 7670129"/>
              <a:gd name="connsiteY730" fmla="*/ 152735 h 236901"/>
              <a:gd name="connsiteX731" fmla="*/ 6286989 w 7670129"/>
              <a:gd name="connsiteY731" fmla="*/ 152735 h 236901"/>
              <a:gd name="connsiteX732" fmla="*/ 6286989 w 7670129"/>
              <a:gd name="connsiteY732" fmla="*/ 166478 h 236901"/>
              <a:gd name="connsiteX733" fmla="*/ 6286989 w 7670129"/>
              <a:gd name="connsiteY733" fmla="*/ 170262 h 236901"/>
              <a:gd name="connsiteX734" fmla="*/ 6286989 w 7670129"/>
              <a:gd name="connsiteY734" fmla="*/ 212068 h 236901"/>
              <a:gd name="connsiteX735" fmla="*/ 6302664 w 7670129"/>
              <a:gd name="connsiteY735" fmla="*/ 212068 h 236901"/>
              <a:gd name="connsiteX736" fmla="*/ 6305371 w 7670129"/>
              <a:gd name="connsiteY736" fmla="*/ 212068 h 236901"/>
              <a:gd name="connsiteX737" fmla="*/ 6348867 w 7670129"/>
              <a:gd name="connsiteY737" fmla="*/ 212068 h 236901"/>
              <a:gd name="connsiteX738" fmla="*/ 6352649 w 7670129"/>
              <a:gd name="connsiteY738" fmla="*/ 212068 h 236901"/>
              <a:gd name="connsiteX739" fmla="*/ 6352649 w 7670129"/>
              <a:gd name="connsiteY739" fmla="*/ 111293 h 236901"/>
              <a:gd name="connsiteX740" fmla="*/ 6266055 w 7670129"/>
              <a:gd name="connsiteY740" fmla="*/ 111293 h 236901"/>
              <a:gd name="connsiteX741" fmla="*/ 6266055 w 7670129"/>
              <a:gd name="connsiteY741" fmla="*/ 45890 h 236901"/>
              <a:gd name="connsiteX742" fmla="*/ 6309550 w 7670129"/>
              <a:gd name="connsiteY742" fmla="*/ 45890 h 236901"/>
              <a:gd name="connsiteX743" fmla="*/ 6309550 w 7670129"/>
              <a:gd name="connsiteY743" fmla="*/ 70596 h 236901"/>
              <a:gd name="connsiteX744" fmla="*/ 6290313 w 7670129"/>
              <a:gd name="connsiteY744" fmla="*/ 70596 h 236901"/>
              <a:gd name="connsiteX745" fmla="*/ 6290313 w 7670129"/>
              <a:gd name="connsiteY745" fmla="*/ 88123 h 236901"/>
              <a:gd name="connsiteX746" fmla="*/ 6327933 w 7670129"/>
              <a:gd name="connsiteY746" fmla="*/ 88123 h 236901"/>
              <a:gd name="connsiteX747" fmla="*/ 6327933 w 7670129"/>
              <a:gd name="connsiteY747" fmla="*/ 74380 h 236901"/>
              <a:gd name="connsiteX748" fmla="*/ 6327933 w 7670129"/>
              <a:gd name="connsiteY748" fmla="*/ 70596 h 236901"/>
              <a:gd name="connsiteX749" fmla="*/ 6327933 w 7670129"/>
              <a:gd name="connsiteY749" fmla="*/ 28790 h 236901"/>
              <a:gd name="connsiteX750" fmla="*/ 6312258 w 7670129"/>
              <a:gd name="connsiteY750" fmla="*/ 28790 h 236901"/>
              <a:gd name="connsiteX751" fmla="*/ 6309550 w 7670129"/>
              <a:gd name="connsiteY751" fmla="*/ 28790 h 236901"/>
              <a:gd name="connsiteX752" fmla="*/ 6266055 w 7670129"/>
              <a:gd name="connsiteY752" fmla="*/ 28790 h 236901"/>
              <a:gd name="connsiteX753" fmla="*/ 6262272 w 7670129"/>
              <a:gd name="connsiteY753" fmla="*/ 28790 h 236901"/>
              <a:gd name="connsiteX754" fmla="*/ 6248911 w 7670129"/>
              <a:gd name="connsiteY754" fmla="*/ 28790 h 236901"/>
              <a:gd name="connsiteX755" fmla="*/ 6248911 w 7670129"/>
              <a:gd name="connsiteY755" fmla="*/ 45890 h 236901"/>
              <a:gd name="connsiteX756" fmla="*/ 6248911 w 7670129"/>
              <a:gd name="connsiteY756" fmla="*/ 236476 h 236901"/>
              <a:gd name="connsiteX757" fmla="*/ 6210956 w 7670129"/>
              <a:gd name="connsiteY757" fmla="*/ 236476 h 236901"/>
              <a:gd name="connsiteX758" fmla="*/ 6210679 w 7670129"/>
              <a:gd name="connsiteY758" fmla="*/ 236476 h 236901"/>
              <a:gd name="connsiteX759" fmla="*/ 6120302 w 7670129"/>
              <a:gd name="connsiteY759" fmla="*/ 236476 h 236901"/>
              <a:gd name="connsiteX760" fmla="*/ 6120302 w 7670129"/>
              <a:gd name="connsiteY760" fmla="*/ 129565 h 236901"/>
              <a:gd name="connsiteX761" fmla="*/ 6206897 w 7670129"/>
              <a:gd name="connsiteY761" fmla="*/ 129565 h 236901"/>
              <a:gd name="connsiteX762" fmla="*/ 6206897 w 7670129"/>
              <a:gd name="connsiteY762" fmla="*/ 194969 h 236901"/>
              <a:gd name="connsiteX763" fmla="*/ 6163401 w 7670129"/>
              <a:gd name="connsiteY763" fmla="*/ 194969 h 236901"/>
              <a:gd name="connsiteX764" fmla="*/ 6163401 w 7670129"/>
              <a:gd name="connsiteY764" fmla="*/ 170262 h 236901"/>
              <a:gd name="connsiteX765" fmla="*/ 6182638 w 7670129"/>
              <a:gd name="connsiteY765" fmla="*/ 170262 h 236901"/>
              <a:gd name="connsiteX766" fmla="*/ 6182638 w 7670129"/>
              <a:gd name="connsiteY766" fmla="*/ 152735 h 236901"/>
              <a:gd name="connsiteX767" fmla="*/ 6145019 w 7670129"/>
              <a:gd name="connsiteY767" fmla="*/ 152735 h 236901"/>
              <a:gd name="connsiteX768" fmla="*/ 6145019 w 7670129"/>
              <a:gd name="connsiteY768" fmla="*/ 166478 h 236901"/>
              <a:gd name="connsiteX769" fmla="*/ 6145019 w 7670129"/>
              <a:gd name="connsiteY769" fmla="*/ 170262 h 236901"/>
              <a:gd name="connsiteX770" fmla="*/ 6145019 w 7670129"/>
              <a:gd name="connsiteY770" fmla="*/ 212068 h 236901"/>
              <a:gd name="connsiteX771" fmla="*/ 6160694 w 7670129"/>
              <a:gd name="connsiteY771" fmla="*/ 212068 h 236901"/>
              <a:gd name="connsiteX772" fmla="*/ 6163401 w 7670129"/>
              <a:gd name="connsiteY772" fmla="*/ 212068 h 236901"/>
              <a:gd name="connsiteX773" fmla="*/ 6206897 w 7670129"/>
              <a:gd name="connsiteY773" fmla="*/ 212068 h 236901"/>
              <a:gd name="connsiteX774" fmla="*/ 6210679 w 7670129"/>
              <a:gd name="connsiteY774" fmla="*/ 212068 h 236901"/>
              <a:gd name="connsiteX775" fmla="*/ 6210679 w 7670129"/>
              <a:gd name="connsiteY775" fmla="*/ 111293 h 236901"/>
              <a:gd name="connsiteX776" fmla="*/ 6124085 w 7670129"/>
              <a:gd name="connsiteY776" fmla="*/ 111293 h 236901"/>
              <a:gd name="connsiteX777" fmla="*/ 6124085 w 7670129"/>
              <a:gd name="connsiteY777" fmla="*/ 45890 h 236901"/>
              <a:gd name="connsiteX778" fmla="*/ 6167580 w 7670129"/>
              <a:gd name="connsiteY778" fmla="*/ 45890 h 236901"/>
              <a:gd name="connsiteX779" fmla="*/ 6167580 w 7670129"/>
              <a:gd name="connsiteY779" fmla="*/ 70596 h 236901"/>
              <a:gd name="connsiteX780" fmla="*/ 6148343 w 7670129"/>
              <a:gd name="connsiteY780" fmla="*/ 70596 h 236901"/>
              <a:gd name="connsiteX781" fmla="*/ 6148343 w 7670129"/>
              <a:gd name="connsiteY781" fmla="*/ 88123 h 236901"/>
              <a:gd name="connsiteX782" fmla="*/ 6185963 w 7670129"/>
              <a:gd name="connsiteY782" fmla="*/ 88123 h 236901"/>
              <a:gd name="connsiteX783" fmla="*/ 6185963 w 7670129"/>
              <a:gd name="connsiteY783" fmla="*/ 74380 h 236901"/>
              <a:gd name="connsiteX784" fmla="*/ 6185963 w 7670129"/>
              <a:gd name="connsiteY784" fmla="*/ 70596 h 236901"/>
              <a:gd name="connsiteX785" fmla="*/ 6185963 w 7670129"/>
              <a:gd name="connsiteY785" fmla="*/ 28790 h 236901"/>
              <a:gd name="connsiteX786" fmla="*/ 6170288 w 7670129"/>
              <a:gd name="connsiteY786" fmla="*/ 28790 h 236901"/>
              <a:gd name="connsiteX787" fmla="*/ 6167580 w 7670129"/>
              <a:gd name="connsiteY787" fmla="*/ 28790 h 236901"/>
              <a:gd name="connsiteX788" fmla="*/ 6124085 w 7670129"/>
              <a:gd name="connsiteY788" fmla="*/ 28790 h 236901"/>
              <a:gd name="connsiteX789" fmla="*/ 6120302 w 7670129"/>
              <a:gd name="connsiteY789" fmla="*/ 28790 h 236901"/>
              <a:gd name="connsiteX790" fmla="*/ 6106941 w 7670129"/>
              <a:gd name="connsiteY790" fmla="*/ 28790 h 236901"/>
              <a:gd name="connsiteX791" fmla="*/ 6106941 w 7670129"/>
              <a:gd name="connsiteY791" fmla="*/ 45890 h 236901"/>
              <a:gd name="connsiteX792" fmla="*/ 6106941 w 7670129"/>
              <a:gd name="connsiteY792" fmla="*/ 236476 h 236901"/>
              <a:gd name="connsiteX793" fmla="*/ 5978332 w 7670129"/>
              <a:gd name="connsiteY793" fmla="*/ 236476 h 236901"/>
              <a:gd name="connsiteX794" fmla="*/ 5978332 w 7670129"/>
              <a:gd name="connsiteY794" fmla="*/ 129565 h 236901"/>
              <a:gd name="connsiteX795" fmla="*/ 6064927 w 7670129"/>
              <a:gd name="connsiteY795" fmla="*/ 129565 h 236901"/>
              <a:gd name="connsiteX796" fmla="*/ 6064927 w 7670129"/>
              <a:gd name="connsiteY796" fmla="*/ 194969 h 236901"/>
              <a:gd name="connsiteX797" fmla="*/ 6021431 w 7670129"/>
              <a:gd name="connsiteY797" fmla="*/ 194969 h 236901"/>
              <a:gd name="connsiteX798" fmla="*/ 6021431 w 7670129"/>
              <a:gd name="connsiteY798" fmla="*/ 170262 h 236901"/>
              <a:gd name="connsiteX799" fmla="*/ 6040668 w 7670129"/>
              <a:gd name="connsiteY799" fmla="*/ 170262 h 236901"/>
              <a:gd name="connsiteX800" fmla="*/ 6040668 w 7670129"/>
              <a:gd name="connsiteY800" fmla="*/ 152735 h 236901"/>
              <a:gd name="connsiteX801" fmla="*/ 6003049 w 7670129"/>
              <a:gd name="connsiteY801" fmla="*/ 152735 h 236901"/>
              <a:gd name="connsiteX802" fmla="*/ 6003049 w 7670129"/>
              <a:gd name="connsiteY802" fmla="*/ 166478 h 236901"/>
              <a:gd name="connsiteX803" fmla="*/ 6003049 w 7670129"/>
              <a:gd name="connsiteY803" fmla="*/ 170262 h 236901"/>
              <a:gd name="connsiteX804" fmla="*/ 6003049 w 7670129"/>
              <a:gd name="connsiteY804" fmla="*/ 212068 h 236901"/>
              <a:gd name="connsiteX805" fmla="*/ 6018724 w 7670129"/>
              <a:gd name="connsiteY805" fmla="*/ 212068 h 236901"/>
              <a:gd name="connsiteX806" fmla="*/ 6021431 w 7670129"/>
              <a:gd name="connsiteY806" fmla="*/ 212068 h 236901"/>
              <a:gd name="connsiteX807" fmla="*/ 6064927 w 7670129"/>
              <a:gd name="connsiteY807" fmla="*/ 212068 h 236901"/>
              <a:gd name="connsiteX808" fmla="*/ 6070220 w 7670129"/>
              <a:gd name="connsiteY808" fmla="*/ 212068 h 236901"/>
              <a:gd name="connsiteX809" fmla="*/ 6070220 w 7670129"/>
              <a:gd name="connsiteY809" fmla="*/ 106911 h 236901"/>
              <a:gd name="connsiteX810" fmla="*/ 5983626 w 7670129"/>
              <a:gd name="connsiteY810" fmla="*/ 106911 h 236901"/>
              <a:gd name="connsiteX811" fmla="*/ 5983626 w 7670129"/>
              <a:gd name="connsiteY811" fmla="*/ 41508 h 236901"/>
              <a:gd name="connsiteX812" fmla="*/ 6027121 w 7670129"/>
              <a:gd name="connsiteY812" fmla="*/ 41508 h 236901"/>
              <a:gd name="connsiteX813" fmla="*/ 6027121 w 7670129"/>
              <a:gd name="connsiteY813" fmla="*/ 66214 h 236901"/>
              <a:gd name="connsiteX814" fmla="*/ 6007884 w 7670129"/>
              <a:gd name="connsiteY814" fmla="*/ 66214 h 236901"/>
              <a:gd name="connsiteX815" fmla="*/ 6007884 w 7670129"/>
              <a:gd name="connsiteY815" fmla="*/ 83741 h 236901"/>
              <a:gd name="connsiteX816" fmla="*/ 6045504 w 7670129"/>
              <a:gd name="connsiteY816" fmla="*/ 83741 h 236901"/>
              <a:gd name="connsiteX817" fmla="*/ 6045504 w 7670129"/>
              <a:gd name="connsiteY817" fmla="*/ 69998 h 236901"/>
              <a:gd name="connsiteX818" fmla="*/ 6045504 w 7670129"/>
              <a:gd name="connsiteY818" fmla="*/ 66214 h 236901"/>
              <a:gd name="connsiteX819" fmla="*/ 6045504 w 7670129"/>
              <a:gd name="connsiteY819" fmla="*/ 24408 h 236901"/>
              <a:gd name="connsiteX820" fmla="*/ 6029829 w 7670129"/>
              <a:gd name="connsiteY820" fmla="*/ 24408 h 236901"/>
              <a:gd name="connsiteX821" fmla="*/ 6027121 w 7670129"/>
              <a:gd name="connsiteY821" fmla="*/ 24408 h 236901"/>
              <a:gd name="connsiteX822" fmla="*/ 5983626 w 7670129"/>
              <a:gd name="connsiteY822" fmla="*/ 24408 h 236901"/>
              <a:gd name="connsiteX823" fmla="*/ 5978332 w 7670129"/>
              <a:gd name="connsiteY823" fmla="*/ 24408 h 236901"/>
              <a:gd name="connsiteX824" fmla="*/ 5966482 w 7670129"/>
              <a:gd name="connsiteY824" fmla="*/ 24408 h 236901"/>
              <a:gd name="connsiteX825" fmla="*/ 5966482 w 7670129"/>
              <a:gd name="connsiteY825" fmla="*/ 41508 h 236901"/>
              <a:gd name="connsiteX826" fmla="*/ 5966482 w 7670129"/>
              <a:gd name="connsiteY826" fmla="*/ 232094 h 236901"/>
              <a:gd name="connsiteX827" fmla="*/ 5928527 w 7670129"/>
              <a:gd name="connsiteY827" fmla="*/ 232094 h 236901"/>
              <a:gd name="connsiteX828" fmla="*/ 5928527 w 7670129"/>
              <a:gd name="connsiteY828" fmla="*/ 232095 h 236901"/>
              <a:gd name="connsiteX829" fmla="*/ 5928250 w 7670129"/>
              <a:gd name="connsiteY829" fmla="*/ 232095 h 236901"/>
              <a:gd name="connsiteX830" fmla="*/ 5928250 w 7670129"/>
              <a:gd name="connsiteY830" fmla="*/ 232094 h 236901"/>
              <a:gd name="connsiteX831" fmla="*/ 5837873 w 7670129"/>
              <a:gd name="connsiteY831" fmla="*/ 232094 h 236901"/>
              <a:gd name="connsiteX832" fmla="*/ 5837873 w 7670129"/>
              <a:gd name="connsiteY832" fmla="*/ 125183 h 236901"/>
              <a:gd name="connsiteX833" fmla="*/ 5924468 w 7670129"/>
              <a:gd name="connsiteY833" fmla="*/ 125183 h 236901"/>
              <a:gd name="connsiteX834" fmla="*/ 5924468 w 7670129"/>
              <a:gd name="connsiteY834" fmla="*/ 190587 h 236901"/>
              <a:gd name="connsiteX835" fmla="*/ 5880972 w 7670129"/>
              <a:gd name="connsiteY835" fmla="*/ 190587 h 236901"/>
              <a:gd name="connsiteX836" fmla="*/ 5880972 w 7670129"/>
              <a:gd name="connsiteY836" fmla="*/ 165880 h 236901"/>
              <a:gd name="connsiteX837" fmla="*/ 5900209 w 7670129"/>
              <a:gd name="connsiteY837" fmla="*/ 165880 h 236901"/>
              <a:gd name="connsiteX838" fmla="*/ 5900209 w 7670129"/>
              <a:gd name="connsiteY838" fmla="*/ 148353 h 236901"/>
              <a:gd name="connsiteX839" fmla="*/ 5862590 w 7670129"/>
              <a:gd name="connsiteY839" fmla="*/ 148353 h 236901"/>
              <a:gd name="connsiteX840" fmla="*/ 5862590 w 7670129"/>
              <a:gd name="connsiteY840" fmla="*/ 162096 h 236901"/>
              <a:gd name="connsiteX841" fmla="*/ 5862590 w 7670129"/>
              <a:gd name="connsiteY841" fmla="*/ 165880 h 236901"/>
              <a:gd name="connsiteX842" fmla="*/ 5862590 w 7670129"/>
              <a:gd name="connsiteY842" fmla="*/ 207686 h 236901"/>
              <a:gd name="connsiteX843" fmla="*/ 5878265 w 7670129"/>
              <a:gd name="connsiteY843" fmla="*/ 207686 h 236901"/>
              <a:gd name="connsiteX844" fmla="*/ 5880972 w 7670129"/>
              <a:gd name="connsiteY844" fmla="*/ 207686 h 236901"/>
              <a:gd name="connsiteX845" fmla="*/ 5924468 w 7670129"/>
              <a:gd name="connsiteY845" fmla="*/ 207686 h 236901"/>
              <a:gd name="connsiteX846" fmla="*/ 5928250 w 7670129"/>
              <a:gd name="connsiteY846" fmla="*/ 207686 h 236901"/>
              <a:gd name="connsiteX847" fmla="*/ 5928250 w 7670129"/>
              <a:gd name="connsiteY847" fmla="*/ 106912 h 236901"/>
              <a:gd name="connsiteX848" fmla="*/ 5841656 w 7670129"/>
              <a:gd name="connsiteY848" fmla="*/ 106912 h 236901"/>
              <a:gd name="connsiteX849" fmla="*/ 5841656 w 7670129"/>
              <a:gd name="connsiteY849" fmla="*/ 41509 h 236901"/>
              <a:gd name="connsiteX850" fmla="*/ 5885151 w 7670129"/>
              <a:gd name="connsiteY850" fmla="*/ 41509 h 236901"/>
              <a:gd name="connsiteX851" fmla="*/ 5885151 w 7670129"/>
              <a:gd name="connsiteY851" fmla="*/ 66215 h 236901"/>
              <a:gd name="connsiteX852" fmla="*/ 5865914 w 7670129"/>
              <a:gd name="connsiteY852" fmla="*/ 66215 h 236901"/>
              <a:gd name="connsiteX853" fmla="*/ 5865914 w 7670129"/>
              <a:gd name="connsiteY853" fmla="*/ 83742 h 236901"/>
              <a:gd name="connsiteX854" fmla="*/ 5903534 w 7670129"/>
              <a:gd name="connsiteY854" fmla="*/ 83742 h 236901"/>
              <a:gd name="connsiteX855" fmla="*/ 5903534 w 7670129"/>
              <a:gd name="connsiteY855" fmla="*/ 69999 h 236901"/>
              <a:gd name="connsiteX856" fmla="*/ 5903534 w 7670129"/>
              <a:gd name="connsiteY856" fmla="*/ 66215 h 236901"/>
              <a:gd name="connsiteX857" fmla="*/ 5903534 w 7670129"/>
              <a:gd name="connsiteY857" fmla="*/ 24409 h 236901"/>
              <a:gd name="connsiteX858" fmla="*/ 5887859 w 7670129"/>
              <a:gd name="connsiteY858" fmla="*/ 24409 h 236901"/>
              <a:gd name="connsiteX859" fmla="*/ 5885151 w 7670129"/>
              <a:gd name="connsiteY859" fmla="*/ 24409 h 236901"/>
              <a:gd name="connsiteX860" fmla="*/ 5841656 w 7670129"/>
              <a:gd name="connsiteY860" fmla="*/ 24409 h 236901"/>
              <a:gd name="connsiteX861" fmla="*/ 5837873 w 7670129"/>
              <a:gd name="connsiteY861" fmla="*/ 24409 h 236901"/>
              <a:gd name="connsiteX862" fmla="*/ 5824512 w 7670129"/>
              <a:gd name="connsiteY862" fmla="*/ 24409 h 236901"/>
              <a:gd name="connsiteX863" fmla="*/ 5824512 w 7670129"/>
              <a:gd name="connsiteY863" fmla="*/ 41509 h 236901"/>
              <a:gd name="connsiteX864" fmla="*/ 5824512 w 7670129"/>
              <a:gd name="connsiteY864" fmla="*/ 232095 h 236901"/>
              <a:gd name="connsiteX865" fmla="*/ 5786557 w 7670129"/>
              <a:gd name="connsiteY865" fmla="*/ 232095 h 236901"/>
              <a:gd name="connsiteX866" fmla="*/ 5786280 w 7670129"/>
              <a:gd name="connsiteY866" fmla="*/ 232095 h 236901"/>
              <a:gd name="connsiteX867" fmla="*/ 5695903 w 7670129"/>
              <a:gd name="connsiteY867" fmla="*/ 232095 h 236901"/>
              <a:gd name="connsiteX868" fmla="*/ 5695903 w 7670129"/>
              <a:gd name="connsiteY868" fmla="*/ 125184 h 236901"/>
              <a:gd name="connsiteX869" fmla="*/ 5782498 w 7670129"/>
              <a:gd name="connsiteY869" fmla="*/ 125184 h 236901"/>
              <a:gd name="connsiteX870" fmla="*/ 5782498 w 7670129"/>
              <a:gd name="connsiteY870" fmla="*/ 190588 h 236901"/>
              <a:gd name="connsiteX871" fmla="*/ 5739002 w 7670129"/>
              <a:gd name="connsiteY871" fmla="*/ 190588 h 236901"/>
              <a:gd name="connsiteX872" fmla="*/ 5739002 w 7670129"/>
              <a:gd name="connsiteY872" fmla="*/ 165881 h 236901"/>
              <a:gd name="connsiteX873" fmla="*/ 5758239 w 7670129"/>
              <a:gd name="connsiteY873" fmla="*/ 165881 h 236901"/>
              <a:gd name="connsiteX874" fmla="*/ 5758239 w 7670129"/>
              <a:gd name="connsiteY874" fmla="*/ 148354 h 236901"/>
              <a:gd name="connsiteX875" fmla="*/ 5720620 w 7670129"/>
              <a:gd name="connsiteY875" fmla="*/ 148354 h 236901"/>
              <a:gd name="connsiteX876" fmla="*/ 5720620 w 7670129"/>
              <a:gd name="connsiteY876" fmla="*/ 162097 h 236901"/>
              <a:gd name="connsiteX877" fmla="*/ 5720620 w 7670129"/>
              <a:gd name="connsiteY877" fmla="*/ 165881 h 236901"/>
              <a:gd name="connsiteX878" fmla="*/ 5720620 w 7670129"/>
              <a:gd name="connsiteY878" fmla="*/ 207687 h 236901"/>
              <a:gd name="connsiteX879" fmla="*/ 5736295 w 7670129"/>
              <a:gd name="connsiteY879" fmla="*/ 207687 h 236901"/>
              <a:gd name="connsiteX880" fmla="*/ 5739002 w 7670129"/>
              <a:gd name="connsiteY880" fmla="*/ 207687 h 236901"/>
              <a:gd name="connsiteX881" fmla="*/ 5782498 w 7670129"/>
              <a:gd name="connsiteY881" fmla="*/ 207687 h 236901"/>
              <a:gd name="connsiteX882" fmla="*/ 5786280 w 7670129"/>
              <a:gd name="connsiteY882" fmla="*/ 207687 h 236901"/>
              <a:gd name="connsiteX883" fmla="*/ 5786280 w 7670129"/>
              <a:gd name="connsiteY883" fmla="*/ 106912 h 236901"/>
              <a:gd name="connsiteX884" fmla="*/ 5699686 w 7670129"/>
              <a:gd name="connsiteY884" fmla="*/ 106912 h 236901"/>
              <a:gd name="connsiteX885" fmla="*/ 5699686 w 7670129"/>
              <a:gd name="connsiteY885" fmla="*/ 41509 h 236901"/>
              <a:gd name="connsiteX886" fmla="*/ 5743181 w 7670129"/>
              <a:gd name="connsiteY886" fmla="*/ 41509 h 236901"/>
              <a:gd name="connsiteX887" fmla="*/ 5743181 w 7670129"/>
              <a:gd name="connsiteY887" fmla="*/ 66215 h 236901"/>
              <a:gd name="connsiteX888" fmla="*/ 5723944 w 7670129"/>
              <a:gd name="connsiteY888" fmla="*/ 66215 h 236901"/>
              <a:gd name="connsiteX889" fmla="*/ 5723944 w 7670129"/>
              <a:gd name="connsiteY889" fmla="*/ 83742 h 236901"/>
              <a:gd name="connsiteX890" fmla="*/ 5761564 w 7670129"/>
              <a:gd name="connsiteY890" fmla="*/ 83742 h 236901"/>
              <a:gd name="connsiteX891" fmla="*/ 5761564 w 7670129"/>
              <a:gd name="connsiteY891" fmla="*/ 69999 h 236901"/>
              <a:gd name="connsiteX892" fmla="*/ 5761564 w 7670129"/>
              <a:gd name="connsiteY892" fmla="*/ 66215 h 236901"/>
              <a:gd name="connsiteX893" fmla="*/ 5761564 w 7670129"/>
              <a:gd name="connsiteY893" fmla="*/ 24409 h 236901"/>
              <a:gd name="connsiteX894" fmla="*/ 5745889 w 7670129"/>
              <a:gd name="connsiteY894" fmla="*/ 24409 h 236901"/>
              <a:gd name="connsiteX895" fmla="*/ 5743181 w 7670129"/>
              <a:gd name="connsiteY895" fmla="*/ 24409 h 236901"/>
              <a:gd name="connsiteX896" fmla="*/ 5699686 w 7670129"/>
              <a:gd name="connsiteY896" fmla="*/ 24409 h 236901"/>
              <a:gd name="connsiteX897" fmla="*/ 5695903 w 7670129"/>
              <a:gd name="connsiteY897" fmla="*/ 24409 h 236901"/>
              <a:gd name="connsiteX898" fmla="*/ 5682542 w 7670129"/>
              <a:gd name="connsiteY898" fmla="*/ 24409 h 236901"/>
              <a:gd name="connsiteX899" fmla="*/ 5682542 w 7670129"/>
              <a:gd name="connsiteY899" fmla="*/ 41509 h 236901"/>
              <a:gd name="connsiteX900" fmla="*/ 5682542 w 7670129"/>
              <a:gd name="connsiteY900" fmla="*/ 232095 h 236901"/>
              <a:gd name="connsiteX901" fmla="*/ 5644587 w 7670129"/>
              <a:gd name="connsiteY901" fmla="*/ 232095 h 236901"/>
              <a:gd name="connsiteX902" fmla="*/ 5644587 w 7670129"/>
              <a:gd name="connsiteY902" fmla="*/ 232096 h 236901"/>
              <a:gd name="connsiteX903" fmla="*/ 5644310 w 7670129"/>
              <a:gd name="connsiteY903" fmla="*/ 232096 h 236901"/>
              <a:gd name="connsiteX904" fmla="*/ 5644310 w 7670129"/>
              <a:gd name="connsiteY904" fmla="*/ 232095 h 236901"/>
              <a:gd name="connsiteX905" fmla="*/ 5553933 w 7670129"/>
              <a:gd name="connsiteY905" fmla="*/ 232095 h 236901"/>
              <a:gd name="connsiteX906" fmla="*/ 5553933 w 7670129"/>
              <a:gd name="connsiteY906" fmla="*/ 125184 h 236901"/>
              <a:gd name="connsiteX907" fmla="*/ 5640528 w 7670129"/>
              <a:gd name="connsiteY907" fmla="*/ 125184 h 236901"/>
              <a:gd name="connsiteX908" fmla="*/ 5640528 w 7670129"/>
              <a:gd name="connsiteY908" fmla="*/ 190588 h 236901"/>
              <a:gd name="connsiteX909" fmla="*/ 5597032 w 7670129"/>
              <a:gd name="connsiteY909" fmla="*/ 190588 h 236901"/>
              <a:gd name="connsiteX910" fmla="*/ 5597032 w 7670129"/>
              <a:gd name="connsiteY910" fmla="*/ 165881 h 236901"/>
              <a:gd name="connsiteX911" fmla="*/ 5616269 w 7670129"/>
              <a:gd name="connsiteY911" fmla="*/ 165881 h 236901"/>
              <a:gd name="connsiteX912" fmla="*/ 5616269 w 7670129"/>
              <a:gd name="connsiteY912" fmla="*/ 148354 h 236901"/>
              <a:gd name="connsiteX913" fmla="*/ 5578650 w 7670129"/>
              <a:gd name="connsiteY913" fmla="*/ 148354 h 236901"/>
              <a:gd name="connsiteX914" fmla="*/ 5578650 w 7670129"/>
              <a:gd name="connsiteY914" fmla="*/ 162097 h 236901"/>
              <a:gd name="connsiteX915" fmla="*/ 5578650 w 7670129"/>
              <a:gd name="connsiteY915" fmla="*/ 165881 h 236901"/>
              <a:gd name="connsiteX916" fmla="*/ 5578650 w 7670129"/>
              <a:gd name="connsiteY916" fmla="*/ 207687 h 236901"/>
              <a:gd name="connsiteX917" fmla="*/ 5594325 w 7670129"/>
              <a:gd name="connsiteY917" fmla="*/ 207687 h 236901"/>
              <a:gd name="connsiteX918" fmla="*/ 5597032 w 7670129"/>
              <a:gd name="connsiteY918" fmla="*/ 207687 h 236901"/>
              <a:gd name="connsiteX919" fmla="*/ 5640528 w 7670129"/>
              <a:gd name="connsiteY919" fmla="*/ 207687 h 236901"/>
              <a:gd name="connsiteX920" fmla="*/ 5644310 w 7670129"/>
              <a:gd name="connsiteY920" fmla="*/ 207687 h 236901"/>
              <a:gd name="connsiteX921" fmla="*/ 5644310 w 7670129"/>
              <a:gd name="connsiteY921" fmla="*/ 106913 h 236901"/>
              <a:gd name="connsiteX922" fmla="*/ 5557716 w 7670129"/>
              <a:gd name="connsiteY922" fmla="*/ 106913 h 236901"/>
              <a:gd name="connsiteX923" fmla="*/ 5557716 w 7670129"/>
              <a:gd name="connsiteY923" fmla="*/ 41510 h 236901"/>
              <a:gd name="connsiteX924" fmla="*/ 5601211 w 7670129"/>
              <a:gd name="connsiteY924" fmla="*/ 41510 h 236901"/>
              <a:gd name="connsiteX925" fmla="*/ 5601211 w 7670129"/>
              <a:gd name="connsiteY925" fmla="*/ 66216 h 236901"/>
              <a:gd name="connsiteX926" fmla="*/ 5581974 w 7670129"/>
              <a:gd name="connsiteY926" fmla="*/ 66216 h 236901"/>
              <a:gd name="connsiteX927" fmla="*/ 5581974 w 7670129"/>
              <a:gd name="connsiteY927" fmla="*/ 83743 h 236901"/>
              <a:gd name="connsiteX928" fmla="*/ 5619594 w 7670129"/>
              <a:gd name="connsiteY928" fmla="*/ 83743 h 236901"/>
              <a:gd name="connsiteX929" fmla="*/ 5619594 w 7670129"/>
              <a:gd name="connsiteY929" fmla="*/ 70000 h 236901"/>
              <a:gd name="connsiteX930" fmla="*/ 5619594 w 7670129"/>
              <a:gd name="connsiteY930" fmla="*/ 66216 h 236901"/>
              <a:gd name="connsiteX931" fmla="*/ 5619594 w 7670129"/>
              <a:gd name="connsiteY931" fmla="*/ 24410 h 236901"/>
              <a:gd name="connsiteX932" fmla="*/ 5603919 w 7670129"/>
              <a:gd name="connsiteY932" fmla="*/ 24410 h 236901"/>
              <a:gd name="connsiteX933" fmla="*/ 5601211 w 7670129"/>
              <a:gd name="connsiteY933" fmla="*/ 24410 h 236901"/>
              <a:gd name="connsiteX934" fmla="*/ 5557716 w 7670129"/>
              <a:gd name="connsiteY934" fmla="*/ 24410 h 236901"/>
              <a:gd name="connsiteX935" fmla="*/ 5553933 w 7670129"/>
              <a:gd name="connsiteY935" fmla="*/ 24410 h 236901"/>
              <a:gd name="connsiteX936" fmla="*/ 5540572 w 7670129"/>
              <a:gd name="connsiteY936" fmla="*/ 24410 h 236901"/>
              <a:gd name="connsiteX937" fmla="*/ 5540572 w 7670129"/>
              <a:gd name="connsiteY937" fmla="*/ 41510 h 236901"/>
              <a:gd name="connsiteX938" fmla="*/ 5540572 w 7670129"/>
              <a:gd name="connsiteY938" fmla="*/ 232096 h 236901"/>
              <a:gd name="connsiteX939" fmla="*/ 5502616 w 7670129"/>
              <a:gd name="connsiteY939" fmla="*/ 232096 h 236901"/>
              <a:gd name="connsiteX940" fmla="*/ 5502616 w 7670129"/>
              <a:gd name="connsiteY940" fmla="*/ 232097 h 236901"/>
              <a:gd name="connsiteX941" fmla="*/ 5502339 w 7670129"/>
              <a:gd name="connsiteY941" fmla="*/ 232097 h 236901"/>
              <a:gd name="connsiteX942" fmla="*/ 5502339 w 7670129"/>
              <a:gd name="connsiteY942" fmla="*/ 232096 h 236901"/>
              <a:gd name="connsiteX943" fmla="*/ 5411963 w 7670129"/>
              <a:gd name="connsiteY943" fmla="*/ 232096 h 236901"/>
              <a:gd name="connsiteX944" fmla="*/ 5411963 w 7670129"/>
              <a:gd name="connsiteY944" fmla="*/ 125185 h 236901"/>
              <a:gd name="connsiteX945" fmla="*/ 5498558 w 7670129"/>
              <a:gd name="connsiteY945" fmla="*/ 125185 h 236901"/>
              <a:gd name="connsiteX946" fmla="*/ 5498558 w 7670129"/>
              <a:gd name="connsiteY946" fmla="*/ 190589 h 236901"/>
              <a:gd name="connsiteX947" fmla="*/ 5455062 w 7670129"/>
              <a:gd name="connsiteY947" fmla="*/ 190589 h 236901"/>
              <a:gd name="connsiteX948" fmla="*/ 5455062 w 7670129"/>
              <a:gd name="connsiteY948" fmla="*/ 165882 h 236901"/>
              <a:gd name="connsiteX949" fmla="*/ 5474299 w 7670129"/>
              <a:gd name="connsiteY949" fmla="*/ 165882 h 236901"/>
              <a:gd name="connsiteX950" fmla="*/ 5474299 w 7670129"/>
              <a:gd name="connsiteY950" fmla="*/ 148355 h 236901"/>
              <a:gd name="connsiteX951" fmla="*/ 5436680 w 7670129"/>
              <a:gd name="connsiteY951" fmla="*/ 148355 h 236901"/>
              <a:gd name="connsiteX952" fmla="*/ 5436680 w 7670129"/>
              <a:gd name="connsiteY952" fmla="*/ 162098 h 236901"/>
              <a:gd name="connsiteX953" fmla="*/ 5436680 w 7670129"/>
              <a:gd name="connsiteY953" fmla="*/ 165882 h 236901"/>
              <a:gd name="connsiteX954" fmla="*/ 5436680 w 7670129"/>
              <a:gd name="connsiteY954" fmla="*/ 207688 h 236901"/>
              <a:gd name="connsiteX955" fmla="*/ 5452355 w 7670129"/>
              <a:gd name="connsiteY955" fmla="*/ 207688 h 236901"/>
              <a:gd name="connsiteX956" fmla="*/ 5455062 w 7670129"/>
              <a:gd name="connsiteY956" fmla="*/ 207688 h 236901"/>
              <a:gd name="connsiteX957" fmla="*/ 5498558 w 7670129"/>
              <a:gd name="connsiteY957" fmla="*/ 207688 h 236901"/>
              <a:gd name="connsiteX958" fmla="*/ 5502339 w 7670129"/>
              <a:gd name="connsiteY958" fmla="*/ 207688 h 236901"/>
              <a:gd name="connsiteX959" fmla="*/ 5502339 w 7670129"/>
              <a:gd name="connsiteY959" fmla="*/ 106914 h 236901"/>
              <a:gd name="connsiteX960" fmla="*/ 5415745 w 7670129"/>
              <a:gd name="connsiteY960" fmla="*/ 106914 h 236901"/>
              <a:gd name="connsiteX961" fmla="*/ 5415745 w 7670129"/>
              <a:gd name="connsiteY961" fmla="*/ 41511 h 236901"/>
              <a:gd name="connsiteX962" fmla="*/ 5459240 w 7670129"/>
              <a:gd name="connsiteY962" fmla="*/ 41511 h 236901"/>
              <a:gd name="connsiteX963" fmla="*/ 5459240 w 7670129"/>
              <a:gd name="connsiteY963" fmla="*/ 66217 h 236901"/>
              <a:gd name="connsiteX964" fmla="*/ 5440003 w 7670129"/>
              <a:gd name="connsiteY964" fmla="*/ 66217 h 236901"/>
              <a:gd name="connsiteX965" fmla="*/ 5440003 w 7670129"/>
              <a:gd name="connsiteY965" fmla="*/ 83744 h 236901"/>
              <a:gd name="connsiteX966" fmla="*/ 5477623 w 7670129"/>
              <a:gd name="connsiteY966" fmla="*/ 83744 h 236901"/>
              <a:gd name="connsiteX967" fmla="*/ 5477623 w 7670129"/>
              <a:gd name="connsiteY967" fmla="*/ 70001 h 236901"/>
              <a:gd name="connsiteX968" fmla="*/ 5477623 w 7670129"/>
              <a:gd name="connsiteY968" fmla="*/ 66217 h 236901"/>
              <a:gd name="connsiteX969" fmla="*/ 5477623 w 7670129"/>
              <a:gd name="connsiteY969" fmla="*/ 24411 h 236901"/>
              <a:gd name="connsiteX970" fmla="*/ 5461948 w 7670129"/>
              <a:gd name="connsiteY970" fmla="*/ 24411 h 236901"/>
              <a:gd name="connsiteX971" fmla="*/ 5459240 w 7670129"/>
              <a:gd name="connsiteY971" fmla="*/ 24411 h 236901"/>
              <a:gd name="connsiteX972" fmla="*/ 5415745 w 7670129"/>
              <a:gd name="connsiteY972" fmla="*/ 24411 h 236901"/>
              <a:gd name="connsiteX973" fmla="*/ 5411963 w 7670129"/>
              <a:gd name="connsiteY973" fmla="*/ 24411 h 236901"/>
              <a:gd name="connsiteX974" fmla="*/ 5398601 w 7670129"/>
              <a:gd name="connsiteY974" fmla="*/ 24411 h 236901"/>
              <a:gd name="connsiteX975" fmla="*/ 5398601 w 7670129"/>
              <a:gd name="connsiteY975" fmla="*/ 41511 h 236901"/>
              <a:gd name="connsiteX976" fmla="*/ 5398601 w 7670129"/>
              <a:gd name="connsiteY976" fmla="*/ 232097 h 236901"/>
              <a:gd name="connsiteX977" fmla="*/ 5360646 w 7670129"/>
              <a:gd name="connsiteY977" fmla="*/ 232097 h 236901"/>
              <a:gd name="connsiteX978" fmla="*/ 5360646 w 7670129"/>
              <a:gd name="connsiteY978" fmla="*/ 232098 h 236901"/>
              <a:gd name="connsiteX979" fmla="*/ 5360369 w 7670129"/>
              <a:gd name="connsiteY979" fmla="*/ 232098 h 236901"/>
              <a:gd name="connsiteX980" fmla="*/ 5360369 w 7670129"/>
              <a:gd name="connsiteY980" fmla="*/ 232097 h 236901"/>
              <a:gd name="connsiteX981" fmla="*/ 5269992 w 7670129"/>
              <a:gd name="connsiteY981" fmla="*/ 232097 h 236901"/>
              <a:gd name="connsiteX982" fmla="*/ 5269992 w 7670129"/>
              <a:gd name="connsiteY982" fmla="*/ 125186 h 236901"/>
              <a:gd name="connsiteX983" fmla="*/ 5356587 w 7670129"/>
              <a:gd name="connsiteY983" fmla="*/ 125186 h 236901"/>
              <a:gd name="connsiteX984" fmla="*/ 5356587 w 7670129"/>
              <a:gd name="connsiteY984" fmla="*/ 190590 h 236901"/>
              <a:gd name="connsiteX985" fmla="*/ 5313091 w 7670129"/>
              <a:gd name="connsiteY985" fmla="*/ 190590 h 236901"/>
              <a:gd name="connsiteX986" fmla="*/ 5313091 w 7670129"/>
              <a:gd name="connsiteY986" fmla="*/ 165883 h 236901"/>
              <a:gd name="connsiteX987" fmla="*/ 5332328 w 7670129"/>
              <a:gd name="connsiteY987" fmla="*/ 165883 h 236901"/>
              <a:gd name="connsiteX988" fmla="*/ 5332328 w 7670129"/>
              <a:gd name="connsiteY988" fmla="*/ 148356 h 236901"/>
              <a:gd name="connsiteX989" fmla="*/ 5294709 w 7670129"/>
              <a:gd name="connsiteY989" fmla="*/ 148356 h 236901"/>
              <a:gd name="connsiteX990" fmla="*/ 5294709 w 7670129"/>
              <a:gd name="connsiteY990" fmla="*/ 162099 h 236901"/>
              <a:gd name="connsiteX991" fmla="*/ 5294709 w 7670129"/>
              <a:gd name="connsiteY991" fmla="*/ 165883 h 236901"/>
              <a:gd name="connsiteX992" fmla="*/ 5294709 w 7670129"/>
              <a:gd name="connsiteY992" fmla="*/ 207689 h 236901"/>
              <a:gd name="connsiteX993" fmla="*/ 5310384 w 7670129"/>
              <a:gd name="connsiteY993" fmla="*/ 207689 h 236901"/>
              <a:gd name="connsiteX994" fmla="*/ 5313091 w 7670129"/>
              <a:gd name="connsiteY994" fmla="*/ 207689 h 236901"/>
              <a:gd name="connsiteX995" fmla="*/ 5356587 w 7670129"/>
              <a:gd name="connsiteY995" fmla="*/ 207689 h 236901"/>
              <a:gd name="connsiteX996" fmla="*/ 5360369 w 7670129"/>
              <a:gd name="connsiteY996" fmla="*/ 207689 h 236901"/>
              <a:gd name="connsiteX997" fmla="*/ 5360369 w 7670129"/>
              <a:gd name="connsiteY997" fmla="*/ 106915 h 236901"/>
              <a:gd name="connsiteX998" fmla="*/ 5273775 w 7670129"/>
              <a:gd name="connsiteY998" fmla="*/ 106915 h 236901"/>
              <a:gd name="connsiteX999" fmla="*/ 5273775 w 7670129"/>
              <a:gd name="connsiteY999" fmla="*/ 41512 h 236901"/>
              <a:gd name="connsiteX1000" fmla="*/ 5317270 w 7670129"/>
              <a:gd name="connsiteY1000" fmla="*/ 41512 h 236901"/>
              <a:gd name="connsiteX1001" fmla="*/ 5317270 w 7670129"/>
              <a:gd name="connsiteY1001" fmla="*/ 66218 h 236901"/>
              <a:gd name="connsiteX1002" fmla="*/ 5298033 w 7670129"/>
              <a:gd name="connsiteY1002" fmla="*/ 66218 h 236901"/>
              <a:gd name="connsiteX1003" fmla="*/ 5298033 w 7670129"/>
              <a:gd name="connsiteY1003" fmla="*/ 83745 h 236901"/>
              <a:gd name="connsiteX1004" fmla="*/ 5335653 w 7670129"/>
              <a:gd name="connsiteY1004" fmla="*/ 83745 h 236901"/>
              <a:gd name="connsiteX1005" fmla="*/ 5335653 w 7670129"/>
              <a:gd name="connsiteY1005" fmla="*/ 70002 h 236901"/>
              <a:gd name="connsiteX1006" fmla="*/ 5335653 w 7670129"/>
              <a:gd name="connsiteY1006" fmla="*/ 66218 h 236901"/>
              <a:gd name="connsiteX1007" fmla="*/ 5335653 w 7670129"/>
              <a:gd name="connsiteY1007" fmla="*/ 24412 h 236901"/>
              <a:gd name="connsiteX1008" fmla="*/ 5319978 w 7670129"/>
              <a:gd name="connsiteY1008" fmla="*/ 24412 h 236901"/>
              <a:gd name="connsiteX1009" fmla="*/ 5317270 w 7670129"/>
              <a:gd name="connsiteY1009" fmla="*/ 24412 h 236901"/>
              <a:gd name="connsiteX1010" fmla="*/ 5273775 w 7670129"/>
              <a:gd name="connsiteY1010" fmla="*/ 24412 h 236901"/>
              <a:gd name="connsiteX1011" fmla="*/ 5269992 w 7670129"/>
              <a:gd name="connsiteY1011" fmla="*/ 24412 h 236901"/>
              <a:gd name="connsiteX1012" fmla="*/ 5256631 w 7670129"/>
              <a:gd name="connsiteY1012" fmla="*/ 24412 h 236901"/>
              <a:gd name="connsiteX1013" fmla="*/ 5256631 w 7670129"/>
              <a:gd name="connsiteY1013" fmla="*/ 41512 h 236901"/>
              <a:gd name="connsiteX1014" fmla="*/ 5256631 w 7670129"/>
              <a:gd name="connsiteY1014" fmla="*/ 232098 h 236901"/>
              <a:gd name="connsiteX1015" fmla="*/ 5218676 w 7670129"/>
              <a:gd name="connsiteY1015" fmla="*/ 232098 h 236901"/>
              <a:gd name="connsiteX1016" fmla="*/ 5218399 w 7670129"/>
              <a:gd name="connsiteY1016" fmla="*/ 232098 h 236901"/>
              <a:gd name="connsiteX1017" fmla="*/ 5128022 w 7670129"/>
              <a:gd name="connsiteY1017" fmla="*/ 232098 h 236901"/>
              <a:gd name="connsiteX1018" fmla="*/ 5128022 w 7670129"/>
              <a:gd name="connsiteY1018" fmla="*/ 125187 h 236901"/>
              <a:gd name="connsiteX1019" fmla="*/ 5214617 w 7670129"/>
              <a:gd name="connsiteY1019" fmla="*/ 125187 h 236901"/>
              <a:gd name="connsiteX1020" fmla="*/ 5214617 w 7670129"/>
              <a:gd name="connsiteY1020" fmla="*/ 190591 h 236901"/>
              <a:gd name="connsiteX1021" fmla="*/ 5171121 w 7670129"/>
              <a:gd name="connsiteY1021" fmla="*/ 190591 h 236901"/>
              <a:gd name="connsiteX1022" fmla="*/ 5171121 w 7670129"/>
              <a:gd name="connsiteY1022" fmla="*/ 165884 h 236901"/>
              <a:gd name="connsiteX1023" fmla="*/ 5190358 w 7670129"/>
              <a:gd name="connsiteY1023" fmla="*/ 165884 h 236901"/>
              <a:gd name="connsiteX1024" fmla="*/ 5190358 w 7670129"/>
              <a:gd name="connsiteY1024" fmla="*/ 148357 h 236901"/>
              <a:gd name="connsiteX1025" fmla="*/ 5152739 w 7670129"/>
              <a:gd name="connsiteY1025" fmla="*/ 148357 h 236901"/>
              <a:gd name="connsiteX1026" fmla="*/ 5152739 w 7670129"/>
              <a:gd name="connsiteY1026" fmla="*/ 162100 h 236901"/>
              <a:gd name="connsiteX1027" fmla="*/ 5152739 w 7670129"/>
              <a:gd name="connsiteY1027" fmla="*/ 165884 h 236901"/>
              <a:gd name="connsiteX1028" fmla="*/ 5152739 w 7670129"/>
              <a:gd name="connsiteY1028" fmla="*/ 207690 h 236901"/>
              <a:gd name="connsiteX1029" fmla="*/ 5168414 w 7670129"/>
              <a:gd name="connsiteY1029" fmla="*/ 207690 h 236901"/>
              <a:gd name="connsiteX1030" fmla="*/ 5171121 w 7670129"/>
              <a:gd name="connsiteY1030" fmla="*/ 207690 h 236901"/>
              <a:gd name="connsiteX1031" fmla="*/ 5214617 w 7670129"/>
              <a:gd name="connsiteY1031" fmla="*/ 207690 h 236901"/>
              <a:gd name="connsiteX1032" fmla="*/ 5218399 w 7670129"/>
              <a:gd name="connsiteY1032" fmla="*/ 207690 h 236901"/>
              <a:gd name="connsiteX1033" fmla="*/ 5218399 w 7670129"/>
              <a:gd name="connsiteY1033" fmla="*/ 106915 h 236901"/>
              <a:gd name="connsiteX1034" fmla="*/ 5131805 w 7670129"/>
              <a:gd name="connsiteY1034" fmla="*/ 106915 h 236901"/>
              <a:gd name="connsiteX1035" fmla="*/ 5131805 w 7670129"/>
              <a:gd name="connsiteY1035" fmla="*/ 41512 h 236901"/>
              <a:gd name="connsiteX1036" fmla="*/ 5175300 w 7670129"/>
              <a:gd name="connsiteY1036" fmla="*/ 41512 h 236901"/>
              <a:gd name="connsiteX1037" fmla="*/ 5175300 w 7670129"/>
              <a:gd name="connsiteY1037" fmla="*/ 66218 h 236901"/>
              <a:gd name="connsiteX1038" fmla="*/ 5156063 w 7670129"/>
              <a:gd name="connsiteY1038" fmla="*/ 66218 h 236901"/>
              <a:gd name="connsiteX1039" fmla="*/ 5156063 w 7670129"/>
              <a:gd name="connsiteY1039" fmla="*/ 83745 h 236901"/>
              <a:gd name="connsiteX1040" fmla="*/ 5193683 w 7670129"/>
              <a:gd name="connsiteY1040" fmla="*/ 83745 h 236901"/>
              <a:gd name="connsiteX1041" fmla="*/ 5193683 w 7670129"/>
              <a:gd name="connsiteY1041" fmla="*/ 70002 h 236901"/>
              <a:gd name="connsiteX1042" fmla="*/ 5193683 w 7670129"/>
              <a:gd name="connsiteY1042" fmla="*/ 66218 h 236901"/>
              <a:gd name="connsiteX1043" fmla="*/ 5193683 w 7670129"/>
              <a:gd name="connsiteY1043" fmla="*/ 24412 h 236901"/>
              <a:gd name="connsiteX1044" fmla="*/ 5178008 w 7670129"/>
              <a:gd name="connsiteY1044" fmla="*/ 24412 h 236901"/>
              <a:gd name="connsiteX1045" fmla="*/ 5175300 w 7670129"/>
              <a:gd name="connsiteY1045" fmla="*/ 24412 h 236901"/>
              <a:gd name="connsiteX1046" fmla="*/ 5131805 w 7670129"/>
              <a:gd name="connsiteY1046" fmla="*/ 24412 h 236901"/>
              <a:gd name="connsiteX1047" fmla="*/ 5128022 w 7670129"/>
              <a:gd name="connsiteY1047" fmla="*/ 24412 h 236901"/>
              <a:gd name="connsiteX1048" fmla="*/ 5114661 w 7670129"/>
              <a:gd name="connsiteY1048" fmla="*/ 24412 h 236901"/>
              <a:gd name="connsiteX1049" fmla="*/ 5114661 w 7670129"/>
              <a:gd name="connsiteY1049" fmla="*/ 41512 h 236901"/>
              <a:gd name="connsiteX1050" fmla="*/ 5114661 w 7670129"/>
              <a:gd name="connsiteY1050" fmla="*/ 232098 h 236901"/>
              <a:gd name="connsiteX1051" fmla="*/ 5076706 w 7670129"/>
              <a:gd name="connsiteY1051" fmla="*/ 232098 h 236901"/>
              <a:gd name="connsiteX1052" fmla="*/ 5076706 w 7670129"/>
              <a:gd name="connsiteY1052" fmla="*/ 232099 h 236901"/>
              <a:gd name="connsiteX1053" fmla="*/ 5076429 w 7670129"/>
              <a:gd name="connsiteY1053" fmla="*/ 232099 h 236901"/>
              <a:gd name="connsiteX1054" fmla="*/ 5076429 w 7670129"/>
              <a:gd name="connsiteY1054" fmla="*/ 232098 h 236901"/>
              <a:gd name="connsiteX1055" fmla="*/ 4986052 w 7670129"/>
              <a:gd name="connsiteY1055" fmla="*/ 232098 h 236901"/>
              <a:gd name="connsiteX1056" fmla="*/ 4986052 w 7670129"/>
              <a:gd name="connsiteY1056" fmla="*/ 125187 h 236901"/>
              <a:gd name="connsiteX1057" fmla="*/ 5072647 w 7670129"/>
              <a:gd name="connsiteY1057" fmla="*/ 125187 h 236901"/>
              <a:gd name="connsiteX1058" fmla="*/ 5072647 w 7670129"/>
              <a:gd name="connsiteY1058" fmla="*/ 190591 h 236901"/>
              <a:gd name="connsiteX1059" fmla="*/ 5029151 w 7670129"/>
              <a:gd name="connsiteY1059" fmla="*/ 190591 h 236901"/>
              <a:gd name="connsiteX1060" fmla="*/ 5029151 w 7670129"/>
              <a:gd name="connsiteY1060" fmla="*/ 165884 h 236901"/>
              <a:gd name="connsiteX1061" fmla="*/ 5048388 w 7670129"/>
              <a:gd name="connsiteY1061" fmla="*/ 165884 h 236901"/>
              <a:gd name="connsiteX1062" fmla="*/ 5048388 w 7670129"/>
              <a:gd name="connsiteY1062" fmla="*/ 148357 h 236901"/>
              <a:gd name="connsiteX1063" fmla="*/ 5010769 w 7670129"/>
              <a:gd name="connsiteY1063" fmla="*/ 148357 h 236901"/>
              <a:gd name="connsiteX1064" fmla="*/ 5010769 w 7670129"/>
              <a:gd name="connsiteY1064" fmla="*/ 162100 h 236901"/>
              <a:gd name="connsiteX1065" fmla="*/ 5010769 w 7670129"/>
              <a:gd name="connsiteY1065" fmla="*/ 165884 h 236901"/>
              <a:gd name="connsiteX1066" fmla="*/ 5010769 w 7670129"/>
              <a:gd name="connsiteY1066" fmla="*/ 207690 h 236901"/>
              <a:gd name="connsiteX1067" fmla="*/ 5026444 w 7670129"/>
              <a:gd name="connsiteY1067" fmla="*/ 207690 h 236901"/>
              <a:gd name="connsiteX1068" fmla="*/ 5029151 w 7670129"/>
              <a:gd name="connsiteY1068" fmla="*/ 207690 h 236901"/>
              <a:gd name="connsiteX1069" fmla="*/ 5072647 w 7670129"/>
              <a:gd name="connsiteY1069" fmla="*/ 207690 h 236901"/>
              <a:gd name="connsiteX1070" fmla="*/ 5076429 w 7670129"/>
              <a:gd name="connsiteY1070" fmla="*/ 207690 h 236901"/>
              <a:gd name="connsiteX1071" fmla="*/ 5076429 w 7670129"/>
              <a:gd name="connsiteY1071" fmla="*/ 106916 h 236901"/>
              <a:gd name="connsiteX1072" fmla="*/ 4989835 w 7670129"/>
              <a:gd name="connsiteY1072" fmla="*/ 106916 h 236901"/>
              <a:gd name="connsiteX1073" fmla="*/ 4989835 w 7670129"/>
              <a:gd name="connsiteY1073" fmla="*/ 41513 h 236901"/>
              <a:gd name="connsiteX1074" fmla="*/ 5033330 w 7670129"/>
              <a:gd name="connsiteY1074" fmla="*/ 41513 h 236901"/>
              <a:gd name="connsiteX1075" fmla="*/ 5033330 w 7670129"/>
              <a:gd name="connsiteY1075" fmla="*/ 66219 h 236901"/>
              <a:gd name="connsiteX1076" fmla="*/ 5014093 w 7670129"/>
              <a:gd name="connsiteY1076" fmla="*/ 66219 h 236901"/>
              <a:gd name="connsiteX1077" fmla="*/ 5014093 w 7670129"/>
              <a:gd name="connsiteY1077" fmla="*/ 83746 h 236901"/>
              <a:gd name="connsiteX1078" fmla="*/ 5051713 w 7670129"/>
              <a:gd name="connsiteY1078" fmla="*/ 83746 h 236901"/>
              <a:gd name="connsiteX1079" fmla="*/ 5051713 w 7670129"/>
              <a:gd name="connsiteY1079" fmla="*/ 70003 h 236901"/>
              <a:gd name="connsiteX1080" fmla="*/ 5051713 w 7670129"/>
              <a:gd name="connsiteY1080" fmla="*/ 66219 h 236901"/>
              <a:gd name="connsiteX1081" fmla="*/ 5051713 w 7670129"/>
              <a:gd name="connsiteY1081" fmla="*/ 24413 h 236901"/>
              <a:gd name="connsiteX1082" fmla="*/ 5036038 w 7670129"/>
              <a:gd name="connsiteY1082" fmla="*/ 24413 h 236901"/>
              <a:gd name="connsiteX1083" fmla="*/ 5033330 w 7670129"/>
              <a:gd name="connsiteY1083" fmla="*/ 24413 h 236901"/>
              <a:gd name="connsiteX1084" fmla="*/ 4989835 w 7670129"/>
              <a:gd name="connsiteY1084" fmla="*/ 24413 h 236901"/>
              <a:gd name="connsiteX1085" fmla="*/ 4986052 w 7670129"/>
              <a:gd name="connsiteY1085" fmla="*/ 24413 h 236901"/>
              <a:gd name="connsiteX1086" fmla="*/ 4972691 w 7670129"/>
              <a:gd name="connsiteY1086" fmla="*/ 24413 h 236901"/>
              <a:gd name="connsiteX1087" fmla="*/ 4972691 w 7670129"/>
              <a:gd name="connsiteY1087" fmla="*/ 41513 h 236901"/>
              <a:gd name="connsiteX1088" fmla="*/ 4972691 w 7670129"/>
              <a:gd name="connsiteY1088" fmla="*/ 232099 h 236901"/>
              <a:gd name="connsiteX1089" fmla="*/ 4934736 w 7670129"/>
              <a:gd name="connsiteY1089" fmla="*/ 232099 h 236901"/>
              <a:gd name="connsiteX1090" fmla="*/ 4934736 w 7670129"/>
              <a:gd name="connsiteY1090" fmla="*/ 232100 h 236901"/>
              <a:gd name="connsiteX1091" fmla="*/ 4934459 w 7670129"/>
              <a:gd name="connsiteY1091" fmla="*/ 232100 h 236901"/>
              <a:gd name="connsiteX1092" fmla="*/ 4934459 w 7670129"/>
              <a:gd name="connsiteY1092" fmla="*/ 232099 h 236901"/>
              <a:gd name="connsiteX1093" fmla="*/ 4844082 w 7670129"/>
              <a:gd name="connsiteY1093" fmla="*/ 232099 h 236901"/>
              <a:gd name="connsiteX1094" fmla="*/ 4844082 w 7670129"/>
              <a:gd name="connsiteY1094" fmla="*/ 125188 h 236901"/>
              <a:gd name="connsiteX1095" fmla="*/ 4930677 w 7670129"/>
              <a:gd name="connsiteY1095" fmla="*/ 125188 h 236901"/>
              <a:gd name="connsiteX1096" fmla="*/ 4930677 w 7670129"/>
              <a:gd name="connsiteY1096" fmla="*/ 190592 h 236901"/>
              <a:gd name="connsiteX1097" fmla="*/ 4887181 w 7670129"/>
              <a:gd name="connsiteY1097" fmla="*/ 190592 h 236901"/>
              <a:gd name="connsiteX1098" fmla="*/ 4887181 w 7670129"/>
              <a:gd name="connsiteY1098" fmla="*/ 165885 h 236901"/>
              <a:gd name="connsiteX1099" fmla="*/ 4906418 w 7670129"/>
              <a:gd name="connsiteY1099" fmla="*/ 165885 h 236901"/>
              <a:gd name="connsiteX1100" fmla="*/ 4906418 w 7670129"/>
              <a:gd name="connsiteY1100" fmla="*/ 148358 h 236901"/>
              <a:gd name="connsiteX1101" fmla="*/ 4868799 w 7670129"/>
              <a:gd name="connsiteY1101" fmla="*/ 148358 h 236901"/>
              <a:gd name="connsiteX1102" fmla="*/ 4868799 w 7670129"/>
              <a:gd name="connsiteY1102" fmla="*/ 162101 h 236901"/>
              <a:gd name="connsiteX1103" fmla="*/ 4868799 w 7670129"/>
              <a:gd name="connsiteY1103" fmla="*/ 165885 h 236901"/>
              <a:gd name="connsiteX1104" fmla="*/ 4868799 w 7670129"/>
              <a:gd name="connsiteY1104" fmla="*/ 207691 h 236901"/>
              <a:gd name="connsiteX1105" fmla="*/ 4884474 w 7670129"/>
              <a:gd name="connsiteY1105" fmla="*/ 207691 h 236901"/>
              <a:gd name="connsiteX1106" fmla="*/ 4887181 w 7670129"/>
              <a:gd name="connsiteY1106" fmla="*/ 207691 h 236901"/>
              <a:gd name="connsiteX1107" fmla="*/ 4930677 w 7670129"/>
              <a:gd name="connsiteY1107" fmla="*/ 207691 h 236901"/>
              <a:gd name="connsiteX1108" fmla="*/ 4934459 w 7670129"/>
              <a:gd name="connsiteY1108" fmla="*/ 207691 h 236901"/>
              <a:gd name="connsiteX1109" fmla="*/ 4934459 w 7670129"/>
              <a:gd name="connsiteY1109" fmla="*/ 106917 h 236901"/>
              <a:gd name="connsiteX1110" fmla="*/ 4847865 w 7670129"/>
              <a:gd name="connsiteY1110" fmla="*/ 106917 h 236901"/>
              <a:gd name="connsiteX1111" fmla="*/ 4847865 w 7670129"/>
              <a:gd name="connsiteY1111" fmla="*/ 41514 h 236901"/>
              <a:gd name="connsiteX1112" fmla="*/ 4891360 w 7670129"/>
              <a:gd name="connsiteY1112" fmla="*/ 41514 h 236901"/>
              <a:gd name="connsiteX1113" fmla="*/ 4891360 w 7670129"/>
              <a:gd name="connsiteY1113" fmla="*/ 66220 h 236901"/>
              <a:gd name="connsiteX1114" fmla="*/ 4872123 w 7670129"/>
              <a:gd name="connsiteY1114" fmla="*/ 66220 h 236901"/>
              <a:gd name="connsiteX1115" fmla="*/ 4872123 w 7670129"/>
              <a:gd name="connsiteY1115" fmla="*/ 83747 h 236901"/>
              <a:gd name="connsiteX1116" fmla="*/ 4909743 w 7670129"/>
              <a:gd name="connsiteY1116" fmla="*/ 83747 h 236901"/>
              <a:gd name="connsiteX1117" fmla="*/ 4909743 w 7670129"/>
              <a:gd name="connsiteY1117" fmla="*/ 70004 h 236901"/>
              <a:gd name="connsiteX1118" fmla="*/ 4909743 w 7670129"/>
              <a:gd name="connsiteY1118" fmla="*/ 66220 h 236901"/>
              <a:gd name="connsiteX1119" fmla="*/ 4909743 w 7670129"/>
              <a:gd name="connsiteY1119" fmla="*/ 24414 h 236901"/>
              <a:gd name="connsiteX1120" fmla="*/ 4894068 w 7670129"/>
              <a:gd name="connsiteY1120" fmla="*/ 24414 h 236901"/>
              <a:gd name="connsiteX1121" fmla="*/ 4891360 w 7670129"/>
              <a:gd name="connsiteY1121" fmla="*/ 24414 h 236901"/>
              <a:gd name="connsiteX1122" fmla="*/ 4847865 w 7670129"/>
              <a:gd name="connsiteY1122" fmla="*/ 24414 h 236901"/>
              <a:gd name="connsiteX1123" fmla="*/ 4844082 w 7670129"/>
              <a:gd name="connsiteY1123" fmla="*/ 24414 h 236901"/>
              <a:gd name="connsiteX1124" fmla="*/ 4830721 w 7670129"/>
              <a:gd name="connsiteY1124" fmla="*/ 24414 h 236901"/>
              <a:gd name="connsiteX1125" fmla="*/ 4830721 w 7670129"/>
              <a:gd name="connsiteY1125" fmla="*/ 41514 h 236901"/>
              <a:gd name="connsiteX1126" fmla="*/ 4830721 w 7670129"/>
              <a:gd name="connsiteY1126" fmla="*/ 232100 h 236901"/>
              <a:gd name="connsiteX1127" fmla="*/ 4792766 w 7670129"/>
              <a:gd name="connsiteY1127" fmla="*/ 232100 h 236901"/>
              <a:gd name="connsiteX1128" fmla="*/ 4792766 w 7670129"/>
              <a:gd name="connsiteY1128" fmla="*/ 232101 h 236901"/>
              <a:gd name="connsiteX1129" fmla="*/ 4792489 w 7670129"/>
              <a:gd name="connsiteY1129" fmla="*/ 232101 h 236901"/>
              <a:gd name="connsiteX1130" fmla="*/ 4792489 w 7670129"/>
              <a:gd name="connsiteY1130" fmla="*/ 232100 h 236901"/>
              <a:gd name="connsiteX1131" fmla="*/ 4702112 w 7670129"/>
              <a:gd name="connsiteY1131" fmla="*/ 232100 h 236901"/>
              <a:gd name="connsiteX1132" fmla="*/ 4702112 w 7670129"/>
              <a:gd name="connsiteY1132" fmla="*/ 125189 h 236901"/>
              <a:gd name="connsiteX1133" fmla="*/ 4788707 w 7670129"/>
              <a:gd name="connsiteY1133" fmla="*/ 125189 h 236901"/>
              <a:gd name="connsiteX1134" fmla="*/ 4788707 w 7670129"/>
              <a:gd name="connsiteY1134" fmla="*/ 190593 h 236901"/>
              <a:gd name="connsiteX1135" fmla="*/ 4745211 w 7670129"/>
              <a:gd name="connsiteY1135" fmla="*/ 190593 h 236901"/>
              <a:gd name="connsiteX1136" fmla="*/ 4745211 w 7670129"/>
              <a:gd name="connsiteY1136" fmla="*/ 165886 h 236901"/>
              <a:gd name="connsiteX1137" fmla="*/ 4764448 w 7670129"/>
              <a:gd name="connsiteY1137" fmla="*/ 165886 h 236901"/>
              <a:gd name="connsiteX1138" fmla="*/ 4764448 w 7670129"/>
              <a:gd name="connsiteY1138" fmla="*/ 148359 h 236901"/>
              <a:gd name="connsiteX1139" fmla="*/ 4726829 w 7670129"/>
              <a:gd name="connsiteY1139" fmla="*/ 148359 h 236901"/>
              <a:gd name="connsiteX1140" fmla="*/ 4726829 w 7670129"/>
              <a:gd name="connsiteY1140" fmla="*/ 162102 h 236901"/>
              <a:gd name="connsiteX1141" fmla="*/ 4726829 w 7670129"/>
              <a:gd name="connsiteY1141" fmla="*/ 165886 h 236901"/>
              <a:gd name="connsiteX1142" fmla="*/ 4726829 w 7670129"/>
              <a:gd name="connsiteY1142" fmla="*/ 207692 h 236901"/>
              <a:gd name="connsiteX1143" fmla="*/ 4742504 w 7670129"/>
              <a:gd name="connsiteY1143" fmla="*/ 207692 h 236901"/>
              <a:gd name="connsiteX1144" fmla="*/ 4745211 w 7670129"/>
              <a:gd name="connsiteY1144" fmla="*/ 207692 h 236901"/>
              <a:gd name="connsiteX1145" fmla="*/ 4788707 w 7670129"/>
              <a:gd name="connsiteY1145" fmla="*/ 207692 h 236901"/>
              <a:gd name="connsiteX1146" fmla="*/ 4792489 w 7670129"/>
              <a:gd name="connsiteY1146" fmla="*/ 207692 h 236901"/>
              <a:gd name="connsiteX1147" fmla="*/ 4792489 w 7670129"/>
              <a:gd name="connsiteY1147" fmla="*/ 106918 h 236901"/>
              <a:gd name="connsiteX1148" fmla="*/ 4705895 w 7670129"/>
              <a:gd name="connsiteY1148" fmla="*/ 106918 h 236901"/>
              <a:gd name="connsiteX1149" fmla="*/ 4705895 w 7670129"/>
              <a:gd name="connsiteY1149" fmla="*/ 41515 h 236901"/>
              <a:gd name="connsiteX1150" fmla="*/ 4749390 w 7670129"/>
              <a:gd name="connsiteY1150" fmla="*/ 41515 h 236901"/>
              <a:gd name="connsiteX1151" fmla="*/ 4749390 w 7670129"/>
              <a:gd name="connsiteY1151" fmla="*/ 66221 h 236901"/>
              <a:gd name="connsiteX1152" fmla="*/ 4730153 w 7670129"/>
              <a:gd name="connsiteY1152" fmla="*/ 66221 h 236901"/>
              <a:gd name="connsiteX1153" fmla="*/ 4730153 w 7670129"/>
              <a:gd name="connsiteY1153" fmla="*/ 83748 h 236901"/>
              <a:gd name="connsiteX1154" fmla="*/ 4767773 w 7670129"/>
              <a:gd name="connsiteY1154" fmla="*/ 83748 h 236901"/>
              <a:gd name="connsiteX1155" fmla="*/ 4767773 w 7670129"/>
              <a:gd name="connsiteY1155" fmla="*/ 70005 h 236901"/>
              <a:gd name="connsiteX1156" fmla="*/ 4767773 w 7670129"/>
              <a:gd name="connsiteY1156" fmla="*/ 66221 h 236901"/>
              <a:gd name="connsiteX1157" fmla="*/ 4767773 w 7670129"/>
              <a:gd name="connsiteY1157" fmla="*/ 24415 h 236901"/>
              <a:gd name="connsiteX1158" fmla="*/ 4752098 w 7670129"/>
              <a:gd name="connsiteY1158" fmla="*/ 24415 h 236901"/>
              <a:gd name="connsiteX1159" fmla="*/ 4749390 w 7670129"/>
              <a:gd name="connsiteY1159" fmla="*/ 24415 h 236901"/>
              <a:gd name="connsiteX1160" fmla="*/ 4705895 w 7670129"/>
              <a:gd name="connsiteY1160" fmla="*/ 24415 h 236901"/>
              <a:gd name="connsiteX1161" fmla="*/ 4702112 w 7670129"/>
              <a:gd name="connsiteY1161" fmla="*/ 24415 h 236901"/>
              <a:gd name="connsiteX1162" fmla="*/ 4688751 w 7670129"/>
              <a:gd name="connsiteY1162" fmla="*/ 24415 h 236901"/>
              <a:gd name="connsiteX1163" fmla="*/ 4688751 w 7670129"/>
              <a:gd name="connsiteY1163" fmla="*/ 41515 h 236901"/>
              <a:gd name="connsiteX1164" fmla="*/ 4688751 w 7670129"/>
              <a:gd name="connsiteY1164" fmla="*/ 232101 h 236901"/>
              <a:gd name="connsiteX1165" fmla="*/ 4650796 w 7670129"/>
              <a:gd name="connsiteY1165" fmla="*/ 232101 h 236901"/>
              <a:gd name="connsiteX1166" fmla="*/ 4650796 w 7670129"/>
              <a:gd name="connsiteY1166" fmla="*/ 232102 h 236901"/>
              <a:gd name="connsiteX1167" fmla="*/ 4650519 w 7670129"/>
              <a:gd name="connsiteY1167" fmla="*/ 232102 h 236901"/>
              <a:gd name="connsiteX1168" fmla="*/ 4650519 w 7670129"/>
              <a:gd name="connsiteY1168" fmla="*/ 232101 h 236901"/>
              <a:gd name="connsiteX1169" fmla="*/ 4560142 w 7670129"/>
              <a:gd name="connsiteY1169" fmla="*/ 232101 h 236901"/>
              <a:gd name="connsiteX1170" fmla="*/ 4560142 w 7670129"/>
              <a:gd name="connsiteY1170" fmla="*/ 125190 h 236901"/>
              <a:gd name="connsiteX1171" fmla="*/ 4646737 w 7670129"/>
              <a:gd name="connsiteY1171" fmla="*/ 125190 h 236901"/>
              <a:gd name="connsiteX1172" fmla="*/ 4646737 w 7670129"/>
              <a:gd name="connsiteY1172" fmla="*/ 190594 h 236901"/>
              <a:gd name="connsiteX1173" fmla="*/ 4603241 w 7670129"/>
              <a:gd name="connsiteY1173" fmla="*/ 190594 h 236901"/>
              <a:gd name="connsiteX1174" fmla="*/ 4603241 w 7670129"/>
              <a:gd name="connsiteY1174" fmla="*/ 165887 h 236901"/>
              <a:gd name="connsiteX1175" fmla="*/ 4622478 w 7670129"/>
              <a:gd name="connsiteY1175" fmla="*/ 165887 h 236901"/>
              <a:gd name="connsiteX1176" fmla="*/ 4622478 w 7670129"/>
              <a:gd name="connsiteY1176" fmla="*/ 148360 h 236901"/>
              <a:gd name="connsiteX1177" fmla="*/ 4584859 w 7670129"/>
              <a:gd name="connsiteY1177" fmla="*/ 148360 h 236901"/>
              <a:gd name="connsiteX1178" fmla="*/ 4584859 w 7670129"/>
              <a:gd name="connsiteY1178" fmla="*/ 162103 h 236901"/>
              <a:gd name="connsiteX1179" fmla="*/ 4584859 w 7670129"/>
              <a:gd name="connsiteY1179" fmla="*/ 165887 h 236901"/>
              <a:gd name="connsiteX1180" fmla="*/ 4584859 w 7670129"/>
              <a:gd name="connsiteY1180" fmla="*/ 207693 h 236901"/>
              <a:gd name="connsiteX1181" fmla="*/ 4600534 w 7670129"/>
              <a:gd name="connsiteY1181" fmla="*/ 207693 h 236901"/>
              <a:gd name="connsiteX1182" fmla="*/ 4603241 w 7670129"/>
              <a:gd name="connsiteY1182" fmla="*/ 207693 h 236901"/>
              <a:gd name="connsiteX1183" fmla="*/ 4646737 w 7670129"/>
              <a:gd name="connsiteY1183" fmla="*/ 207693 h 236901"/>
              <a:gd name="connsiteX1184" fmla="*/ 4650519 w 7670129"/>
              <a:gd name="connsiteY1184" fmla="*/ 207693 h 236901"/>
              <a:gd name="connsiteX1185" fmla="*/ 4650519 w 7670129"/>
              <a:gd name="connsiteY1185" fmla="*/ 106919 h 236901"/>
              <a:gd name="connsiteX1186" fmla="*/ 4563925 w 7670129"/>
              <a:gd name="connsiteY1186" fmla="*/ 106919 h 236901"/>
              <a:gd name="connsiteX1187" fmla="*/ 4563925 w 7670129"/>
              <a:gd name="connsiteY1187" fmla="*/ 41516 h 236901"/>
              <a:gd name="connsiteX1188" fmla="*/ 4607420 w 7670129"/>
              <a:gd name="connsiteY1188" fmla="*/ 41516 h 236901"/>
              <a:gd name="connsiteX1189" fmla="*/ 4607420 w 7670129"/>
              <a:gd name="connsiteY1189" fmla="*/ 66222 h 236901"/>
              <a:gd name="connsiteX1190" fmla="*/ 4588183 w 7670129"/>
              <a:gd name="connsiteY1190" fmla="*/ 66222 h 236901"/>
              <a:gd name="connsiteX1191" fmla="*/ 4588183 w 7670129"/>
              <a:gd name="connsiteY1191" fmla="*/ 83749 h 236901"/>
              <a:gd name="connsiteX1192" fmla="*/ 4625803 w 7670129"/>
              <a:gd name="connsiteY1192" fmla="*/ 83749 h 236901"/>
              <a:gd name="connsiteX1193" fmla="*/ 4625803 w 7670129"/>
              <a:gd name="connsiteY1193" fmla="*/ 70006 h 236901"/>
              <a:gd name="connsiteX1194" fmla="*/ 4625803 w 7670129"/>
              <a:gd name="connsiteY1194" fmla="*/ 66222 h 236901"/>
              <a:gd name="connsiteX1195" fmla="*/ 4625803 w 7670129"/>
              <a:gd name="connsiteY1195" fmla="*/ 24416 h 236901"/>
              <a:gd name="connsiteX1196" fmla="*/ 4610128 w 7670129"/>
              <a:gd name="connsiteY1196" fmla="*/ 24416 h 236901"/>
              <a:gd name="connsiteX1197" fmla="*/ 4607420 w 7670129"/>
              <a:gd name="connsiteY1197" fmla="*/ 24416 h 236901"/>
              <a:gd name="connsiteX1198" fmla="*/ 4563925 w 7670129"/>
              <a:gd name="connsiteY1198" fmla="*/ 24416 h 236901"/>
              <a:gd name="connsiteX1199" fmla="*/ 4560142 w 7670129"/>
              <a:gd name="connsiteY1199" fmla="*/ 24416 h 236901"/>
              <a:gd name="connsiteX1200" fmla="*/ 4546781 w 7670129"/>
              <a:gd name="connsiteY1200" fmla="*/ 24416 h 236901"/>
              <a:gd name="connsiteX1201" fmla="*/ 4546781 w 7670129"/>
              <a:gd name="connsiteY1201" fmla="*/ 41516 h 236901"/>
              <a:gd name="connsiteX1202" fmla="*/ 4546781 w 7670129"/>
              <a:gd name="connsiteY1202" fmla="*/ 232102 h 236901"/>
              <a:gd name="connsiteX1203" fmla="*/ 4508826 w 7670129"/>
              <a:gd name="connsiteY1203" fmla="*/ 232102 h 236901"/>
              <a:gd name="connsiteX1204" fmla="*/ 4508549 w 7670129"/>
              <a:gd name="connsiteY1204" fmla="*/ 232102 h 236901"/>
              <a:gd name="connsiteX1205" fmla="*/ 4418172 w 7670129"/>
              <a:gd name="connsiteY1205" fmla="*/ 232102 h 236901"/>
              <a:gd name="connsiteX1206" fmla="*/ 4418172 w 7670129"/>
              <a:gd name="connsiteY1206" fmla="*/ 125191 h 236901"/>
              <a:gd name="connsiteX1207" fmla="*/ 4504767 w 7670129"/>
              <a:gd name="connsiteY1207" fmla="*/ 125191 h 236901"/>
              <a:gd name="connsiteX1208" fmla="*/ 4504767 w 7670129"/>
              <a:gd name="connsiteY1208" fmla="*/ 190595 h 236901"/>
              <a:gd name="connsiteX1209" fmla="*/ 4461271 w 7670129"/>
              <a:gd name="connsiteY1209" fmla="*/ 190595 h 236901"/>
              <a:gd name="connsiteX1210" fmla="*/ 4461271 w 7670129"/>
              <a:gd name="connsiteY1210" fmla="*/ 165888 h 236901"/>
              <a:gd name="connsiteX1211" fmla="*/ 4480508 w 7670129"/>
              <a:gd name="connsiteY1211" fmla="*/ 165888 h 236901"/>
              <a:gd name="connsiteX1212" fmla="*/ 4480508 w 7670129"/>
              <a:gd name="connsiteY1212" fmla="*/ 148361 h 236901"/>
              <a:gd name="connsiteX1213" fmla="*/ 4442889 w 7670129"/>
              <a:gd name="connsiteY1213" fmla="*/ 148361 h 236901"/>
              <a:gd name="connsiteX1214" fmla="*/ 4442889 w 7670129"/>
              <a:gd name="connsiteY1214" fmla="*/ 162104 h 236901"/>
              <a:gd name="connsiteX1215" fmla="*/ 4442889 w 7670129"/>
              <a:gd name="connsiteY1215" fmla="*/ 165888 h 236901"/>
              <a:gd name="connsiteX1216" fmla="*/ 4442889 w 7670129"/>
              <a:gd name="connsiteY1216" fmla="*/ 207694 h 236901"/>
              <a:gd name="connsiteX1217" fmla="*/ 4458564 w 7670129"/>
              <a:gd name="connsiteY1217" fmla="*/ 207694 h 236901"/>
              <a:gd name="connsiteX1218" fmla="*/ 4461271 w 7670129"/>
              <a:gd name="connsiteY1218" fmla="*/ 207694 h 236901"/>
              <a:gd name="connsiteX1219" fmla="*/ 4504767 w 7670129"/>
              <a:gd name="connsiteY1219" fmla="*/ 207694 h 236901"/>
              <a:gd name="connsiteX1220" fmla="*/ 4508549 w 7670129"/>
              <a:gd name="connsiteY1220" fmla="*/ 207694 h 236901"/>
              <a:gd name="connsiteX1221" fmla="*/ 4508549 w 7670129"/>
              <a:gd name="connsiteY1221" fmla="*/ 106919 h 236901"/>
              <a:gd name="connsiteX1222" fmla="*/ 4421955 w 7670129"/>
              <a:gd name="connsiteY1222" fmla="*/ 106919 h 236901"/>
              <a:gd name="connsiteX1223" fmla="*/ 4421955 w 7670129"/>
              <a:gd name="connsiteY1223" fmla="*/ 41516 h 236901"/>
              <a:gd name="connsiteX1224" fmla="*/ 4465450 w 7670129"/>
              <a:gd name="connsiteY1224" fmla="*/ 41516 h 236901"/>
              <a:gd name="connsiteX1225" fmla="*/ 4465450 w 7670129"/>
              <a:gd name="connsiteY1225" fmla="*/ 66222 h 236901"/>
              <a:gd name="connsiteX1226" fmla="*/ 4446213 w 7670129"/>
              <a:gd name="connsiteY1226" fmla="*/ 66222 h 236901"/>
              <a:gd name="connsiteX1227" fmla="*/ 4446213 w 7670129"/>
              <a:gd name="connsiteY1227" fmla="*/ 83749 h 236901"/>
              <a:gd name="connsiteX1228" fmla="*/ 4483833 w 7670129"/>
              <a:gd name="connsiteY1228" fmla="*/ 83749 h 236901"/>
              <a:gd name="connsiteX1229" fmla="*/ 4483833 w 7670129"/>
              <a:gd name="connsiteY1229" fmla="*/ 70006 h 236901"/>
              <a:gd name="connsiteX1230" fmla="*/ 4483833 w 7670129"/>
              <a:gd name="connsiteY1230" fmla="*/ 66222 h 236901"/>
              <a:gd name="connsiteX1231" fmla="*/ 4483833 w 7670129"/>
              <a:gd name="connsiteY1231" fmla="*/ 24416 h 236901"/>
              <a:gd name="connsiteX1232" fmla="*/ 4468158 w 7670129"/>
              <a:gd name="connsiteY1232" fmla="*/ 24416 h 236901"/>
              <a:gd name="connsiteX1233" fmla="*/ 4465450 w 7670129"/>
              <a:gd name="connsiteY1233" fmla="*/ 24416 h 236901"/>
              <a:gd name="connsiteX1234" fmla="*/ 4421955 w 7670129"/>
              <a:gd name="connsiteY1234" fmla="*/ 24416 h 236901"/>
              <a:gd name="connsiteX1235" fmla="*/ 4418172 w 7670129"/>
              <a:gd name="connsiteY1235" fmla="*/ 24416 h 236901"/>
              <a:gd name="connsiteX1236" fmla="*/ 4404811 w 7670129"/>
              <a:gd name="connsiteY1236" fmla="*/ 24416 h 236901"/>
              <a:gd name="connsiteX1237" fmla="*/ 4404811 w 7670129"/>
              <a:gd name="connsiteY1237" fmla="*/ 41516 h 236901"/>
              <a:gd name="connsiteX1238" fmla="*/ 4404811 w 7670129"/>
              <a:gd name="connsiteY1238" fmla="*/ 232102 h 236901"/>
              <a:gd name="connsiteX1239" fmla="*/ 4366856 w 7670129"/>
              <a:gd name="connsiteY1239" fmla="*/ 232102 h 236901"/>
              <a:gd name="connsiteX1240" fmla="*/ 4366856 w 7670129"/>
              <a:gd name="connsiteY1240" fmla="*/ 232103 h 236901"/>
              <a:gd name="connsiteX1241" fmla="*/ 4366579 w 7670129"/>
              <a:gd name="connsiteY1241" fmla="*/ 232103 h 236901"/>
              <a:gd name="connsiteX1242" fmla="*/ 4366579 w 7670129"/>
              <a:gd name="connsiteY1242" fmla="*/ 232102 h 236901"/>
              <a:gd name="connsiteX1243" fmla="*/ 4276202 w 7670129"/>
              <a:gd name="connsiteY1243" fmla="*/ 232102 h 236901"/>
              <a:gd name="connsiteX1244" fmla="*/ 4276202 w 7670129"/>
              <a:gd name="connsiteY1244" fmla="*/ 125191 h 236901"/>
              <a:gd name="connsiteX1245" fmla="*/ 4362797 w 7670129"/>
              <a:gd name="connsiteY1245" fmla="*/ 125191 h 236901"/>
              <a:gd name="connsiteX1246" fmla="*/ 4362797 w 7670129"/>
              <a:gd name="connsiteY1246" fmla="*/ 190595 h 236901"/>
              <a:gd name="connsiteX1247" fmla="*/ 4319301 w 7670129"/>
              <a:gd name="connsiteY1247" fmla="*/ 190595 h 236901"/>
              <a:gd name="connsiteX1248" fmla="*/ 4319301 w 7670129"/>
              <a:gd name="connsiteY1248" fmla="*/ 165888 h 236901"/>
              <a:gd name="connsiteX1249" fmla="*/ 4338538 w 7670129"/>
              <a:gd name="connsiteY1249" fmla="*/ 165888 h 236901"/>
              <a:gd name="connsiteX1250" fmla="*/ 4338538 w 7670129"/>
              <a:gd name="connsiteY1250" fmla="*/ 148361 h 236901"/>
              <a:gd name="connsiteX1251" fmla="*/ 4300919 w 7670129"/>
              <a:gd name="connsiteY1251" fmla="*/ 148361 h 236901"/>
              <a:gd name="connsiteX1252" fmla="*/ 4300919 w 7670129"/>
              <a:gd name="connsiteY1252" fmla="*/ 162104 h 236901"/>
              <a:gd name="connsiteX1253" fmla="*/ 4300919 w 7670129"/>
              <a:gd name="connsiteY1253" fmla="*/ 165888 h 236901"/>
              <a:gd name="connsiteX1254" fmla="*/ 4300919 w 7670129"/>
              <a:gd name="connsiteY1254" fmla="*/ 207694 h 236901"/>
              <a:gd name="connsiteX1255" fmla="*/ 4316594 w 7670129"/>
              <a:gd name="connsiteY1255" fmla="*/ 207694 h 236901"/>
              <a:gd name="connsiteX1256" fmla="*/ 4319301 w 7670129"/>
              <a:gd name="connsiteY1256" fmla="*/ 207694 h 236901"/>
              <a:gd name="connsiteX1257" fmla="*/ 4362797 w 7670129"/>
              <a:gd name="connsiteY1257" fmla="*/ 207694 h 236901"/>
              <a:gd name="connsiteX1258" fmla="*/ 4366579 w 7670129"/>
              <a:gd name="connsiteY1258" fmla="*/ 207694 h 236901"/>
              <a:gd name="connsiteX1259" fmla="*/ 4366579 w 7670129"/>
              <a:gd name="connsiteY1259" fmla="*/ 106920 h 236901"/>
              <a:gd name="connsiteX1260" fmla="*/ 4279985 w 7670129"/>
              <a:gd name="connsiteY1260" fmla="*/ 106920 h 236901"/>
              <a:gd name="connsiteX1261" fmla="*/ 4279985 w 7670129"/>
              <a:gd name="connsiteY1261" fmla="*/ 41517 h 236901"/>
              <a:gd name="connsiteX1262" fmla="*/ 4323480 w 7670129"/>
              <a:gd name="connsiteY1262" fmla="*/ 41517 h 236901"/>
              <a:gd name="connsiteX1263" fmla="*/ 4323480 w 7670129"/>
              <a:gd name="connsiteY1263" fmla="*/ 66223 h 236901"/>
              <a:gd name="connsiteX1264" fmla="*/ 4304243 w 7670129"/>
              <a:gd name="connsiteY1264" fmla="*/ 66223 h 236901"/>
              <a:gd name="connsiteX1265" fmla="*/ 4304243 w 7670129"/>
              <a:gd name="connsiteY1265" fmla="*/ 83750 h 236901"/>
              <a:gd name="connsiteX1266" fmla="*/ 4341863 w 7670129"/>
              <a:gd name="connsiteY1266" fmla="*/ 83750 h 236901"/>
              <a:gd name="connsiteX1267" fmla="*/ 4341863 w 7670129"/>
              <a:gd name="connsiteY1267" fmla="*/ 70007 h 236901"/>
              <a:gd name="connsiteX1268" fmla="*/ 4341863 w 7670129"/>
              <a:gd name="connsiteY1268" fmla="*/ 66223 h 236901"/>
              <a:gd name="connsiteX1269" fmla="*/ 4341863 w 7670129"/>
              <a:gd name="connsiteY1269" fmla="*/ 24417 h 236901"/>
              <a:gd name="connsiteX1270" fmla="*/ 4326188 w 7670129"/>
              <a:gd name="connsiteY1270" fmla="*/ 24417 h 236901"/>
              <a:gd name="connsiteX1271" fmla="*/ 4323480 w 7670129"/>
              <a:gd name="connsiteY1271" fmla="*/ 24417 h 236901"/>
              <a:gd name="connsiteX1272" fmla="*/ 4279985 w 7670129"/>
              <a:gd name="connsiteY1272" fmla="*/ 24417 h 236901"/>
              <a:gd name="connsiteX1273" fmla="*/ 4276202 w 7670129"/>
              <a:gd name="connsiteY1273" fmla="*/ 24417 h 236901"/>
              <a:gd name="connsiteX1274" fmla="*/ 4262841 w 7670129"/>
              <a:gd name="connsiteY1274" fmla="*/ 24417 h 236901"/>
              <a:gd name="connsiteX1275" fmla="*/ 4262841 w 7670129"/>
              <a:gd name="connsiteY1275" fmla="*/ 41517 h 236901"/>
              <a:gd name="connsiteX1276" fmla="*/ 4262841 w 7670129"/>
              <a:gd name="connsiteY1276" fmla="*/ 232103 h 236901"/>
              <a:gd name="connsiteX1277" fmla="*/ 4224886 w 7670129"/>
              <a:gd name="connsiteY1277" fmla="*/ 232103 h 236901"/>
              <a:gd name="connsiteX1278" fmla="*/ 4224886 w 7670129"/>
              <a:gd name="connsiteY1278" fmla="*/ 232104 h 236901"/>
              <a:gd name="connsiteX1279" fmla="*/ 4224609 w 7670129"/>
              <a:gd name="connsiteY1279" fmla="*/ 232104 h 236901"/>
              <a:gd name="connsiteX1280" fmla="*/ 4224609 w 7670129"/>
              <a:gd name="connsiteY1280" fmla="*/ 232103 h 236901"/>
              <a:gd name="connsiteX1281" fmla="*/ 4134232 w 7670129"/>
              <a:gd name="connsiteY1281" fmla="*/ 232103 h 236901"/>
              <a:gd name="connsiteX1282" fmla="*/ 4134232 w 7670129"/>
              <a:gd name="connsiteY1282" fmla="*/ 125192 h 236901"/>
              <a:gd name="connsiteX1283" fmla="*/ 4220827 w 7670129"/>
              <a:gd name="connsiteY1283" fmla="*/ 125192 h 236901"/>
              <a:gd name="connsiteX1284" fmla="*/ 4220827 w 7670129"/>
              <a:gd name="connsiteY1284" fmla="*/ 190596 h 236901"/>
              <a:gd name="connsiteX1285" fmla="*/ 4177331 w 7670129"/>
              <a:gd name="connsiteY1285" fmla="*/ 190596 h 236901"/>
              <a:gd name="connsiteX1286" fmla="*/ 4177331 w 7670129"/>
              <a:gd name="connsiteY1286" fmla="*/ 165889 h 236901"/>
              <a:gd name="connsiteX1287" fmla="*/ 4196568 w 7670129"/>
              <a:gd name="connsiteY1287" fmla="*/ 165889 h 236901"/>
              <a:gd name="connsiteX1288" fmla="*/ 4196568 w 7670129"/>
              <a:gd name="connsiteY1288" fmla="*/ 148362 h 236901"/>
              <a:gd name="connsiteX1289" fmla="*/ 4158949 w 7670129"/>
              <a:gd name="connsiteY1289" fmla="*/ 148362 h 236901"/>
              <a:gd name="connsiteX1290" fmla="*/ 4158949 w 7670129"/>
              <a:gd name="connsiteY1290" fmla="*/ 162105 h 236901"/>
              <a:gd name="connsiteX1291" fmla="*/ 4158949 w 7670129"/>
              <a:gd name="connsiteY1291" fmla="*/ 165889 h 236901"/>
              <a:gd name="connsiteX1292" fmla="*/ 4158949 w 7670129"/>
              <a:gd name="connsiteY1292" fmla="*/ 207695 h 236901"/>
              <a:gd name="connsiteX1293" fmla="*/ 4174624 w 7670129"/>
              <a:gd name="connsiteY1293" fmla="*/ 207695 h 236901"/>
              <a:gd name="connsiteX1294" fmla="*/ 4177331 w 7670129"/>
              <a:gd name="connsiteY1294" fmla="*/ 207695 h 236901"/>
              <a:gd name="connsiteX1295" fmla="*/ 4220827 w 7670129"/>
              <a:gd name="connsiteY1295" fmla="*/ 207695 h 236901"/>
              <a:gd name="connsiteX1296" fmla="*/ 4224609 w 7670129"/>
              <a:gd name="connsiteY1296" fmla="*/ 207695 h 236901"/>
              <a:gd name="connsiteX1297" fmla="*/ 4224609 w 7670129"/>
              <a:gd name="connsiteY1297" fmla="*/ 106921 h 236901"/>
              <a:gd name="connsiteX1298" fmla="*/ 4138015 w 7670129"/>
              <a:gd name="connsiteY1298" fmla="*/ 106921 h 236901"/>
              <a:gd name="connsiteX1299" fmla="*/ 4138015 w 7670129"/>
              <a:gd name="connsiteY1299" fmla="*/ 41518 h 236901"/>
              <a:gd name="connsiteX1300" fmla="*/ 4181510 w 7670129"/>
              <a:gd name="connsiteY1300" fmla="*/ 41518 h 236901"/>
              <a:gd name="connsiteX1301" fmla="*/ 4181510 w 7670129"/>
              <a:gd name="connsiteY1301" fmla="*/ 66224 h 236901"/>
              <a:gd name="connsiteX1302" fmla="*/ 4162273 w 7670129"/>
              <a:gd name="connsiteY1302" fmla="*/ 66224 h 236901"/>
              <a:gd name="connsiteX1303" fmla="*/ 4162273 w 7670129"/>
              <a:gd name="connsiteY1303" fmla="*/ 83751 h 236901"/>
              <a:gd name="connsiteX1304" fmla="*/ 4199893 w 7670129"/>
              <a:gd name="connsiteY1304" fmla="*/ 83751 h 236901"/>
              <a:gd name="connsiteX1305" fmla="*/ 4199893 w 7670129"/>
              <a:gd name="connsiteY1305" fmla="*/ 70008 h 236901"/>
              <a:gd name="connsiteX1306" fmla="*/ 4199893 w 7670129"/>
              <a:gd name="connsiteY1306" fmla="*/ 66224 h 236901"/>
              <a:gd name="connsiteX1307" fmla="*/ 4199893 w 7670129"/>
              <a:gd name="connsiteY1307" fmla="*/ 24418 h 236901"/>
              <a:gd name="connsiteX1308" fmla="*/ 4184218 w 7670129"/>
              <a:gd name="connsiteY1308" fmla="*/ 24418 h 236901"/>
              <a:gd name="connsiteX1309" fmla="*/ 4181510 w 7670129"/>
              <a:gd name="connsiteY1309" fmla="*/ 24418 h 236901"/>
              <a:gd name="connsiteX1310" fmla="*/ 4138015 w 7670129"/>
              <a:gd name="connsiteY1310" fmla="*/ 24418 h 236901"/>
              <a:gd name="connsiteX1311" fmla="*/ 4134232 w 7670129"/>
              <a:gd name="connsiteY1311" fmla="*/ 24418 h 236901"/>
              <a:gd name="connsiteX1312" fmla="*/ 4120871 w 7670129"/>
              <a:gd name="connsiteY1312" fmla="*/ 24418 h 236901"/>
              <a:gd name="connsiteX1313" fmla="*/ 4120871 w 7670129"/>
              <a:gd name="connsiteY1313" fmla="*/ 41518 h 236901"/>
              <a:gd name="connsiteX1314" fmla="*/ 4120871 w 7670129"/>
              <a:gd name="connsiteY1314" fmla="*/ 232104 h 236901"/>
              <a:gd name="connsiteX1315" fmla="*/ 4082916 w 7670129"/>
              <a:gd name="connsiteY1315" fmla="*/ 232104 h 236901"/>
              <a:gd name="connsiteX1316" fmla="*/ 4082916 w 7670129"/>
              <a:gd name="connsiteY1316" fmla="*/ 232105 h 236901"/>
              <a:gd name="connsiteX1317" fmla="*/ 4082639 w 7670129"/>
              <a:gd name="connsiteY1317" fmla="*/ 232105 h 236901"/>
              <a:gd name="connsiteX1318" fmla="*/ 4082639 w 7670129"/>
              <a:gd name="connsiteY1318" fmla="*/ 232104 h 236901"/>
              <a:gd name="connsiteX1319" fmla="*/ 3992262 w 7670129"/>
              <a:gd name="connsiteY1319" fmla="*/ 232104 h 236901"/>
              <a:gd name="connsiteX1320" fmla="*/ 3992262 w 7670129"/>
              <a:gd name="connsiteY1320" fmla="*/ 125193 h 236901"/>
              <a:gd name="connsiteX1321" fmla="*/ 4078857 w 7670129"/>
              <a:gd name="connsiteY1321" fmla="*/ 125193 h 236901"/>
              <a:gd name="connsiteX1322" fmla="*/ 4078857 w 7670129"/>
              <a:gd name="connsiteY1322" fmla="*/ 190597 h 236901"/>
              <a:gd name="connsiteX1323" fmla="*/ 4035361 w 7670129"/>
              <a:gd name="connsiteY1323" fmla="*/ 190597 h 236901"/>
              <a:gd name="connsiteX1324" fmla="*/ 4035361 w 7670129"/>
              <a:gd name="connsiteY1324" fmla="*/ 165890 h 236901"/>
              <a:gd name="connsiteX1325" fmla="*/ 4054598 w 7670129"/>
              <a:gd name="connsiteY1325" fmla="*/ 165890 h 236901"/>
              <a:gd name="connsiteX1326" fmla="*/ 4054598 w 7670129"/>
              <a:gd name="connsiteY1326" fmla="*/ 148363 h 236901"/>
              <a:gd name="connsiteX1327" fmla="*/ 4016979 w 7670129"/>
              <a:gd name="connsiteY1327" fmla="*/ 148363 h 236901"/>
              <a:gd name="connsiteX1328" fmla="*/ 4016979 w 7670129"/>
              <a:gd name="connsiteY1328" fmla="*/ 162106 h 236901"/>
              <a:gd name="connsiteX1329" fmla="*/ 4016979 w 7670129"/>
              <a:gd name="connsiteY1329" fmla="*/ 165890 h 236901"/>
              <a:gd name="connsiteX1330" fmla="*/ 4016979 w 7670129"/>
              <a:gd name="connsiteY1330" fmla="*/ 207696 h 236901"/>
              <a:gd name="connsiteX1331" fmla="*/ 4032654 w 7670129"/>
              <a:gd name="connsiteY1331" fmla="*/ 207696 h 236901"/>
              <a:gd name="connsiteX1332" fmla="*/ 4035361 w 7670129"/>
              <a:gd name="connsiteY1332" fmla="*/ 207696 h 236901"/>
              <a:gd name="connsiteX1333" fmla="*/ 4078857 w 7670129"/>
              <a:gd name="connsiteY1333" fmla="*/ 207696 h 236901"/>
              <a:gd name="connsiteX1334" fmla="*/ 4082639 w 7670129"/>
              <a:gd name="connsiteY1334" fmla="*/ 207696 h 236901"/>
              <a:gd name="connsiteX1335" fmla="*/ 4082639 w 7670129"/>
              <a:gd name="connsiteY1335" fmla="*/ 106922 h 236901"/>
              <a:gd name="connsiteX1336" fmla="*/ 3996045 w 7670129"/>
              <a:gd name="connsiteY1336" fmla="*/ 106922 h 236901"/>
              <a:gd name="connsiteX1337" fmla="*/ 3996045 w 7670129"/>
              <a:gd name="connsiteY1337" fmla="*/ 41519 h 236901"/>
              <a:gd name="connsiteX1338" fmla="*/ 4039540 w 7670129"/>
              <a:gd name="connsiteY1338" fmla="*/ 41519 h 236901"/>
              <a:gd name="connsiteX1339" fmla="*/ 4039540 w 7670129"/>
              <a:gd name="connsiteY1339" fmla="*/ 66225 h 236901"/>
              <a:gd name="connsiteX1340" fmla="*/ 4020303 w 7670129"/>
              <a:gd name="connsiteY1340" fmla="*/ 66225 h 236901"/>
              <a:gd name="connsiteX1341" fmla="*/ 4020303 w 7670129"/>
              <a:gd name="connsiteY1341" fmla="*/ 83752 h 236901"/>
              <a:gd name="connsiteX1342" fmla="*/ 4057923 w 7670129"/>
              <a:gd name="connsiteY1342" fmla="*/ 83752 h 236901"/>
              <a:gd name="connsiteX1343" fmla="*/ 4057923 w 7670129"/>
              <a:gd name="connsiteY1343" fmla="*/ 70009 h 236901"/>
              <a:gd name="connsiteX1344" fmla="*/ 4057923 w 7670129"/>
              <a:gd name="connsiteY1344" fmla="*/ 66225 h 236901"/>
              <a:gd name="connsiteX1345" fmla="*/ 4057923 w 7670129"/>
              <a:gd name="connsiteY1345" fmla="*/ 24419 h 236901"/>
              <a:gd name="connsiteX1346" fmla="*/ 4042248 w 7670129"/>
              <a:gd name="connsiteY1346" fmla="*/ 24419 h 236901"/>
              <a:gd name="connsiteX1347" fmla="*/ 4039540 w 7670129"/>
              <a:gd name="connsiteY1347" fmla="*/ 24419 h 236901"/>
              <a:gd name="connsiteX1348" fmla="*/ 3996045 w 7670129"/>
              <a:gd name="connsiteY1348" fmla="*/ 24419 h 236901"/>
              <a:gd name="connsiteX1349" fmla="*/ 3992262 w 7670129"/>
              <a:gd name="connsiteY1349" fmla="*/ 24419 h 236901"/>
              <a:gd name="connsiteX1350" fmla="*/ 3978901 w 7670129"/>
              <a:gd name="connsiteY1350" fmla="*/ 24419 h 236901"/>
              <a:gd name="connsiteX1351" fmla="*/ 3978901 w 7670129"/>
              <a:gd name="connsiteY1351" fmla="*/ 41519 h 236901"/>
              <a:gd name="connsiteX1352" fmla="*/ 3978901 w 7670129"/>
              <a:gd name="connsiteY1352" fmla="*/ 232105 h 236901"/>
              <a:gd name="connsiteX1353" fmla="*/ 3936531 w 7670129"/>
              <a:gd name="connsiteY1353" fmla="*/ 232105 h 236901"/>
              <a:gd name="connsiteX1354" fmla="*/ 3936531 w 7670129"/>
              <a:gd name="connsiteY1354" fmla="*/ 232106 h 236901"/>
              <a:gd name="connsiteX1355" fmla="*/ 3936254 w 7670129"/>
              <a:gd name="connsiteY1355" fmla="*/ 232106 h 236901"/>
              <a:gd name="connsiteX1356" fmla="*/ 3936254 w 7670129"/>
              <a:gd name="connsiteY1356" fmla="*/ 232105 h 236901"/>
              <a:gd name="connsiteX1357" fmla="*/ 3850292 w 7670129"/>
              <a:gd name="connsiteY1357" fmla="*/ 232105 h 236901"/>
              <a:gd name="connsiteX1358" fmla="*/ 3850292 w 7670129"/>
              <a:gd name="connsiteY1358" fmla="*/ 125194 h 236901"/>
              <a:gd name="connsiteX1359" fmla="*/ 3936254 w 7670129"/>
              <a:gd name="connsiteY1359" fmla="*/ 125194 h 236901"/>
              <a:gd name="connsiteX1360" fmla="*/ 3936254 w 7670129"/>
              <a:gd name="connsiteY1360" fmla="*/ 106923 h 236901"/>
              <a:gd name="connsiteX1361" fmla="*/ 3850292 w 7670129"/>
              <a:gd name="connsiteY1361" fmla="*/ 106923 h 236901"/>
              <a:gd name="connsiteX1362" fmla="*/ 3849660 w 7670129"/>
              <a:gd name="connsiteY1362" fmla="*/ 106923 h 236901"/>
              <a:gd name="connsiteX1363" fmla="*/ 3849660 w 7670129"/>
              <a:gd name="connsiteY1363" fmla="*/ 41520 h 236901"/>
              <a:gd name="connsiteX1364" fmla="*/ 3850292 w 7670129"/>
              <a:gd name="connsiteY1364" fmla="*/ 41520 h 236901"/>
              <a:gd name="connsiteX1365" fmla="*/ 3893155 w 7670129"/>
              <a:gd name="connsiteY1365" fmla="*/ 41520 h 236901"/>
              <a:gd name="connsiteX1366" fmla="*/ 3893155 w 7670129"/>
              <a:gd name="connsiteY1366" fmla="*/ 66226 h 236901"/>
              <a:gd name="connsiteX1367" fmla="*/ 3873918 w 7670129"/>
              <a:gd name="connsiteY1367" fmla="*/ 66226 h 236901"/>
              <a:gd name="connsiteX1368" fmla="*/ 3873918 w 7670129"/>
              <a:gd name="connsiteY1368" fmla="*/ 83753 h 236901"/>
              <a:gd name="connsiteX1369" fmla="*/ 3911538 w 7670129"/>
              <a:gd name="connsiteY1369" fmla="*/ 83753 h 236901"/>
              <a:gd name="connsiteX1370" fmla="*/ 3911538 w 7670129"/>
              <a:gd name="connsiteY1370" fmla="*/ 70010 h 236901"/>
              <a:gd name="connsiteX1371" fmla="*/ 3911538 w 7670129"/>
              <a:gd name="connsiteY1371" fmla="*/ 66226 h 236901"/>
              <a:gd name="connsiteX1372" fmla="*/ 3911538 w 7670129"/>
              <a:gd name="connsiteY1372" fmla="*/ 24420 h 236901"/>
              <a:gd name="connsiteX1373" fmla="*/ 3895863 w 7670129"/>
              <a:gd name="connsiteY1373" fmla="*/ 24420 h 236901"/>
              <a:gd name="connsiteX1374" fmla="*/ 3893155 w 7670129"/>
              <a:gd name="connsiteY1374" fmla="*/ 24420 h 236901"/>
              <a:gd name="connsiteX1375" fmla="*/ 3850292 w 7670129"/>
              <a:gd name="connsiteY1375" fmla="*/ 24420 h 236901"/>
              <a:gd name="connsiteX1376" fmla="*/ 3849660 w 7670129"/>
              <a:gd name="connsiteY1376" fmla="*/ 24420 h 236901"/>
              <a:gd name="connsiteX1377" fmla="*/ 3832516 w 7670129"/>
              <a:gd name="connsiteY1377" fmla="*/ 24420 h 236901"/>
              <a:gd name="connsiteX1378" fmla="*/ 3832516 w 7670129"/>
              <a:gd name="connsiteY1378" fmla="*/ 41520 h 236901"/>
              <a:gd name="connsiteX1379" fmla="*/ 3832516 w 7670129"/>
              <a:gd name="connsiteY1379" fmla="*/ 232106 h 236901"/>
              <a:gd name="connsiteX1380" fmla="*/ 3790147 w 7670129"/>
              <a:gd name="connsiteY1380" fmla="*/ 232106 h 236901"/>
              <a:gd name="connsiteX1381" fmla="*/ 3789870 w 7670129"/>
              <a:gd name="connsiteY1381" fmla="*/ 232106 h 236901"/>
              <a:gd name="connsiteX1382" fmla="*/ 3703907 w 7670129"/>
              <a:gd name="connsiteY1382" fmla="*/ 232106 h 236901"/>
              <a:gd name="connsiteX1383" fmla="*/ 3703907 w 7670129"/>
              <a:gd name="connsiteY1383" fmla="*/ 125195 h 236901"/>
              <a:gd name="connsiteX1384" fmla="*/ 3789870 w 7670129"/>
              <a:gd name="connsiteY1384" fmla="*/ 125195 h 236901"/>
              <a:gd name="connsiteX1385" fmla="*/ 3789870 w 7670129"/>
              <a:gd name="connsiteY1385" fmla="*/ 106923 h 236901"/>
              <a:gd name="connsiteX1386" fmla="*/ 3703907 w 7670129"/>
              <a:gd name="connsiteY1386" fmla="*/ 106923 h 236901"/>
              <a:gd name="connsiteX1387" fmla="*/ 3703276 w 7670129"/>
              <a:gd name="connsiteY1387" fmla="*/ 106923 h 236901"/>
              <a:gd name="connsiteX1388" fmla="*/ 3703276 w 7670129"/>
              <a:gd name="connsiteY1388" fmla="*/ 41520 h 236901"/>
              <a:gd name="connsiteX1389" fmla="*/ 3703907 w 7670129"/>
              <a:gd name="connsiteY1389" fmla="*/ 41520 h 236901"/>
              <a:gd name="connsiteX1390" fmla="*/ 3746771 w 7670129"/>
              <a:gd name="connsiteY1390" fmla="*/ 41520 h 236901"/>
              <a:gd name="connsiteX1391" fmla="*/ 3746771 w 7670129"/>
              <a:gd name="connsiteY1391" fmla="*/ 66226 h 236901"/>
              <a:gd name="connsiteX1392" fmla="*/ 3727534 w 7670129"/>
              <a:gd name="connsiteY1392" fmla="*/ 66226 h 236901"/>
              <a:gd name="connsiteX1393" fmla="*/ 3727534 w 7670129"/>
              <a:gd name="connsiteY1393" fmla="*/ 83753 h 236901"/>
              <a:gd name="connsiteX1394" fmla="*/ 3765154 w 7670129"/>
              <a:gd name="connsiteY1394" fmla="*/ 83753 h 236901"/>
              <a:gd name="connsiteX1395" fmla="*/ 3765154 w 7670129"/>
              <a:gd name="connsiteY1395" fmla="*/ 70010 h 236901"/>
              <a:gd name="connsiteX1396" fmla="*/ 3765154 w 7670129"/>
              <a:gd name="connsiteY1396" fmla="*/ 66226 h 236901"/>
              <a:gd name="connsiteX1397" fmla="*/ 3765154 w 7670129"/>
              <a:gd name="connsiteY1397" fmla="*/ 24420 h 236901"/>
              <a:gd name="connsiteX1398" fmla="*/ 3749479 w 7670129"/>
              <a:gd name="connsiteY1398" fmla="*/ 24420 h 236901"/>
              <a:gd name="connsiteX1399" fmla="*/ 3746771 w 7670129"/>
              <a:gd name="connsiteY1399" fmla="*/ 24420 h 236901"/>
              <a:gd name="connsiteX1400" fmla="*/ 3703907 w 7670129"/>
              <a:gd name="connsiteY1400" fmla="*/ 24420 h 236901"/>
              <a:gd name="connsiteX1401" fmla="*/ 3703276 w 7670129"/>
              <a:gd name="connsiteY1401" fmla="*/ 24420 h 236901"/>
              <a:gd name="connsiteX1402" fmla="*/ 3686132 w 7670129"/>
              <a:gd name="connsiteY1402" fmla="*/ 24420 h 236901"/>
              <a:gd name="connsiteX1403" fmla="*/ 3686132 w 7670129"/>
              <a:gd name="connsiteY1403" fmla="*/ 41520 h 236901"/>
              <a:gd name="connsiteX1404" fmla="*/ 3686132 w 7670129"/>
              <a:gd name="connsiteY1404" fmla="*/ 232106 h 236901"/>
              <a:gd name="connsiteX1405" fmla="*/ 3643762 w 7670129"/>
              <a:gd name="connsiteY1405" fmla="*/ 232106 h 236901"/>
              <a:gd name="connsiteX1406" fmla="*/ 3643485 w 7670129"/>
              <a:gd name="connsiteY1406" fmla="*/ 232106 h 236901"/>
              <a:gd name="connsiteX1407" fmla="*/ 3557523 w 7670129"/>
              <a:gd name="connsiteY1407" fmla="*/ 232106 h 236901"/>
              <a:gd name="connsiteX1408" fmla="*/ 3557523 w 7670129"/>
              <a:gd name="connsiteY1408" fmla="*/ 125195 h 236901"/>
              <a:gd name="connsiteX1409" fmla="*/ 3643485 w 7670129"/>
              <a:gd name="connsiteY1409" fmla="*/ 125195 h 236901"/>
              <a:gd name="connsiteX1410" fmla="*/ 3643485 w 7670129"/>
              <a:gd name="connsiteY1410" fmla="*/ 106923 h 236901"/>
              <a:gd name="connsiteX1411" fmla="*/ 3557523 w 7670129"/>
              <a:gd name="connsiteY1411" fmla="*/ 106923 h 236901"/>
              <a:gd name="connsiteX1412" fmla="*/ 3556891 w 7670129"/>
              <a:gd name="connsiteY1412" fmla="*/ 106923 h 236901"/>
              <a:gd name="connsiteX1413" fmla="*/ 3556891 w 7670129"/>
              <a:gd name="connsiteY1413" fmla="*/ 41520 h 236901"/>
              <a:gd name="connsiteX1414" fmla="*/ 3557523 w 7670129"/>
              <a:gd name="connsiteY1414" fmla="*/ 41520 h 236901"/>
              <a:gd name="connsiteX1415" fmla="*/ 3600386 w 7670129"/>
              <a:gd name="connsiteY1415" fmla="*/ 41520 h 236901"/>
              <a:gd name="connsiteX1416" fmla="*/ 3600386 w 7670129"/>
              <a:gd name="connsiteY1416" fmla="*/ 66226 h 236901"/>
              <a:gd name="connsiteX1417" fmla="*/ 3581149 w 7670129"/>
              <a:gd name="connsiteY1417" fmla="*/ 66226 h 236901"/>
              <a:gd name="connsiteX1418" fmla="*/ 3581149 w 7670129"/>
              <a:gd name="connsiteY1418" fmla="*/ 83753 h 236901"/>
              <a:gd name="connsiteX1419" fmla="*/ 3618769 w 7670129"/>
              <a:gd name="connsiteY1419" fmla="*/ 83753 h 236901"/>
              <a:gd name="connsiteX1420" fmla="*/ 3618769 w 7670129"/>
              <a:gd name="connsiteY1420" fmla="*/ 70010 h 236901"/>
              <a:gd name="connsiteX1421" fmla="*/ 3618769 w 7670129"/>
              <a:gd name="connsiteY1421" fmla="*/ 66226 h 236901"/>
              <a:gd name="connsiteX1422" fmla="*/ 3618769 w 7670129"/>
              <a:gd name="connsiteY1422" fmla="*/ 24420 h 236901"/>
              <a:gd name="connsiteX1423" fmla="*/ 3603094 w 7670129"/>
              <a:gd name="connsiteY1423" fmla="*/ 24420 h 236901"/>
              <a:gd name="connsiteX1424" fmla="*/ 3600386 w 7670129"/>
              <a:gd name="connsiteY1424" fmla="*/ 24420 h 236901"/>
              <a:gd name="connsiteX1425" fmla="*/ 3557523 w 7670129"/>
              <a:gd name="connsiteY1425" fmla="*/ 24420 h 236901"/>
              <a:gd name="connsiteX1426" fmla="*/ 3556891 w 7670129"/>
              <a:gd name="connsiteY1426" fmla="*/ 24420 h 236901"/>
              <a:gd name="connsiteX1427" fmla="*/ 3539747 w 7670129"/>
              <a:gd name="connsiteY1427" fmla="*/ 24420 h 236901"/>
              <a:gd name="connsiteX1428" fmla="*/ 3539747 w 7670129"/>
              <a:gd name="connsiteY1428" fmla="*/ 41520 h 236901"/>
              <a:gd name="connsiteX1429" fmla="*/ 3539747 w 7670129"/>
              <a:gd name="connsiteY1429" fmla="*/ 232106 h 236901"/>
              <a:gd name="connsiteX1430" fmla="*/ 3497376 w 7670129"/>
              <a:gd name="connsiteY1430" fmla="*/ 232106 h 236901"/>
              <a:gd name="connsiteX1431" fmla="*/ 3497376 w 7670129"/>
              <a:gd name="connsiteY1431" fmla="*/ 232107 h 236901"/>
              <a:gd name="connsiteX1432" fmla="*/ 3497099 w 7670129"/>
              <a:gd name="connsiteY1432" fmla="*/ 232107 h 236901"/>
              <a:gd name="connsiteX1433" fmla="*/ 3497099 w 7670129"/>
              <a:gd name="connsiteY1433" fmla="*/ 232106 h 236901"/>
              <a:gd name="connsiteX1434" fmla="*/ 3411138 w 7670129"/>
              <a:gd name="connsiteY1434" fmla="*/ 232106 h 236901"/>
              <a:gd name="connsiteX1435" fmla="*/ 3411138 w 7670129"/>
              <a:gd name="connsiteY1435" fmla="*/ 125195 h 236901"/>
              <a:gd name="connsiteX1436" fmla="*/ 3497099 w 7670129"/>
              <a:gd name="connsiteY1436" fmla="*/ 125195 h 236901"/>
              <a:gd name="connsiteX1437" fmla="*/ 3497099 w 7670129"/>
              <a:gd name="connsiteY1437" fmla="*/ 106924 h 236901"/>
              <a:gd name="connsiteX1438" fmla="*/ 3411138 w 7670129"/>
              <a:gd name="connsiteY1438" fmla="*/ 106924 h 236901"/>
              <a:gd name="connsiteX1439" fmla="*/ 3410505 w 7670129"/>
              <a:gd name="connsiteY1439" fmla="*/ 106924 h 236901"/>
              <a:gd name="connsiteX1440" fmla="*/ 3410505 w 7670129"/>
              <a:gd name="connsiteY1440" fmla="*/ 41521 h 236901"/>
              <a:gd name="connsiteX1441" fmla="*/ 3411138 w 7670129"/>
              <a:gd name="connsiteY1441" fmla="*/ 41521 h 236901"/>
              <a:gd name="connsiteX1442" fmla="*/ 3454000 w 7670129"/>
              <a:gd name="connsiteY1442" fmla="*/ 41521 h 236901"/>
              <a:gd name="connsiteX1443" fmla="*/ 3454000 w 7670129"/>
              <a:gd name="connsiteY1443" fmla="*/ 66227 h 236901"/>
              <a:gd name="connsiteX1444" fmla="*/ 3434763 w 7670129"/>
              <a:gd name="connsiteY1444" fmla="*/ 66227 h 236901"/>
              <a:gd name="connsiteX1445" fmla="*/ 3434763 w 7670129"/>
              <a:gd name="connsiteY1445" fmla="*/ 83754 h 236901"/>
              <a:gd name="connsiteX1446" fmla="*/ 3472383 w 7670129"/>
              <a:gd name="connsiteY1446" fmla="*/ 83754 h 236901"/>
              <a:gd name="connsiteX1447" fmla="*/ 3472383 w 7670129"/>
              <a:gd name="connsiteY1447" fmla="*/ 70011 h 236901"/>
              <a:gd name="connsiteX1448" fmla="*/ 3472383 w 7670129"/>
              <a:gd name="connsiteY1448" fmla="*/ 66227 h 236901"/>
              <a:gd name="connsiteX1449" fmla="*/ 3472383 w 7670129"/>
              <a:gd name="connsiteY1449" fmla="*/ 24421 h 236901"/>
              <a:gd name="connsiteX1450" fmla="*/ 3456708 w 7670129"/>
              <a:gd name="connsiteY1450" fmla="*/ 24421 h 236901"/>
              <a:gd name="connsiteX1451" fmla="*/ 3454000 w 7670129"/>
              <a:gd name="connsiteY1451" fmla="*/ 24421 h 236901"/>
              <a:gd name="connsiteX1452" fmla="*/ 3411138 w 7670129"/>
              <a:gd name="connsiteY1452" fmla="*/ 24421 h 236901"/>
              <a:gd name="connsiteX1453" fmla="*/ 3410505 w 7670129"/>
              <a:gd name="connsiteY1453" fmla="*/ 24421 h 236901"/>
              <a:gd name="connsiteX1454" fmla="*/ 3393361 w 7670129"/>
              <a:gd name="connsiteY1454" fmla="*/ 24421 h 236901"/>
              <a:gd name="connsiteX1455" fmla="*/ 3393361 w 7670129"/>
              <a:gd name="connsiteY1455" fmla="*/ 41521 h 236901"/>
              <a:gd name="connsiteX1456" fmla="*/ 3393361 w 7670129"/>
              <a:gd name="connsiteY1456" fmla="*/ 232107 h 236901"/>
              <a:gd name="connsiteX1457" fmla="*/ 3350992 w 7670129"/>
              <a:gd name="connsiteY1457" fmla="*/ 232107 h 236901"/>
              <a:gd name="connsiteX1458" fmla="*/ 3350992 w 7670129"/>
              <a:gd name="connsiteY1458" fmla="*/ 232108 h 236901"/>
              <a:gd name="connsiteX1459" fmla="*/ 3350715 w 7670129"/>
              <a:gd name="connsiteY1459" fmla="*/ 232108 h 236901"/>
              <a:gd name="connsiteX1460" fmla="*/ 3350715 w 7670129"/>
              <a:gd name="connsiteY1460" fmla="*/ 232107 h 236901"/>
              <a:gd name="connsiteX1461" fmla="*/ 3264752 w 7670129"/>
              <a:gd name="connsiteY1461" fmla="*/ 232107 h 236901"/>
              <a:gd name="connsiteX1462" fmla="*/ 3264752 w 7670129"/>
              <a:gd name="connsiteY1462" fmla="*/ 125196 h 236901"/>
              <a:gd name="connsiteX1463" fmla="*/ 3350715 w 7670129"/>
              <a:gd name="connsiteY1463" fmla="*/ 125196 h 236901"/>
              <a:gd name="connsiteX1464" fmla="*/ 3350715 w 7670129"/>
              <a:gd name="connsiteY1464" fmla="*/ 106925 h 236901"/>
              <a:gd name="connsiteX1465" fmla="*/ 3264752 w 7670129"/>
              <a:gd name="connsiteY1465" fmla="*/ 106925 h 236901"/>
              <a:gd name="connsiteX1466" fmla="*/ 3264121 w 7670129"/>
              <a:gd name="connsiteY1466" fmla="*/ 106925 h 236901"/>
              <a:gd name="connsiteX1467" fmla="*/ 3264121 w 7670129"/>
              <a:gd name="connsiteY1467" fmla="*/ 41522 h 236901"/>
              <a:gd name="connsiteX1468" fmla="*/ 3264752 w 7670129"/>
              <a:gd name="connsiteY1468" fmla="*/ 41522 h 236901"/>
              <a:gd name="connsiteX1469" fmla="*/ 3307616 w 7670129"/>
              <a:gd name="connsiteY1469" fmla="*/ 41522 h 236901"/>
              <a:gd name="connsiteX1470" fmla="*/ 3307616 w 7670129"/>
              <a:gd name="connsiteY1470" fmla="*/ 66228 h 236901"/>
              <a:gd name="connsiteX1471" fmla="*/ 3288379 w 7670129"/>
              <a:gd name="connsiteY1471" fmla="*/ 66228 h 236901"/>
              <a:gd name="connsiteX1472" fmla="*/ 3288379 w 7670129"/>
              <a:gd name="connsiteY1472" fmla="*/ 83755 h 236901"/>
              <a:gd name="connsiteX1473" fmla="*/ 3325999 w 7670129"/>
              <a:gd name="connsiteY1473" fmla="*/ 83755 h 236901"/>
              <a:gd name="connsiteX1474" fmla="*/ 3325999 w 7670129"/>
              <a:gd name="connsiteY1474" fmla="*/ 70012 h 236901"/>
              <a:gd name="connsiteX1475" fmla="*/ 3325999 w 7670129"/>
              <a:gd name="connsiteY1475" fmla="*/ 66228 h 236901"/>
              <a:gd name="connsiteX1476" fmla="*/ 3325999 w 7670129"/>
              <a:gd name="connsiteY1476" fmla="*/ 24422 h 236901"/>
              <a:gd name="connsiteX1477" fmla="*/ 3310324 w 7670129"/>
              <a:gd name="connsiteY1477" fmla="*/ 24422 h 236901"/>
              <a:gd name="connsiteX1478" fmla="*/ 3307616 w 7670129"/>
              <a:gd name="connsiteY1478" fmla="*/ 24422 h 236901"/>
              <a:gd name="connsiteX1479" fmla="*/ 3264752 w 7670129"/>
              <a:gd name="connsiteY1479" fmla="*/ 24422 h 236901"/>
              <a:gd name="connsiteX1480" fmla="*/ 3264121 w 7670129"/>
              <a:gd name="connsiteY1480" fmla="*/ 24422 h 236901"/>
              <a:gd name="connsiteX1481" fmla="*/ 3246977 w 7670129"/>
              <a:gd name="connsiteY1481" fmla="*/ 24422 h 236901"/>
              <a:gd name="connsiteX1482" fmla="*/ 3246977 w 7670129"/>
              <a:gd name="connsiteY1482" fmla="*/ 41522 h 236901"/>
              <a:gd name="connsiteX1483" fmla="*/ 3246977 w 7670129"/>
              <a:gd name="connsiteY1483" fmla="*/ 232108 h 236901"/>
              <a:gd name="connsiteX1484" fmla="*/ 3204607 w 7670129"/>
              <a:gd name="connsiteY1484" fmla="*/ 232108 h 236901"/>
              <a:gd name="connsiteX1485" fmla="*/ 3204607 w 7670129"/>
              <a:gd name="connsiteY1485" fmla="*/ 232109 h 236901"/>
              <a:gd name="connsiteX1486" fmla="*/ 3204330 w 7670129"/>
              <a:gd name="connsiteY1486" fmla="*/ 232109 h 236901"/>
              <a:gd name="connsiteX1487" fmla="*/ 3204330 w 7670129"/>
              <a:gd name="connsiteY1487" fmla="*/ 232108 h 236901"/>
              <a:gd name="connsiteX1488" fmla="*/ 3118368 w 7670129"/>
              <a:gd name="connsiteY1488" fmla="*/ 232108 h 236901"/>
              <a:gd name="connsiteX1489" fmla="*/ 3118368 w 7670129"/>
              <a:gd name="connsiteY1489" fmla="*/ 125197 h 236901"/>
              <a:gd name="connsiteX1490" fmla="*/ 3204330 w 7670129"/>
              <a:gd name="connsiteY1490" fmla="*/ 125197 h 236901"/>
              <a:gd name="connsiteX1491" fmla="*/ 3204330 w 7670129"/>
              <a:gd name="connsiteY1491" fmla="*/ 106926 h 236901"/>
              <a:gd name="connsiteX1492" fmla="*/ 3118368 w 7670129"/>
              <a:gd name="connsiteY1492" fmla="*/ 106926 h 236901"/>
              <a:gd name="connsiteX1493" fmla="*/ 3117736 w 7670129"/>
              <a:gd name="connsiteY1493" fmla="*/ 106926 h 236901"/>
              <a:gd name="connsiteX1494" fmla="*/ 3117736 w 7670129"/>
              <a:gd name="connsiteY1494" fmla="*/ 41523 h 236901"/>
              <a:gd name="connsiteX1495" fmla="*/ 3118368 w 7670129"/>
              <a:gd name="connsiteY1495" fmla="*/ 41523 h 236901"/>
              <a:gd name="connsiteX1496" fmla="*/ 3161231 w 7670129"/>
              <a:gd name="connsiteY1496" fmla="*/ 41523 h 236901"/>
              <a:gd name="connsiteX1497" fmla="*/ 3161231 w 7670129"/>
              <a:gd name="connsiteY1497" fmla="*/ 66229 h 236901"/>
              <a:gd name="connsiteX1498" fmla="*/ 3141994 w 7670129"/>
              <a:gd name="connsiteY1498" fmla="*/ 66229 h 236901"/>
              <a:gd name="connsiteX1499" fmla="*/ 3141994 w 7670129"/>
              <a:gd name="connsiteY1499" fmla="*/ 83756 h 236901"/>
              <a:gd name="connsiteX1500" fmla="*/ 3179614 w 7670129"/>
              <a:gd name="connsiteY1500" fmla="*/ 83756 h 236901"/>
              <a:gd name="connsiteX1501" fmla="*/ 3179614 w 7670129"/>
              <a:gd name="connsiteY1501" fmla="*/ 70013 h 236901"/>
              <a:gd name="connsiteX1502" fmla="*/ 3179614 w 7670129"/>
              <a:gd name="connsiteY1502" fmla="*/ 66229 h 236901"/>
              <a:gd name="connsiteX1503" fmla="*/ 3179614 w 7670129"/>
              <a:gd name="connsiteY1503" fmla="*/ 24423 h 236901"/>
              <a:gd name="connsiteX1504" fmla="*/ 3163939 w 7670129"/>
              <a:gd name="connsiteY1504" fmla="*/ 24423 h 236901"/>
              <a:gd name="connsiteX1505" fmla="*/ 3161231 w 7670129"/>
              <a:gd name="connsiteY1505" fmla="*/ 24423 h 236901"/>
              <a:gd name="connsiteX1506" fmla="*/ 3118368 w 7670129"/>
              <a:gd name="connsiteY1506" fmla="*/ 24423 h 236901"/>
              <a:gd name="connsiteX1507" fmla="*/ 3117736 w 7670129"/>
              <a:gd name="connsiteY1507" fmla="*/ 24423 h 236901"/>
              <a:gd name="connsiteX1508" fmla="*/ 3100592 w 7670129"/>
              <a:gd name="connsiteY1508" fmla="*/ 24423 h 236901"/>
              <a:gd name="connsiteX1509" fmla="*/ 3100592 w 7670129"/>
              <a:gd name="connsiteY1509" fmla="*/ 41523 h 236901"/>
              <a:gd name="connsiteX1510" fmla="*/ 3100592 w 7670129"/>
              <a:gd name="connsiteY1510" fmla="*/ 232109 h 236901"/>
              <a:gd name="connsiteX1511" fmla="*/ 3058221 w 7670129"/>
              <a:gd name="connsiteY1511" fmla="*/ 232109 h 236901"/>
              <a:gd name="connsiteX1512" fmla="*/ 3057944 w 7670129"/>
              <a:gd name="connsiteY1512" fmla="*/ 232109 h 236901"/>
              <a:gd name="connsiteX1513" fmla="*/ 2971983 w 7670129"/>
              <a:gd name="connsiteY1513" fmla="*/ 232109 h 236901"/>
              <a:gd name="connsiteX1514" fmla="*/ 2971983 w 7670129"/>
              <a:gd name="connsiteY1514" fmla="*/ 125198 h 236901"/>
              <a:gd name="connsiteX1515" fmla="*/ 3057944 w 7670129"/>
              <a:gd name="connsiteY1515" fmla="*/ 125198 h 236901"/>
              <a:gd name="connsiteX1516" fmla="*/ 3057944 w 7670129"/>
              <a:gd name="connsiteY1516" fmla="*/ 106926 h 236901"/>
              <a:gd name="connsiteX1517" fmla="*/ 2971983 w 7670129"/>
              <a:gd name="connsiteY1517" fmla="*/ 106926 h 236901"/>
              <a:gd name="connsiteX1518" fmla="*/ 2971350 w 7670129"/>
              <a:gd name="connsiteY1518" fmla="*/ 106926 h 236901"/>
              <a:gd name="connsiteX1519" fmla="*/ 2971350 w 7670129"/>
              <a:gd name="connsiteY1519" fmla="*/ 41523 h 236901"/>
              <a:gd name="connsiteX1520" fmla="*/ 2971983 w 7670129"/>
              <a:gd name="connsiteY1520" fmla="*/ 41523 h 236901"/>
              <a:gd name="connsiteX1521" fmla="*/ 3014845 w 7670129"/>
              <a:gd name="connsiteY1521" fmla="*/ 41523 h 236901"/>
              <a:gd name="connsiteX1522" fmla="*/ 3014845 w 7670129"/>
              <a:gd name="connsiteY1522" fmla="*/ 66229 h 236901"/>
              <a:gd name="connsiteX1523" fmla="*/ 2995608 w 7670129"/>
              <a:gd name="connsiteY1523" fmla="*/ 66229 h 236901"/>
              <a:gd name="connsiteX1524" fmla="*/ 2995608 w 7670129"/>
              <a:gd name="connsiteY1524" fmla="*/ 83756 h 236901"/>
              <a:gd name="connsiteX1525" fmla="*/ 3033228 w 7670129"/>
              <a:gd name="connsiteY1525" fmla="*/ 83756 h 236901"/>
              <a:gd name="connsiteX1526" fmla="*/ 3033228 w 7670129"/>
              <a:gd name="connsiteY1526" fmla="*/ 70013 h 236901"/>
              <a:gd name="connsiteX1527" fmla="*/ 3033228 w 7670129"/>
              <a:gd name="connsiteY1527" fmla="*/ 66229 h 236901"/>
              <a:gd name="connsiteX1528" fmla="*/ 3033228 w 7670129"/>
              <a:gd name="connsiteY1528" fmla="*/ 24423 h 236901"/>
              <a:gd name="connsiteX1529" fmla="*/ 3017553 w 7670129"/>
              <a:gd name="connsiteY1529" fmla="*/ 24423 h 236901"/>
              <a:gd name="connsiteX1530" fmla="*/ 3014845 w 7670129"/>
              <a:gd name="connsiteY1530" fmla="*/ 24423 h 236901"/>
              <a:gd name="connsiteX1531" fmla="*/ 2971983 w 7670129"/>
              <a:gd name="connsiteY1531" fmla="*/ 24423 h 236901"/>
              <a:gd name="connsiteX1532" fmla="*/ 2971350 w 7670129"/>
              <a:gd name="connsiteY1532" fmla="*/ 24423 h 236901"/>
              <a:gd name="connsiteX1533" fmla="*/ 2954206 w 7670129"/>
              <a:gd name="connsiteY1533" fmla="*/ 24423 h 236901"/>
              <a:gd name="connsiteX1534" fmla="*/ 2954206 w 7670129"/>
              <a:gd name="connsiteY1534" fmla="*/ 41523 h 236901"/>
              <a:gd name="connsiteX1535" fmla="*/ 2954206 w 7670129"/>
              <a:gd name="connsiteY1535" fmla="*/ 232109 h 236901"/>
              <a:gd name="connsiteX1536" fmla="*/ 2911837 w 7670129"/>
              <a:gd name="connsiteY1536" fmla="*/ 232109 h 236901"/>
              <a:gd name="connsiteX1537" fmla="*/ 2911560 w 7670129"/>
              <a:gd name="connsiteY1537" fmla="*/ 232109 h 236901"/>
              <a:gd name="connsiteX1538" fmla="*/ 2825597 w 7670129"/>
              <a:gd name="connsiteY1538" fmla="*/ 232109 h 236901"/>
              <a:gd name="connsiteX1539" fmla="*/ 2825597 w 7670129"/>
              <a:gd name="connsiteY1539" fmla="*/ 125198 h 236901"/>
              <a:gd name="connsiteX1540" fmla="*/ 2911560 w 7670129"/>
              <a:gd name="connsiteY1540" fmla="*/ 125198 h 236901"/>
              <a:gd name="connsiteX1541" fmla="*/ 2911560 w 7670129"/>
              <a:gd name="connsiteY1541" fmla="*/ 106926 h 236901"/>
              <a:gd name="connsiteX1542" fmla="*/ 2825597 w 7670129"/>
              <a:gd name="connsiteY1542" fmla="*/ 106926 h 236901"/>
              <a:gd name="connsiteX1543" fmla="*/ 2824966 w 7670129"/>
              <a:gd name="connsiteY1543" fmla="*/ 106926 h 236901"/>
              <a:gd name="connsiteX1544" fmla="*/ 2824966 w 7670129"/>
              <a:gd name="connsiteY1544" fmla="*/ 41523 h 236901"/>
              <a:gd name="connsiteX1545" fmla="*/ 2825597 w 7670129"/>
              <a:gd name="connsiteY1545" fmla="*/ 41523 h 236901"/>
              <a:gd name="connsiteX1546" fmla="*/ 2868461 w 7670129"/>
              <a:gd name="connsiteY1546" fmla="*/ 41523 h 236901"/>
              <a:gd name="connsiteX1547" fmla="*/ 2868461 w 7670129"/>
              <a:gd name="connsiteY1547" fmla="*/ 66229 h 236901"/>
              <a:gd name="connsiteX1548" fmla="*/ 2849224 w 7670129"/>
              <a:gd name="connsiteY1548" fmla="*/ 66229 h 236901"/>
              <a:gd name="connsiteX1549" fmla="*/ 2849224 w 7670129"/>
              <a:gd name="connsiteY1549" fmla="*/ 83756 h 236901"/>
              <a:gd name="connsiteX1550" fmla="*/ 2886844 w 7670129"/>
              <a:gd name="connsiteY1550" fmla="*/ 83756 h 236901"/>
              <a:gd name="connsiteX1551" fmla="*/ 2886844 w 7670129"/>
              <a:gd name="connsiteY1551" fmla="*/ 70013 h 236901"/>
              <a:gd name="connsiteX1552" fmla="*/ 2886844 w 7670129"/>
              <a:gd name="connsiteY1552" fmla="*/ 66229 h 236901"/>
              <a:gd name="connsiteX1553" fmla="*/ 2886844 w 7670129"/>
              <a:gd name="connsiteY1553" fmla="*/ 24423 h 236901"/>
              <a:gd name="connsiteX1554" fmla="*/ 2871169 w 7670129"/>
              <a:gd name="connsiteY1554" fmla="*/ 24423 h 236901"/>
              <a:gd name="connsiteX1555" fmla="*/ 2868461 w 7670129"/>
              <a:gd name="connsiteY1555" fmla="*/ 24423 h 236901"/>
              <a:gd name="connsiteX1556" fmla="*/ 2825597 w 7670129"/>
              <a:gd name="connsiteY1556" fmla="*/ 24423 h 236901"/>
              <a:gd name="connsiteX1557" fmla="*/ 2824966 w 7670129"/>
              <a:gd name="connsiteY1557" fmla="*/ 24423 h 236901"/>
              <a:gd name="connsiteX1558" fmla="*/ 2807822 w 7670129"/>
              <a:gd name="connsiteY1558" fmla="*/ 24423 h 236901"/>
              <a:gd name="connsiteX1559" fmla="*/ 2807822 w 7670129"/>
              <a:gd name="connsiteY1559" fmla="*/ 41523 h 236901"/>
              <a:gd name="connsiteX1560" fmla="*/ 2807822 w 7670129"/>
              <a:gd name="connsiteY1560" fmla="*/ 232109 h 236901"/>
              <a:gd name="connsiteX1561" fmla="*/ 2765452 w 7670129"/>
              <a:gd name="connsiteY1561" fmla="*/ 232109 h 236901"/>
              <a:gd name="connsiteX1562" fmla="*/ 2765452 w 7670129"/>
              <a:gd name="connsiteY1562" fmla="*/ 232110 h 236901"/>
              <a:gd name="connsiteX1563" fmla="*/ 2765175 w 7670129"/>
              <a:gd name="connsiteY1563" fmla="*/ 232110 h 236901"/>
              <a:gd name="connsiteX1564" fmla="*/ 2765175 w 7670129"/>
              <a:gd name="connsiteY1564" fmla="*/ 232109 h 236901"/>
              <a:gd name="connsiteX1565" fmla="*/ 2679213 w 7670129"/>
              <a:gd name="connsiteY1565" fmla="*/ 232109 h 236901"/>
              <a:gd name="connsiteX1566" fmla="*/ 2679213 w 7670129"/>
              <a:gd name="connsiteY1566" fmla="*/ 125198 h 236901"/>
              <a:gd name="connsiteX1567" fmla="*/ 2765175 w 7670129"/>
              <a:gd name="connsiteY1567" fmla="*/ 125198 h 236901"/>
              <a:gd name="connsiteX1568" fmla="*/ 2765175 w 7670129"/>
              <a:gd name="connsiteY1568" fmla="*/ 106927 h 236901"/>
              <a:gd name="connsiteX1569" fmla="*/ 2679213 w 7670129"/>
              <a:gd name="connsiteY1569" fmla="*/ 106927 h 236901"/>
              <a:gd name="connsiteX1570" fmla="*/ 2678581 w 7670129"/>
              <a:gd name="connsiteY1570" fmla="*/ 106927 h 236901"/>
              <a:gd name="connsiteX1571" fmla="*/ 2678581 w 7670129"/>
              <a:gd name="connsiteY1571" fmla="*/ 41524 h 236901"/>
              <a:gd name="connsiteX1572" fmla="*/ 2679213 w 7670129"/>
              <a:gd name="connsiteY1572" fmla="*/ 41524 h 236901"/>
              <a:gd name="connsiteX1573" fmla="*/ 2722076 w 7670129"/>
              <a:gd name="connsiteY1573" fmla="*/ 41524 h 236901"/>
              <a:gd name="connsiteX1574" fmla="*/ 2722076 w 7670129"/>
              <a:gd name="connsiteY1574" fmla="*/ 66230 h 236901"/>
              <a:gd name="connsiteX1575" fmla="*/ 2702839 w 7670129"/>
              <a:gd name="connsiteY1575" fmla="*/ 66230 h 236901"/>
              <a:gd name="connsiteX1576" fmla="*/ 2702839 w 7670129"/>
              <a:gd name="connsiteY1576" fmla="*/ 83757 h 236901"/>
              <a:gd name="connsiteX1577" fmla="*/ 2740459 w 7670129"/>
              <a:gd name="connsiteY1577" fmla="*/ 83757 h 236901"/>
              <a:gd name="connsiteX1578" fmla="*/ 2740459 w 7670129"/>
              <a:gd name="connsiteY1578" fmla="*/ 70014 h 236901"/>
              <a:gd name="connsiteX1579" fmla="*/ 2740459 w 7670129"/>
              <a:gd name="connsiteY1579" fmla="*/ 66230 h 236901"/>
              <a:gd name="connsiteX1580" fmla="*/ 2740459 w 7670129"/>
              <a:gd name="connsiteY1580" fmla="*/ 24424 h 236901"/>
              <a:gd name="connsiteX1581" fmla="*/ 2724784 w 7670129"/>
              <a:gd name="connsiteY1581" fmla="*/ 24424 h 236901"/>
              <a:gd name="connsiteX1582" fmla="*/ 2722076 w 7670129"/>
              <a:gd name="connsiteY1582" fmla="*/ 24424 h 236901"/>
              <a:gd name="connsiteX1583" fmla="*/ 2679213 w 7670129"/>
              <a:gd name="connsiteY1583" fmla="*/ 24424 h 236901"/>
              <a:gd name="connsiteX1584" fmla="*/ 2678581 w 7670129"/>
              <a:gd name="connsiteY1584" fmla="*/ 24424 h 236901"/>
              <a:gd name="connsiteX1585" fmla="*/ 2661437 w 7670129"/>
              <a:gd name="connsiteY1585" fmla="*/ 24424 h 236901"/>
              <a:gd name="connsiteX1586" fmla="*/ 2661437 w 7670129"/>
              <a:gd name="connsiteY1586" fmla="*/ 41524 h 236901"/>
              <a:gd name="connsiteX1587" fmla="*/ 2661437 w 7670129"/>
              <a:gd name="connsiteY1587" fmla="*/ 232110 h 236901"/>
              <a:gd name="connsiteX1588" fmla="*/ 2619066 w 7670129"/>
              <a:gd name="connsiteY1588" fmla="*/ 232110 h 236901"/>
              <a:gd name="connsiteX1589" fmla="*/ 2619066 w 7670129"/>
              <a:gd name="connsiteY1589" fmla="*/ 232111 h 236901"/>
              <a:gd name="connsiteX1590" fmla="*/ 2618789 w 7670129"/>
              <a:gd name="connsiteY1590" fmla="*/ 232111 h 236901"/>
              <a:gd name="connsiteX1591" fmla="*/ 2618789 w 7670129"/>
              <a:gd name="connsiteY1591" fmla="*/ 232110 h 236901"/>
              <a:gd name="connsiteX1592" fmla="*/ 2532829 w 7670129"/>
              <a:gd name="connsiteY1592" fmla="*/ 232110 h 236901"/>
              <a:gd name="connsiteX1593" fmla="*/ 2532829 w 7670129"/>
              <a:gd name="connsiteY1593" fmla="*/ 125199 h 236901"/>
              <a:gd name="connsiteX1594" fmla="*/ 2618789 w 7670129"/>
              <a:gd name="connsiteY1594" fmla="*/ 125199 h 236901"/>
              <a:gd name="connsiteX1595" fmla="*/ 2618789 w 7670129"/>
              <a:gd name="connsiteY1595" fmla="*/ 106928 h 236901"/>
              <a:gd name="connsiteX1596" fmla="*/ 2532829 w 7670129"/>
              <a:gd name="connsiteY1596" fmla="*/ 106928 h 236901"/>
              <a:gd name="connsiteX1597" fmla="*/ 2532196 w 7670129"/>
              <a:gd name="connsiteY1597" fmla="*/ 106928 h 236901"/>
              <a:gd name="connsiteX1598" fmla="*/ 2532196 w 7670129"/>
              <a:gd name="connsiteY1598" fmla="*/ 41525 h 236901"/>
              <a:gd name="connsiteX1599" fmla="*/ 2532829 w 7670129"/>
              <a:gd name="connsiteY1599" fmla="*/ 41525 h 236901"/>
              <a:gd name="connsiteX1600" fmla="*/ 2575690 w 7670129"/>
              <a:gd name="connsiteY1600" fmla="*/ 41525 h 236901"/>
              <a:gd name="connsiteX1601" fmla="*/ 2575690 w 7670129"/>
              <a:gd name="connsiteY1601" fmla="*/ 66231 h 236901"/>
              <a:gd name="connsiteX1602" fmla="*/ 2556454 w 7670129"/>
              <a:gd name="connsiteY1602" fmla="*/ 66231 h 236901"/>
              <a:gd name="connsiteX1603" fmla="*/ 2556454 w 7670129"/>
              <a:gd name="connsiteY1603" fmla="*/ 83758 h 236901"/>
              <a:gd name="connsiteX1604" fmla="*/ 2594073 w 7670129"/>
              <a:gd name="connsiteY1604" fmla="*/ 83758 h 236901"/>
              <a:gd name="connsiteX1605" fmla="*/ 2594073 w 7670129"/>
              <a:gd name="connsiteY1605" fmla="*/ 70015 h 236901"/>
              <a:gd name="connsiteX1606" fmla="*/ 2594073 w 7670129"/>
              <a:gd name="connsiteY1606" fmla="*/ 66231 h 236901"/>
              <a:gd name="connsiteX1607" fmla="*/ 2594073 w 7670129"/>
              <a:gd name="connsiteY1607" fmla="*/ 24425 h 236901"/>
              <a:gd name="connsiteX1608" fmla="*/ 2578398 w 7670129"/>
              <a:gd name="connsiteY1608" fmla="*/ 24425 h 236901"/>
              <a:gd name="connsiteX1609" fmla="*/ 2575690 w 7670129"/>
              <a:gd name="connsiteY1609" fmla="*/ 24425 h 236901"/>
              <a:gd name="connsiteX1610" fmla="*/ 2532829 w 7670129"/>
              <a:gd name="connsiteY1610" fmla="*/ 24425 h 236901"/>
              <a:gd name="connsiteX1611" fmla="*/ 2532196 w 7670129"/>
              <a:gd name="connsiteY1611" fmla="*/ 24425 h 236901"/>
              <a:gd name="connsiteX1612" fmla="*/ 2515052 w 7670129"/>
              <a:gd name="connsiteY1612" fmla="*/ 24425 h 236901"/>
              <a:gd name="connsiteX1613" fmla="*/ 2515052 w 7670129"/>
              <a:gd name="connsiteY1613" fmla="*/ 41525 h 236901"/>
              <a:gd name="connsiteX1614" fmla="*/ 2515052 w 7670129"/>
              <a:gd name="connsiteY1614" fmla="*/ 232111 h 236901"/>
              <a:gd name="connsiteX1615" fmla="*/ 2472684 w 7670129"/>
              <a:gd name="connsiteY1615" fmla="*/ 232111 h 236901"/>
              <a:gd name="connsiteX1616" fmla="*/ 2472684 w 7670129"/>
              <a:gd name="connsiteY1616" fmla="*/ 232112 h 236901"/>
              <a:gd name="connsiteX1617" fmla="*/ 2472407 w 7670129"/>
              <a:gd name="connsiteY1617" fmla="*/ 232112 h 236901"/>
              <a:gd name="connsiteX1618" fmla="*/ 2472407 w 7670129"/>
              <a:gd name="connsiteY1618" fmla="*/ 232111 h 236901"/>
              <a:gd name="connsiteX1619" fmla="*/ 2386443 w 7670129"/>
              <a:gd name="connsiteY1619" fmla="*/ 232111 h 236901"/>
              <a:gd name="connsiteX1620" fmla="*/ 2386443 w 7670129"/>
              <a:gd name="connsiteY1620" fmla="*/ 125200 h 236901"/>
              <a:gd name="connsiteX1621" fmla="*/ 2472407 w 7670129"/>
              <a:gd name="connsiteY1621" fmla="*/ 125200 h 236901"/>
              <a:gd name="connsiteX1622" fmla="*/ 2472407 w 7670129"/>
              <a:gd name="connsiteY1622" fmla="*/ 106929 h 236901"/>
              <a:gd name="connsiteX1623" fmla="*/ 2386443 w 7670129"/>
              <a:gd name="connsiteY1623" fmla="*/ 106929 h 236901"/>
              <a:gd name="connsiteX1624" fmla="*/ 2385812 w 7670129"/>
              <a:gd name="connsiteY1624" fmla="*/ 106929 h 236901"/>
              <a:gd name="connsiteX1625" fmla="*/ 2385812 w 7670129"/>
              <a:gd name="connsiteY1625" fmla="*/ 41526 h 236901"/>
              <a:gd name="connsiteX1626" fmla="*/ 2386443 w 7670129"/>
              <a:gd name="connsiteY1626" fmla="*/ 41526 h 236901"/>
              <a:gd name="connsiteX1627" fmla="*/ 2429308 w 7670129"/>
              <a:gd name="connsiteY1627" fmla="*/ 41526 h 236901"/>
              <a:gd name="connsiteX1628" fmla="*/ 2429308 w 7670129"/>
              <a:gd name="connsiteY1628" fmla="*/ 66232 h 236901"/>
              <a:gd name="connsiteX1629" fmla="*/ 2410070 w 7670129"/>
              <a:gd name="connsiteY1629" fmla="*/ 66232 h 236901"/>
              <a:gd name="connsiteX1630" fmla="*/ 2410070 w 7670129"/>
              <a:gd name="connsiteY1630" fmla="*/ 83759 h 236901"/>
              <a:gd name="connsiteX1631" fmla="*/ 2447690 w 7670129"/>
              <a:gd name="connsiteY1631" fmla="*/ 83759 h 236901"/>
              <a:gd name="connsiteX1632" fmla="*/ 2447690 w 7670129"/>
              <a:gd name="connsiteY1632" fmla="*/ 70016 h 236901"/>
              <a:gd name="connsiteX1633" fmla="*/ 2447690 w 7670129"/>
              <a:gd name="connsiteY1633" fmla="*/ 66232 h 236901"/>
              <a:gd name="connsiteX1634" fmla="*/ 2447690 w 7670129"/>
              <a:gd name="connsiteY1634" fmla="*/ 24426 h 236901"/>
              <a:gd name="connsiteX1635" fmla="*/ 2432016 w 7670129"/>
              <a:gd name="connsiteY1635" fmla="*/ 24426 h 236901"/>
              <a:gd name="connsiteX1636" fmla="*/ 2429308 w 7670129"/>
              <a:gd name="connsiteY1636" fmla="*/ 24426 h 236901"/>
              <a:gd name="connsiteX1637" fmla="*/ 2386443 w 7670129"/>
              <a:gd name="connsiteY1637" fmla="*/ 24426 h 236901"/>
              <a:gd name="connsiteX1638" fmla="*/ 2385812 w 7670129"/>
              <a:gd name="connsiteY1638" fmla="*/ 24426 h 236901"/>
              <a:gd name="connsiteX1639" fmla="*/ 2368669 w 7670129"/>
              <a:gd name="connsiteY1639" fmla="*/ 24426 h 236901"/>
              <a:gd name="connsiteX1640" fmla="*/ 2368669 w 7670129"/>
              <a:gd name="connsiteY1640" fmla="*/ 41526 h 236901"/>
              <a:gd name="connsiteX1641" fmla="*/ 2368669 w 7670129"/>
              <a:gd name="connsiteY1641" fmla="*/ 232112 h 236901"/>
              <a:gd name="connsiteX1642" fmla="*/ 2326299 w 7670129"/>
              <a:gd name="connsiteY1642" fmla="*/ 232112 h 236901"/>
              <a:gd name="connsiteX1643" fmla="*/ 2326021 w 7670129"/>
              <a:gd name="connsiteY1643" fmla="*/ 232112 h 236901"/>
              <a:gd name="connsiteX1644" fmla="*/ 2240060 w 7670129"/>
              <a:gd name="connsiteY1644" fmla="*/ 232112 h 236901"/>
              <a:gd name="connsiteX1645" fmla="*/ 2240060 w 7670129"/>
              <a:gd name="connsiteY1645" fmla="*/ 125201 h 236901"/>
              <a:gd name="connsiteX1646" fmla="*/ 2326021 w 7670129"/>
              <a:gd name="connsiteY1646" fmla="*/ 125201 h 236901"/>
              <a:gd name="connsiteX1647" fmla="*/ 2326021 w 7670129"/>
              <a:gd name="connsiteY1647" fmla="*/ 106929 h 236901"/>
              <a:gd name="connsiteX1648" fmla="*/ 2240060 w 7670129"/>
              <a:gd name="connsiteY1648" fmla="*/ 106929 h 236901"/>
              <a:gd name="connsiteX1649" fmla="*/ 2239428 w 7670129"/>
              <a:gd name="connsiteY1649" fmla="*/ 106929 h 236901"/>
              <a:gd name="connsiteX1650" fmla="*/ 2239428 w 7670129"/>
              <a:gd name="connsiteY1650" fmla="*/ 41526 h 236901"/>
              <a:gd name="connsiteX1651" fmla="*/ 2240060 w 7670129"/>
              <a:gd name="connsiteY1651" fmla="*/ 41526 h 236901"/>
              <a:gd name="connsiteX1652" fmla="*/ 2282923 w 7670129"/>
              <a:gd name="connsiteY1652" fmla="*/ 41526 h 236901"/>
              <a:gd name="connsiteX1653" fmla="*/ 2282923 w 7670129"/>
              <a:gd name="connsiteY1653" fmla="*/ 66232 h 236901"/>
              <a:gd name="connsiteX1654" fmla="*/ 2263686 w 7670129"/>
              <a:gd name="connsiteY1654" fmla="*/ 66232 h 236901"/>
              <a:gd name="connsiteX1655" fmla="*/ 2263686 w 7670129"/>
              <a:gd name="connsiteY1655" fmla="*/ 83759 h 236901"/>
              <a:gd name="connsiteX1656" fmla="*/ 2301305 w 7670129"/>
              <a:gd name="connsiteY1656" fmla="*/ 83759 h 236901"/>
              <a:gd name="connsiteX1657" fmla="*/ 2301305 w 7670129"/>
              <a:gd name="connsiteY1657" fmla="*/ 70016 h 236901"/>
              <a:gd name="connsiteX1658" fmla="*/ 2301305 w 7670129"/>
              <a:gd name="connsiteY1658" fmla="*/ 66232 h 236901"/>
              <a:gd name="connsiteX1659" fmla="*/ 2301305 w 7670129"/>
              <a:gd name="connsiteY1659" fmla="*/ 24426 h 236901"/>
              <a:gd name="connsiteX1660" fmla="*/ 2285631 w 7670129"/>
              <a:gd name="connsiteY1660" fmla="*/ 24426 h 236901"/>
              <a:gd name="connsiteX1661" fmla="*/ 2282923 w 7670129"/>
              <a:gd name="connsiteY1661" fmla="*/ 24426 h 236901"/>
              <a:gd name="connsiteX1662" fmla="*/ 2240060 w 7670129"/>
              <a:gd name="connsiteY1662" fmla="*/ 24426 h 236901"/>
              <a:gd name="connsiteX1663" fmla="*/ 2239428 w 7670129"/>
              <a:gd name="connsiteY1663" fmla="*/ 24426 h 236901"/>
              <a:gd name="connsiteX1664" fmla="*/ 2222284 w 7670129"/>
              <a:gd name="connsiteY1664" fmla="*/ 24426 h 236901"/>
              <a:gd name="connsiteX1665" fmla="*/ 2222284 w 7670129"/>
              <a:gd name="connsiteY1665" fmla="*/ 41526 h 236901"/>
              <a:gd name="connsiteX1666" fmla="*/ 2222284 w 7670129"/>
              <a:gd name="connsiteY1666" fmla="*/ 232112 h 236901"/>
              <a:gd name="connsiteX1667" fmla="*/ 2179914 w 7670129"/>
              <a:gd name="connsiteY1667" fmla="*/ 232112 h 236901"/>
              <a:gd name="connsiteX1668" fmla="*/ 2179914 w 7670129"/>
              <a:gd name="connsiteY1668" fmla="*/ 232113 h 236901"/>
              <a:gd name="connsiteX1669" fmla="*/ 2179637 w 7670129"/>
              <a:gd name="connsiteY1669" fmla="*/ 232113 h 236901"/>
              <a:gd name="connsiteX1670" fmla="*/ 2179637 w 7670129"/>
              <a:gd name="connsiteY1670" fmla="*/ 232112 h 236901"/>
              <a:gd name="connsiteX1671" fmla="*/ 2093674 w 7670129"/>
              <a:gd name="connsiteY1671" fmla="*/ 232112 h 236901"/>
              <a:gd name="connsiteX1672" fmla="*/ 2093674 w 7670129"/>
              <a:gd name="connsiteY1672" fmla="*/ 125201 h 236901"/>
              <a:gd name="connsiteX1673" fmla="*/ 2179637 w 7670129"/>
              <a:gd name="connsiteY1673" fmla="*/ 125201 h 236901"/>
              <a:gd name="connsiteX1674" fmla="*/ 2179637 w 7670129"/>
              <a:gd name="connsiteY1674" fmla="*/ 106930 h 236901"/>
              <a:gd name="connsiteX1675" fmla="*/ 2093674 w 7670129"/>
              <a:gd name="connsiteY1675" fmla="*/ 106930 h 236901"/>
              <a:gd name="connsiteX1676" fmla="*/ 2093042 w 7670129"/>
              <a:gd name="connsiteY1676" fmla="*/ 106930 h 236901"/>
              <a:gd name="connsiteX1677" fmla="*/ 2093042 w 7670129"/>
              <a:gd name="connsiteY1677" fmla="*/ 41527 h 236901"/>
              <a:gd name="connsiteX1678" fmla="*/ 2093674 w 7670129"/>
              <a:gd name="connsiteY1678" fmla="*/ 41527 h 236901"/>
              <a:gd name="connsiteX1679" fmla="*/ 2136538 w 7670129"/>
              <a:gd name="connsiteY1679" fmla="*/ 41527 h 236901"/>
              <a:gd name="connsiteX1680" fmla="*/ 2136538 w 7670129"/>
              <a:gd name="connsiteY1680" fmla="*/ 66233 h 236901"/>
              <a:gd name="connsiteX1681" fmla="*/ 2117301 w 7670129"/>
              <a:gd name="connsiteY1681" fmla="*/ 66233 h 236901"/>
              <a:gd name="connsiteX1682" fmla="*/ 2117301 w 7670129"/>
              <a:gd name="connsiteY1682" fmla="*/ 83760 h 236901"/>
              <a:gd name="connsiteX1683" fmla="*/ 2154920 w 7670129"/>
              <a:gd name="connsiteY1683" fmla="*/ 83760 h 236901"/>
              <a:gd name="connsiteX1684" fmla="*/ 2154920 w 7670129"/>
              <a:gd name="connsiteY1684" fmla="*/ 70017 h 236901"/>
              <a:gd name="connsiteX1685" fmla="*/ 2154920 w 7670129"/>
              <a:gd name="connsiteY1685" fmla="*/ 66233 h 236901"/>
              <a:gd name="connsiteX1686" fmla="*/ 2154920 w 7670129"/>
              <a:gd name="connsiteY1686" fmla="*/ 24427 h 236901"/>
              <a:gd name="connsiteX1687" fmla="*/ 2139245 w 7670129"/>
              <a:gd name="connsiteY1687" fmla="*/ 24427 h 236901"/>
              <a:gd name="connsiteX1688" fmla="*/ 2136538 w 7670129"/>
              <a:gd name="connsiteY1688" fmla="*/ 24427 h 236901"/>
              <a:gd name="connsiteX1689" fmla="*/ 2093674 w 7670129"/>
              <a:gd name="connsiteY1689" fmla="*/ 24427 h 236901"/>
              <a:gd name="connsiteX1690" fmla="*/ 2093042 w 7670129"/>
              <a:gd name="connsiteY1690" fmla="*/ 24427 h 236901"/>
              <a:gd name="connsiteX1691" fmla="*/ 2075899 w 7670129"/>
              <a:gd name="connsiteY1691" fmla="*/ 24427 h 236901"/>
              <a:gd name="connsiteX1692" fmla="*/ 2075899 w 7670129"/>
              <a:gd name="connsiteY1692" fmla="*/ 41527 h 236901"/>
              <a:gd name="connsiteX1693" fmla="*/ 2075899 w 7670129"/>
              <a:gd name="connsiteY1693" fmla="*/ 232113 h 236901"/>
              <a:gd name="connsiteX1694" fmla="*/ 2033528 w 7670129"/>
              <a:gd name="connsiteY1694" fmla="*/ 232113 h 236901"/>
              <a:gd name="connsiteX1695" fmla="*/ 2033252 w 7670129"/>
              <a:gd name="connsiteY1695" fmla="*/ 232113 h 236901"/>
              <a:gd name="connsiteX1696" fmla="*/ 1947289 w 7670129"/>
              <a:gd name="connsiteY1696" fmla="*/ 232113 h 236901"/>
              <a:gd name="connsiteX1697" fmla="*/ 1947289 w 7670129"/>
              <a:gd name="connsiteY1697" fmla="*/ 125202 h 236901"/>
              <a:gd name="connsiteX1698" fmla="*/ 2033252 w 7670129"/>
              <a:gd name="connsiteY1698" fmla="*/ 125202 h 236901"/>
              <a:gd name="connsiteX1699" fmla="*/ 2033252 w 7670129"/>
              <a:gd name="connsiteY1699" fmla="*/ 106930 h 236901"/>
              <a:gd name="connsiteX1700" fmla="*/ 1947289 w 7670129"/>
              <a:gd name="connsiteY1700" fmla="*/ 106930 h 236901"/>
              <a:gd name="connsiteX1701" fmla="*/ 1946656 w 7670129"/>
              <a:gd name="connsiteY1701" fmla="*/ 106930 h 236901"/>
              <a:gd name="connsiteX1702" fmla="*/ 1946656 w 7670129"/>
              <a:gd name="connsiteY1702" fmla="*/ 41527 h 236901"/>
              <a:gd name="connsiteX1703" fmla="*/ 1947289 w 7670129"/>
              <a:gd name="connsiteY1703" fmla="*/ 41527 h 236901"/>
              <a:gd name="connsiteX1704" fmla="*/ 1990152 w 7670129"/>
              <a:gd name="connsiteY1704" fmla="*/ 41527 h 236901"/>
              <a:gd name="connsiteX1705" fmla="*/ 1990152 w 7670129"/>
              <a:gd name="connsiteY1705" fmla="*/ 66233 h 236901"/>
              <a:gd name="connsiteX1706" fmla="*/ 1970915 w 7670129"/>
              <a:gd name="connsiteY1706" fmla="*/ 66233 h 236901"/>
              <a:gd name="connsiteX1707" fmla="*/ 1970915 w 7670129"/>
              <a:gd name="connsiteY1707" fmla="*/ 83760 h 236901"/>
              <a:gd name="connsiteX1708" fmla="*/ 2008535 w 7670129"/>
              <a:gd name="connsiteY1708" fmla="*/ 83760 h 236901"/>
              <a:gd name="connsiteX1709" fmla="*/ 2008535 w 7670129"/>
              <a:gd name="connsiteY1709" fmla="*/ 70017 h 236901"/>
              <a:gd name="connsiteX1710" fmla="*/ 2008535 w 7670129"/>
              <a:gd name="connsiteY1710" fmla="*/ 66233 h 236901"/>
              <a:gd name="connsiteX1711" fmla="*/ 2008535 w 7670129"/>
              <a:gd name="connsiteY1711" fmla="*/ 24427 h 236901"/>
              <a:gd name="connsiteX1712" fmla="*/ 1992860 w 7670129"/>
              <a:gd name="connsiteY1712" fmla="*/ 24427 h 236901"/>
              <a:gd name="connsiteX1713" fmla="*/ 1990152 w 7670129"/>
              <a:gd name="connsiteY1713" fmla="*/ 24427 h 236901"/>
              <a:gd name="connsiteX1714" fmla="*/ 1947289 w 7670129"/>
              <a:gd name="connsiteY1714" fmla="*/ 24427 h 236901"/>
              <a:gd name="connsiteX1715" fmla="*/ 1946656 w 7670129"/>
              <a:gd name="connsiteY1715" fmla="*/ 24427 h 236901"/>
              <a:gd name="connsiteX1716" fmla="*/ 1929513 w 7670129"/>
              <a:gd name="connsiteY1716" fmla="*/ 24427 h 236901"/>
              <a:gd name="connsiteX1717" fmla="*/ 1929513 w 7670129"/>
              <a:gd name="connsiteY1717" fmla="*/ 41527 h 236901"/>
              <a:gd name="connsiteX1718" fmla="*/ 1929513 w 7670129"/>
              <a:gd name="connsiteY1718" fmla="*/ 232113 h 236901"/>
              <a:gd name="connsiteX1719" fmla="*/ 1887143 w 7670129"/>
              <a:gd name="connsiteY1719" fmla="*/ 232113 h 236901"/>
              <a:gd name="connsiteX1720" fmla="*/ 1887143 w 7670129"/>
              <a:gd name="connsiteY1720" fmla="*/ 232114 h 236901"/>
              <a:gd name="connsiteX1721" fmla="*/ 1886866 w 7670129"/>
              <a:gd name="connsiteY1721" fmla="*/ 232114 h 236901"/>
              <a:gd name="connsiteX1722" fmla="*/ 1886866 w 7670129"/>
              <a:gd name="connsiteY1722" fmla="*/ 232113 h 236901"/>
              <a:gd name="connsiteX1723" fmla="*/ 1800905 w 7670129"/>
              <a:gd name="connsiteY1723" fmla="*/ 232113 h 236901"/>
              <a:gd name="connsiteX1724" fmla="*/ 1800905 w 7670129"/>
              <a:gd name="connsiteY1724" fmla="*/ 125202 h 236901"/>
              <a:gd name="connsiteX1725" fmla="*/ 1886866 w 7670129"/>
              <a:gd name="connsiteY1725" fmla="*/ 125202 h 236901"/>
              <a:gd name="connsiteX1726" fmla="*/ 1886866 w 7670129"/>
              <a:gd name="connsiteY1726" fmla="*/ 106931 h 236901"/>
              <a:gd name="connsiteX1727" fmla="*/ 1800905 w 7670129"/>
              <a:gd name="connsiteY1727" fmla="*/ 106931 h 236901"/>
              <a:gd name="connsiteX1728" fmla="*/ 1800273 w 7670129"/>
              <a:gd name="connsiteY1728" fmla="*/ 106931 h 236901"/>
              <a:gd name="connsiteX1729" fmla="*/ 1800273 w 7670129"/>
              <a:gd name="connsiteY1729" fmla="*/ 41528 h 236901"/>
              <a:gd name="connsiteX1730" fmla="*/ 1800905 w 7670129"/>
              <a:gd name="connsiteY1730" fmla="*/ 41528 h 236901"/>
              <a:gd name="connsiteX1731" fmla="*/ 1843767 w 7670129"/>
              <a:gd name="connsiteY1731" fmla="*/ 41528 h 236901"/>
              <a:gd name="connsiteX1732" fmla="*/ 1843767 w 7670129"/>
              <a:gd name="connsiteY1732" fmla="*/ 66234 h 236901"/>
              <a:gd name="connsiteX1733" fmla="*/ 1824530 w 7670129"/>
              <a:gd name="connsiteY1733" fmla="*/ 66234 h 236901"/>
              <a:gd name="connsiteX1734" fmla="*/ 1824530 w 7670129"/>
              <a:gd name="connsiteY1734" fmla="*/ 83761 h 236901"/>
              <a:gd name="connsiteX1735" fmla="*/ 1862149 w 7670129"/>
              <a:gd name="connsiteY1735" fmla="*/ 83761 h 236901"/>
              <a:gd name="connsiteX1736" fmla="*/ 1862149 w 7670129"/>
              <a:gd name="connsiteY1736" fmla="*/ 70018 h 236901"/>
              <a:gd name="connsiteX1737" fmla="*/ 1862149 w 7670129"/>
              <a:gd name="connsiteY1737" fmla="*/ 66234 h 236901"/>
              <a:gd name="connsiteX1738" fmla="*/ 1862149 w 7670129"/>
              <a:gd name="connsiteY1738" fmla="*/ 24428 h 236901"/>
              <a:gd name="connsiteX1739" fmla="*/ 1846475 w 7670129"/>
              <a:gd name="connsiteY1739" fmla="*/ 24428 h 236901"/>
              <a:gd name="connsiteX1740" fmla="*/ 1843767 w 7670129"/>
              <a:gd name="connsiteY1740" fmla="*/ 24428 h 236901"/>
              <a:gd name="connsiteX1741" fmla="*/ 1800905 w 7670129"/>
              <a:gd name="connsiteY1741" fmla="*/ 24428 h 236901"/>
              <a:gd name="connsiteX1742" fmla="*/ 1800273 w 7670129"/>
              <a:gd name="connsiteY1742" fmla="*/ 24428 h 236901"/>
              <a:gd name="connsiteX1743" fmla="*/ 1783129 w 7670129"/>
              <a:gd name="connsiteY1743" fmla="*/ 24428 h 236901"/>
              <a:gd name="connsiteX1744" fmla="*/ 1783129 w 7670129"/>
              <a:gd name="connsiteY1744" fmla="*/ 41528 h 236901"/>
              <a:gd name="connsiteX1745" fmla="*/ 1783129 w 7670129"/>
              <a:gd name="connsiteY1745" fmla="*/ 232114 h 236901"/>
              <a:gd name="connsiteX1746" fmla="*/ 1740758 w 7670129"/>
              <a:gd name="connsiteY1746" fmla="*/ 232114 h 236901"/>
              <a:gd name="connsiteX1747" fmla="*/ 1740758 w 7670129"/>
              <a:gd name="connsiteY1747" fmla="*/ 232115 h 236901"/>
              <a:gd name="connsiteX1748" fmla="*/ 1740482 w 7670129"/>
              <a:gd name="connsiteY1748" fmla="*/ 232115 h 236901"/>
              <a:gd name="connsiteX1749" fmla="*/ 1740482 w 7670129"/>
              <a:gd name="connsiteY1749" fmla="*/ 232114 h 236901"/>
              <a:gd name="connsiteX1750" fmla="*/ 1654520 w 7670129"/>
              <a:gd name="connsiteY1750" fmla="*/ 232114 h 236901"/>
              <a:gd name="connsiteX1751" fmla="*/ 1654520 w 7670129"/>
              <a:gd name="connsiteY1751" fmla="*/ 125203 h 236901"/>
              <a:gd name="connsiteX1752" fmla="*/ 1740482 w 7670129"/>
              <a:gd name="connsiteY1752" fmla="*/ 125203 h 236901"/>
              <a:gd name="connsiteX1753" fmla="*/ 1740482 w 7670129"/>
              <a:gd name="connsiteY1753" fmla="*/ 106932 h 236901"/>
              <a:gd name="connsiteX1754" fmla="*/ 1654520 w 7670129"/>
              <a:gd name="connsiteY1754" fmla="*/ 106932 h 236901"/>
              <a:gd name="connsiteX1755" fmla="*/ 1653887 w 7670129"/>
              <a:gd name="connsiteY1755" fmla="*/ 106932 h 236901"/>
              <a:gd name="connsiteX1756" fmla="*/ 1653887 w 7670129"/>
              <a:gd name="connsiteY1756" fmla="*/ 41529 h 236901"/>
              <a:gd name="connsiteX1757" fmla="*/ 1654520 w 7670129"/>
              <a:gd name="connsiteY1757" fmla="*/ 41529 h 236901"/>
              <a:gd name="connsiteX1758" fmla="*/ 1697382 w 7670129"/>
              <a:gd name="connsiteY1758" fmla="*/ 41529 h 236901"/>
              <a:gd name="connsiteX1759" fmla="*/ 1697382 w 7670129"/>
              <a:gd name="connsiteY1759" fmla="*/ 66235 h 236901"/>
              <a:gd name="connsiteX1760" fmla="*/ 1678146 w 7670129"/>
              <a:gd name="connsiteY1760" fmla="*/ 66235 h 236901"/>
              <a:gd name="connsiteX1761" fmla="*/ 1678146 w 7670129"/>
              <a:gd name="connsiteY1761" fmla="*/ 83762 h 236901"/>
              <a:gd name="connsiteX1762" fmla="*/ 1715765 w 7670129"/>
              <a:gd name="connsiteY1762" fmla="*/ 83762 h 236901"/>
              <a:gd name="connsiteX1763" fmla="*/ 1715765 w 7670129"/>
              <a:gd name="connsiteY1763" fmla="*/ 70019 h 236901"/>
              <a:gd name="connsiteX1764" fmla="*/ 1715765 w 7670129"/>
              <a:gd name="connsiteY1764" fmla="*/ 66235 h 236901"/>
              <a:gd name="connsiteX1765" fmla="*/ 1715765 w 7670129"/>
              <a:gd name="connsiteY1765" fmla="*/ 24429 h 236901"/>
              <a:gd name="connsiteX1766" fmla="*/ 1700091 w 7670129"/>
              <a:gd name="connsiteY1766" fmla="*/ 24429 h 236901"/>
              <a:gd name="connsiteX1767" fmla="*/ 1697382 w 7670129"/>
              <a:gd name="connsiteY1767" fmla="*/ 24429 h 236901"/>
              <a:gd name="connsiteX1768" fmla="*/ 1654520 w 7670129"/>
              <a:gd name="connsiteY1768" fmla="*/ 24429 h 236901"/>
              <a:gd name="connsiteX1769" fmla="*/ 1653887 w 7670129"/>
              <a:gd name="connsiteY1769" fmla="*/ 24429 h 236901"/>
              <a:gd name="connsiteX1770" fmla="*/ 1636744 w 7670129"/>
              <a:gd name="connsiteY1770" fmla="*/ 24429 h 236901"/>
              <a:gd name="connsiteX1771" fmla="*/ 1636744 w 7670129"/>
              <a:gd name="connsiteY1771" fmla="*/ 41529 h 236901"/>
              <a:gd name="connsiteX1772" fmla="*/ 1636744 w 7670129"/>
              <a:gd name="connsiteY1772" fmla="*/ 232115 h 236901"/>
              <a:gd name="connsiteX1773" fmla="*/ 1594373 w 7670129"/>
              <a:gd name="connsiteY1773" fmla="*/ 232115 h 236901"/>
              <a:gd name="connsiteX1774" fmla="*/ 1594096 w 7670129"/>
              <a:gd name="connsiteY1774" fmla="*/ 232115 h 236901"/>
              <a:gd name="connsiteX1775" fmla="*/ 1508134 w 7670129"/>
              <a:gd name="connsiteY1775" fmla="*/ 232115 h 236901"/>
              <a:gd name="connsiteX1776" fmla="*/ 1508134 w 7670129"/>
              <a:gd name="connsiteY1776" fmla="*/ 125204 h 236901"/>
              <a:gd name="connsiteX1777" fmla="*/ 1594096 w 7670129"/>
              <a:gd name="connsiteY1777" fmla="*/ 125204 h 236901"/>
              <a:gd name="connsiteX1778" fmla="*/ 1594096 w 7670129"/>
              <a:gd name="connsiteY1778" fmla="*/ 106932 h 236901"/>
              <a:gd name="connsiteX1779" fmla="*/ 1508134 w 7670129"/>
              <a:gd name="connsiteY1779" fmla="*/ 106932 h 236901"/>
              <a:gd name="connsiteX1780" fmla="*/ 1507502 w 7670129"/>
              <a:gd name="connsiteY1780" fmla="*/ 106932 h 236901"/>
              <a:gd name="connsiteX1781" fmla="*/ 1507502 w 7670129"/>
              <a:gd name="connsiteY1781" fmla="*/ 41529 h 236901"/>
              <a:gd name="connsiteX1782" fmla="*/ 1508134 w 7670129"/>
              <a:gd name="connsiteY1782" fmla="*/ 41529 h 236901"/>
              <a:gd name="connsiteX1783" fmla="*/ 1550998 w 7670129"/>
              <a:gd name="connsiteY1783" fmla="*/ 41529 h 236901"/>
              <a:gd name="connsiteX1784" fmla="*/ 1550998 w 7670129"/>
              <a:gd name="connsiteY1784" fmla="*/ 66235 h 236901"/>
              <a:gd name="connsiteX1785" fmla="*/ 1531760 w 7670129"/>
              <a:gd name="connsiteY1785" fmla="*/ 66235 h 236901"/>
              <a:gd name="connsiteX1786" fmla="*/ 1531760 w 7670129"/>
              <a:gd name="connsiteY1786" fmla="*/ 83762 h 236901"/>
              <a:gd name="connsiteX1787" fmla="*/ 1569380 w 7670129"/>
              <a:gd name="connsiteY1787" fmla="*/ 83762 h 236901"/>
              <a:gd name="connsiteX1788" fmla="*/ 1569380 w 7670129"/>
              <a:gd name="connsiteY1788" fmla="*/ 70019 h 236901"/>
              <a:gd name="connsiteX1789" fmla="*/ 1569380 w 7670129"/>
              <a:gd name="connsiteY1789" fmla="*/ 66235 h 236901"/>
              <a:gd name="connsiteX1790" fmla="*/ 1569380 w 7670129"/>
              <a:gd name="connsiteY1790" fmla="*/ 24429 h 236901"/>
              <a:gd name="connsiteX1791" fmla="*/ 1553705 w 7670129"/>
              <a:gd name="connsiteY1791" fmla="*/ 24429 h 236901"/>
              <a:gd name="connsiteX1792" fmla="*/ 1550998 w 7670129"/>
              <a:gd name="connsiteY1792" fmla="*/ 24429 h 236901"/>
              <a:gd name="connsiteX1793" fmla="*/ 1508134 w 7670129"/>
              <a:gd name="connsiteY1793" fmla="*/ 24429 h 236901"/>
              <a:gd name="connsiteX1794" fmla="*/ 1507502 w 7670129"/>
              <a:gd name="connsiteY1794" fmla="*/ 24429 h 236901"/>
              <a:gd name="connsiteX1795" fmla="*/ 1490358 w 7670129"/>
              <a:gd name="connsiteY1795" fmla="*/ 24429 h 236901"/>
              <a:gd name="connsiteX1796" fmla="*/ 1490358 w 7670129"/>
              <a:gd name="connsiteY1796" fmla="*/ 41529 h 236901"/>
              <a:gd name="connsiteX1797" fmla="*/ 1490358 w 7670129"/>
              <a:gd name="connsiteY1797" fmla="*/ 232115 h 236901"/>
              <a:gd name="connsiteX1798" fmla="*/ 1447988 w 7670129"/>
              <a:gd name="connsiteY1798" fmla="*/ 232115 h 236901"/>
              <a:gd name="connsiteX1799" fmla="*/ 1447988 w 7670129"/>
              <a:gd name="connsiteY1799" fmla="*/ 232116 h 236901"/>
              <a:gd name="connsiteX1800" fmla="*/ 1447711 w 7670129"/>
              <a:gd name="connsiteY1800" fmla="*/ 232116 h 236901"/>
              <a:gd name="connsiteX1801" fmla="*/ 1447711 w 7670129"/>
              <a:gd name="connsiteY1801" fmla="*/ 232115 h 236901"/>
              <a:gd name="connsiteX1802" fmla="*/ 1361750 w 7670129"/>
              <a:gd name="connsiteY1802" fmla="*/ 232115 h 236901"/>
              <a:gd name="connsiteX1803" fmla="*/ 1361750 w 7670129"/>
              <a:gd name="connsiteY1803" fmla="*/ 125204 h 236901"/>
              <a:gd name="connsiteX1804" fmla="*/ 1447711 w 7670129"/>
              <a:gd name="connsiteY1804" fmla="*/ 125204 h 236901"/>
              <a:gd name="connsiteX1805" fmla="*/ 1447711 w 7670129"/>
              <a:gd name="connsiteY1805" fmla="*/ 106933 h 236901"/>
              <a:gd name="connsiteX1806" fmla="*/ 1361750 w 7670129"/>
              <a:gd name="connsiteY1806" fmla="*/ 106933 h 236901"/>
              <a:gd name="connsiteX1807" fmla="*/ 1361118 w 7670129"/>
              <a:gd name="connsiteY1807" fmla="*/ 106933 h 236901"/>
              <a:gd name="connsiteX1808" fmla="*/ 1361118 w 7670129"/>
              <a:gd name="connsiteY1808" fmla="*/ 41530 h 236901"/>
              <a:gd name="connsiteX1809" fmla="*/ 1361750 w 7670129"/>
              <a:gd name="connsiteY1809" fmla="*/ 41530 h 236901"/>
              <a:gd name="connsiteX1810" fmla="*/ 1404613 w 7670129"/>
              <a:gd name="connsiteY1810" fmla="*/ 41530 h 236901"/>
              <a:gd name="connsiteX1811" fmla="*/ 1404613 w 7670129"/>
              <a:gd name="connsiteY1811" fmla="*/ 66236 h 236901"/>
              <a:gd name="connsiteX1812" fmla="*/ 1385376 w 7670129"/>
              <a:gd name="connsiteY1812" fmla="*/ 66236 h 236901"/>
              <a:gd name="connsiteX1813" fmla="*/ 1385376 w 7670129"/>
              <a:gd name="connsiteY1813" fmla="*/ 83763 h 236901"/>
              <a:gd name="connsiteX1814" fmla="*/ 1422995 w 7670129"/>
              <a:gd name="connsiteY1814" fmla="*/ 83763 h 236901"/>
              <a:gd name="connsiteX1815" fmla="*/ 1422995 w 7670129"/>
              <a:gd name="connsiteY1815" fmla="*/ 70020 h 236901"/>
              <a:gd name="connsiteX1816" fmla="*/ 1422995 w 7670129"/>
              <a:gd name="connsiteY1816" fmla="*/ 66236 h 236901"/>
              <a:gd name="connsiteX1817" fmla="*/ 1422995 w 7670129"/>
              <a:gd name="connsiteY1817" fmla="*/ 24430 h 236901"/>
              <a:gd name="connsiteX1818" fmla="*/ 1407320 w 7670129"/>
              <a:gd name="connsiteY1818" fmla="*/ 24430 h 236901"/>
              <a:gd name="connsiteX1819" fmla="*/ 1404613 w 7670129"/>
              <a:gd name="connsiteY1819" fmla="*/ 24430 h 236901"/>
              <a:gd name="connsiteX1820" fmla="*/ 1361750 w 7670129"/>
              <a:gd name="connsiteY1820" fmla="*/ 24430 h 236901"/>
              <a:gd name="connsiteX1821" fmla="*/ 1361118 w 7670129"/>
              <a:gd name="connsiteY1821" fmla="*/ 24430 h 236901"/>
              <a:gd name="connsiteX1822" fmla="*/ 1343973 w 7670129"/>
              <a:gd name="connsiteY1822" fmla="*/ 24430 h 236901"/>
              <a:gd name="connsiteX1823" fmla="*/ 1343973 w 7670129"/>
              <a:gd name="connsiteY1823" fmla="*/ 41530 h 236901"/>
              <a:gd name="connsiteX1824" fmla="*/ 1343973 w 7670129"/>
              <a:gd name="connsiteY1824" fmla="*/ 232116 h 236901"/>
              <a:gd name="connsiteX1825" fmla="*/ 1301604 w 7670129"/>
              <a:gd name="connsiteY1825" fmla="*/ 232116 h 236901"/>
              <a:gd name="connsiteX1826" fmla="*/ 1301604 w 7670129"/>
              <a:gd name="connsiteY1826" fmla="*/ 232117 h 236901"/>
              <a:gd name="connsiteX1827" fmla="*/ 1301326 w 7670129"/>
              <a:gd name="connsiteY1827" fmla="*/ 232117 h 236901"/>
              <a:gd name="connsiteX1828" fmla="*/ 1301326 w 7670129"/>
              <a:gd name="connsiteY1828" fmla="*/ 232116 h 236901"/>
              <a:gd name="connsiteX1829" fmla="*/ 1215364 w 7670129"/>
              <a:gd name="connsiteY1829" fmla="*/ 232116 h 236901"/>
              <a:gd name="connsiteX1830" fmla="*/ 1215364 w 7670129"/>
              <a:gd name="connsiteY1830" fmla="*/ 125205 h 236901"/>
              <a:gd name="connsiteX1831" fmla="*/ 1301326 w 7670129"/>
              <a:gd name="connsiteY1831" fmla="*/ 125205 h 236901"/>
              <a:gd name="connsiteX1832" fmla="*/ 1301326 w 7670129"/>
              <a:gd name="connsiteY1832" fmla="*/ 106934 h 236901"/>
              <a:gd name="connsiteX1833" fmla="*/ 1215364 w 7670129"/>
              <a:gd name="connsiteY1833" fmla="*/ 106934 h 236901"/>
              <a:gd name="connsiteX1834" fmla="*/ 1214732 w 7670129"/>
              <a:gd name="connsiteY1834" fmla="*/ 106934 h 236901"/>
              <a:gd name="connsiteX1835" fmla="*/ 1214732 w 7670129"/>
              <a:gd name="connsiteY1835" fmla="*/ 41531 h 236901"/>
              <a:gd name="connsiteX1836" fmla="*/ 1215364 w 7670129"/>
              <a:gd name="connsiteY1836" fmla="*/ 41531 h 236901"/>
              <a:gd name="connsiteX1837" fmla="*/ 1258228 w 7670129"/>
              <a:gd name="connsiteY1837" fmla="*/ 41531 h 236901"/>
              <a:gd name="connsiteX1838" fmla="*/ 1258228 w 7670129"/>
              <a:gd name="connsiteY1838" fmla="*/ 66237 h 236901"/>
              <a:gd name="connsiteX1839" fmla="*/ 1238991 w 7670129"/>
              <a:gd name="connsiteY1839" fmla="*/ 66237 h 236901"/>
              <a:gd name="connsiteX1840" fmla="*/ 1238991 w 7670129"/>
              <a:gd name="connsiteY1840" fmla="*/ 83764 h 236901"/>
              <a:gd name="connsiteX1841" fmla="*/ 1276610 w 7670129"/>
              <a:gd name="connsiteY1841" fmla="*/ 83764 h 236901"/>
              <a:gd name="connsiteX1842" fmla="*/ 1276610 w 7670129"/>
              <a:gd name="connsiteY1842" fmla="*/ 70021 h 236901"/>
              <a:gd name="connsiteX1843" fmla="*/ 1276610 w 7670129"/>
              <a:gd name="connsiteY1843" fmla="*/ 66237 h 236901"/>
              <a:gd name="connsiteX1844" fmla="*/ 1276610 w 7670129"/>
              <a:gd name="connsiteY1844" fmla="*/ 24431 h 236901"/>
              <a:gd name="connsiteX1845" fmla="*/ 1260935 w 7670129"/>
              <a:gd name="connsiteY1845" fmla="*/ 24431 h 236901"/>
              <a:gd name="connsiteX1846" fmla="*/ 1258228 w 7670129"/>
              <a:gd name="connsiteY1846" fmla="*/ 24431 h 236901"/>
              <a:gd name="connsiteX1847" fmla="*/ 1215364 w 7670129"/>
              <a:gd name="connsiteY1847" fmla="*/ 24431 h 236901"/>
              <a:gd name="connsiteX1848" fmla="*/ 1214732 w 7670129"/>
              <a:gd name="connsiteY1848" fmla="*/ 24431 h 236901"/>
              <a:gd name="connsiteX1849" fmla="*/ 1197588 w 7670129"/>
              <a:gd name="connsiteY1849" fmla="*/ 24431 h 236901"/>
              <a:gd name="connsiteX1850" fmla="*/ 1197588 w 7670129"/>
              <a:gd name="connsiteY1850" fmla="*/ 41531 h 236901"/>
              <a:gd name="connsiteX1851" fmla="*/ 1197588 w 7670129"/>
              <a:gd name="connsiteY1851" fmla="*/ 232117 h 236901"/>
              <a:gd name="connsiteX1852" fmla="*/ 1155218 w 7670129"/>
              <a:gd name="connsiteY1852" fmla="*/ 232117 h 236901"/>
              <a:gd name="connsiteX1853" fmla="*/ 1154942 w 7670129"/>
              <a:gd name="connsiteY1853" fmla="*/ 232117 h 236901"/>
              <a:gd name="connsiteX1854" fmla="*/ 1068980 w 7670129"/>
              <a:gd name="connsiteY1854" fmla="*/ 232117 h 236901"/>
              <a:gd name="connsiteX1855" fmla="*/ 1068980 w 7670129"/>
              <a:gd name="connsiteY1855" fmla="*/ 125206 h 236901"/>
              <a:gd name="connsiteX1856" fmla="*/ 1154942 w 7670129"/>
              <a:gd name="connsiteY1856" fmla="*/ 125206 h 236901"/>
              <a:gd name="connsiteX1857" fmla="*/ 1154942 w 7670129"/>
              <a:gd name="connsiteY1857" fmla="*/ 106934 h 236901"/>
              <a:gd name="connsiteX1858" fmla="*/ 1068980 w 7670129"/>
              <a:gd name="connsiteY1858" fmla="*/ 106934 h 236901"/>
              <a:gd name="connsiteX1859" fmla="*/ 1068347 w 7670129"/>
              <a:gd name="connsiteY1859" fmla="*/ 106934 h 236901"/>
              <a:gd name="connsiteX1860" fmla="*/ 1068347 w 7670129"/>
              <a:gd name="connsiteY1860" fmla="*/ 41531 h 236901"/>
              <a:gd name="connsiteX1861" fmla="*/ 1068980 w 7670129"/>
              <a:gd name="connsiteY1861" fmla="*/ 41531 h 236901"/>
              <a:gd name="connsiteX1862" fmla="*/ 1111843 w 7670129"/>
              <a:gd name="connsiteY1862" fmla="*/ 41531 h 236901"/>
              <a:gd name="connsiteX1863" fmla="*/ 1111843 w 7670129"/>
              <a:gd name="connsiteY1863" fmla="*/ 66237 h 236901"/>
              <a:gd name="connsiteX1864" fmla="*/ 1092605 w 7670129"/>
              <a:gd name="connsiteY1864" fmla="*/ 66237 h 236901"/>
              <a:gd name="connsiteX1865" fmla="*/ 1092605 w 7670129"/>
              <a:gd name="connsiteY1865" fmla="*/ 83764 h 236901"/>
              <a:gd name="connsiteX1866" fmla="*/ 1130225 w 7670129"/>
              <a:gd name="connsiteY1866" fmla="*/ 83764 h 236901"/>
              <a:gd name="connsiteX1867" fmla="*/ 1130225 w 7670129"/>
              <a:gd name="connsiteY1867" fmla="*/ 70021 h 236901"/>
              <a:gd name="connsiteX1868" fmla="*/ 1130225 w 7670129"/>
              <a:gd name="connsiteY1868" fmla="*/ 66237 h 236901"/>
              <a:gd name="connsiteX1869" fmla="*/ 1130225 w 7670129"/>
              <a:gd name="connsiteY1869" fmla="*/ 24431 h 236901"/>
              <a:gd name="connsiteX1870" fmla="*/ 1114551 w 7670129"/>
              <a:gd name="connsiteY1870" fmla="*/ 24431 h 236901"/>
              <a:gd name="connsiteX1871" fmla="*/ 1111843 w 7670129"/>
              <a:gd name="connsiteY1871" fmla="*/ 24431 h 236901"/>
              <a:gd name="connsiteX1872" fmla="*/ 1068980 w 7670129"/>
              <a:gd name="connsiteY1872" fmla="*/ 24431 h 236901"/>
              <a:gd name="connsiteX1873" fmla="*/ 1068347 w 7670129"/>
              <a:gd name="connsiteY1873" fmla="*/ 24431 h 236901"/>
              <a:gd name="connsiteX1874" fmla="*/ 1051203 w 7670129"/>
              <a:gd name="connsiteY1874" fmla="*/ 24431 h 236901"/>
              <a:gd name="connsiteX1875" fmla="*/ 1051203 w 7670129"/>
              <a:gd name="connsiteY1875" fmla="*/ 41531 h 236901"/>
              <a:gd name="connsiteX1876" fmla="*/ 1051203 w 7670129"/>
              <a:gd name="connsiteY1876" fmla="*/ 232117 h 236901"/>
              <a:gd name="connsiteX1877" fmla="*/ 1008834 w 7670129"/>
              <a:gd name="connsiteY1877" fmla="*/ 232117 h 236901"/>
              <a:gd name="connsiteX1878" fmla="*/ 1008834 w 7670129"/>
              <a:gd name="connsiteY1878" fmla="*/ 232118 h 236901"/>
              <a:gd name="connsiteX1879" fmla="*/ 1008557 w 7670129"/>
              <a:gd name="connsiteY1879" fmla="*/ 232118 h 236901"/>
              <a:gd name="connsiteX1880" fmla="*/ 1008557 w 7670129"/>
              <a:gd name="connsiteY1880" fmla="*/ 232117 h 236901"/>
              <a:gd name="connsiteX1881" fmla="*/ 922595 w 7670129"/>
              <a:gd name="connsiteY1881" fmla="*/ 232117 h 236901"/>
              <a:gd name="connsiteX1882" fmla="*/ 922595 w 7670129"/>
              <a:gd name="connsiteY1882" fmla="*/ 125206 h 236901"/>
              <a:gd name="connsiteX1883" fmla="*/ 1008557 w 7670129"/>
              <a:gd name="connsiteY1883" fmla="*/ 125206 h 236901"/>
              <a:gd name="connsiteX1884" fmla="*/ 1008557 w 7670129"/>
              <a:gd name="connsiteY1884" fmla="*/ 106935 h 236901"/>
              <a:gd name="connsiteX1885" fmla="*/ 922595 w 7670129"/>
              <a:gd name="connsiteY1885" fmla="*/ 106935 h 236901"/>
              <a:gd name="connsiteX1886" fmla="*/ 921962 w 7670129"/>
              <a:gd name="connsiteY1886" fmla="*/ 106935 h 236901"/>
              <a:gd name="connsiteX1887" fmla="*/ 921962 w 7670129"/>
              <a:gd name="connsiteY1887" fmla="*/ 41532 h 236901"/>
              <a:gd name="connsiteX1888" fmla="*/ 922595 w 7670129"/>
              <a:gd name="connsiteY1888" fmla="*/ 41532 h 236901"/>
              <a:gd name="connsiteX1889" fmla="*/ 965458 w 7670129"/>
              <a:gd name="connsiteY1889" fmla="*/ 41532 h 236901"/>
              <a:gd name="connsiteX1890" fmla="*/ 965458 w 7670129"/>
              <a:gd name="connsiteY1890" fmla="*/ 66238 h 236901"/>
              <a:gd name="connsiteX1891" fmla="*/ 946221 w 7670129"/>
              <a:gd name="connsiteY1891" fmla="*/ 66238 h 236901"/>
              <a:gd name="connsiteX1892" fmla="*/ 946221 w 7670129"/>
              <a:gd name="connsiteY1892" fmla="*/ 83765 h 236901"/>
              <a:gd name="connsiteX1893" fmla="*/ 983840 w 7670129"/>
              <a:gd name="connsiteY1893" fmla="*/ 83765 h 236901"/>
              <a:gd name="connsiteX1894" fmla="*/ 983840 w 7670129"/>
              <a:gd name="connsiteY1894" fmla="*/ 70022 h 236901"/>
              <a:gd name="connsiteX1895" fmla="*/ 983840 w 7670129"/>
              <a:gd name="connsiteY1895" fmla="*/ 66238 h 236901"/>
              <a:gd name="connsiteX1896" fmla="*/ 983840 w 7670129"/>
              <a:gd name="connsiteY1896" fmla="*/ 24432 h 236901"/>
              <a:gd name="connsiteX1897" fmla="*/ 968165 w 7670129"/>
              <a:gd name="connsiteY1897" fmla="*/ 24432 h 236901"/>
              <a:gd name="connsiteX1898" fmla="*/ 965458 w 7670129"/>
              <a:gd name="connsiteY1898" fmla="*/ 24432 h 236901"/>
              <a:gd name="connsiteX1899" fmla="*/ 922595 w 7670129"/>
              <a:gd name="connsiteY1899" fmla="*/ 24432 h 236901"/>
              <a:gd name="connsiteX1900" fmla="*/ 921962 w 7670129"/>
              <a:gd name="connsiteY1900" fmla="*/ 24432 h 236901"/>
              <a:gd name="connsiteX1901" fmla="*/ 904818 w 7670129"/>
              <a:gd name="connsiteY1901" fmla="*/ 24432 h 236901"/>
              <a:gd name="connsiteX1902" fmla="*/ 904818 w 7670129"/>
              <a:gd name="connsiteY1902" fmla="*/ 41532 h 236901"/>
              <a:gd name="connsiteX1903" fmla="*/ 904818 w 7670129"/>
              <a:gd name="connsiteY1903" fmla="*/ 232118 h 236901"/>
              <a:gd name="connsiteX1904" fmla="*/ 862449 w 7670129"/>
              <a:gd name="connsiteY1904" fmla="*/ 232118 h 236901"/>
              <a:gd name="connsiteX1905" fmla="*/ 862171 w 7670129"/>
              <a:gd name="connsiteY1905" fmla="*/ 232118 h 236901"/>
              <a:gd name="connsiteX1906" fmla="*/ 776209 w 7670129"/>
              <a:gd name="connsiteY1906" fmla="*/ 232118 h 236901"/>
              <a:gd name="connsiteX1907" fmla="*/ 776209 w 7670129"/>
              <a:gd name="connsiteY1907" fmla="*/ 125207 h 236901"/>
              <a:gd name="connsiteX1908" fmla="*/ 862171 w 7670129"/>
              <a:gd name="connsiteY1908" fmla="*/ 125207 h 236901"/>
              <a:gd name="connsiteX1909" fmla="*/ 862171 w 7670129"/>
              <a:gd name="connsiteY1909" fmla="*/ 106935 h 236901"/>
              <a:gd name="connsiteX1910" fmla="*/ 776209 w 7670129"/>
              <a:gd name="connsiteY1910" fmla="*/ 106935 h 236901"/>
              <a:gd name="connsiteX1911" fmla="*/ 775577 w 7670129"/>
              <a:gd name="connsiteY1911" fmla="*/ 106935 h 236901"/>
              <a:gd name="connsiteX1912" fmla="*/ 775577 w 7670129"/>
              <a:gd name="connsiteY1912" fmla="*/ 41532 h 236901"/>
              <a:gd name="connsiteX1913" fmla="*/ 776209 w 7670129"/>
              <a:gd name="connsiteY1913" fmla="*/ 41532 h 236901"/>
              <a:gd name="connsiteX1914" fmla="*/ 819073 w 7670129"/>
              <a:gd name="connsiteY1914" fmla="*/ 41532 h 236901"/>
              <a:gd name="connsiteX1915" fmla="*/ 819073 w 7670129"/>
              <a:gd name="connsiteY1915" fmla="*/ 66238 h 236901"/>
              <a:gd name="connsiteX1916" fmla="*/ 799835 w 7670129"/>
              <a:gd name="connsiteY1916" fmla="*/ 66238 h 236901"/>
              <a:gd name="connsiteX1917" fmla="*/ 799835 w 7670129"/>
              <a:gd name="connsiteY1917" fmla="*/ 83765 h 236901"/>
              <a:gd name="connsiteX1918" fmla="*/ 837455 w 7670129"/>
              <a:gd name="connsiteY1918" fmla="*/ 83765 h 236901"/>
              <a:gd name="connsiteX1919" fmla="*/ 837455 w 7670129"/>
              <a:gd name="connsiteY1919" fmla="*/ 70022 h 236901"/>
              <a:gd name="connsiteX1920" fmla="*/ 837455 w 7670129"/>
              <a:gd name="connsiteY1920" fmla="*/ 66238 h 236901"/>
              <a:gd name="connsiteX1921" fmla="*/ 837455 w 7670129"/>
              <a:gd name="connsiteY1921" fmla="*/ 24432 h 236901"/>
              <a:gd name="connsiteX1922" fmla="*/ 821780 w 7670129"/>
              <a:gd name="connsiteY1922" fmla="*/ 24432 h 236901"/>
              <a:gd name="connsiteX1923" fmla="*/ 819073 w 7670129"/>
              <a:gd name="connsiteY1923" fmla="*/ 24432 h 236901"/>
              <a:gd name="connsiteX1924" fmla="*/ 776209 w 7670129"/>
              <a:gd name="connsiteY1924" fmla="*/ 24432 h 236901"/>
              <a:gd name="connsiteX1925" fmla="*/ 775577 w 7670129"/>
              <a:gd name="connsiteY1925" fmla="*/ 24432 h 236901"/>
              <a:gd name="connsiteX1926" fmla="*/ 758433 w 7670129"/>
              <a:gd name="connsiteY1926" fmla="*/ 24432 h 236901"/>
              <a:gd name="connsiteX1927" fmla="*/ 758433 w 7670129"/>
              <a:gd name="connsiteY1927" fmla="*/ 41532 h 236901"/>
              <a:gd name="connsiteX1928" fmla="*/ 758433 w 7670129"/>
              <a:gd name="connsiteY1928" fmla="*/ 232118 h 236901"/>
              <a:gd name="connsiteX1929" fmla="*/ 716064 w 7670129"/>
              <a:gd name="connsiteY1929" fmla="*/ 232118 h 236901"/>
              <a:gd name="connsiteX1930" fmla="*/ 716064 w 7670129"/>
              <a:gd name="connsiteY1930" fmla="*/ 232119 h 236901"/>
              <a:gd name="connsiteX1931" fmla="*/ 715787 w 7670129"/>
              <a:gd name="connsiteY1931" fmla="*/ 232119 h 236901"/>
              <a:gd name="connsiteX1932" fmla="*/ 715787 w 7670129"/>
              <a:gd name="connsiteY1932" fmla="*/ 232118 h 236901"/>
              <a:gd name="connsiteX1933" fmla="*/ 629824 w 7670129"/>
              <a:gd name="connsiteY1933" fmla="*/ 232118 h 236901"/>
              <a:gd name="connsiteX1934" fmla="*/ 629824 w 7670129"/>
              <a:gd name="connsiteY1934" fmla="*/ 125207 h 236901"/>
              <a:gd name="connsiteX1935" fmla="*/ 715787 w 7670129"/>
              <a:gd name="connsiteY1935" fmla="*/ 125207 h 236901"/>
              <a:gd name="connsiteX1936" fmla="*/ 715787 w 7670129"/>
              <a:gd name="connsiteY1936" fmla="*/ 106936 h 236901"/>
              <a:gd name="connsiteX1937" fmla="*/ 629824 w 7670129"/>
              <a:gd name="connsiteY1937" fmla="*/ 106936 h 236901"/>
              <a:gd name="connsiteX1938" fmla="*/ 629193 w 7670129"/>
              <a:gd name="connsiteY1938" fmla="*/ 106936 h 236901"/>
              <a:gd name="connsiteX1939" fmla="*/ 629193 w 7670129"/>
              <a:gd name="connsiteY1939" fmla="*/ 41533 h 236901"/>
              <a:gd name="connsiteX1940" fmla="*/ 629824 w 7670129"/>
              <a:gd name="connsiteY1940" fmla="*/ 41533 h 236901"/>
              <a:gd name="connsiteX1941" fmla="*/ 672689 w 7670129"/>
              <a:gd name="connsiteY1941" fmla="*/ 41533 h 236901"/>
              <a:gd name="connsiteX1942" fmla="*/ 672689 w 7670129"/>
              <a:gd name="connsiteY1942" fmla="*/ 66239 h 236901"/>
              <a:gd name="connsiteX1943" fmla="*/ 653451 w 7670129"/>
              <a:gd name="connsiteY1943" fmla="*/ 66239 h 236901"/>
              <a:gd name="connsiteX1944" fmla="*/ 653451 w 7670129"/>
              <a:gd name="connsiteY1944" fmla="*/ 83766 h 236901"/>
              <a:gd name="connsiteX1945" fmla="*/ 691071 w 7670129"/>
              <a:gd name="connsiteY1945" fmla="*/ 83766 h 236901"/>
              <a:gd name="connsiteX1946" fmla="*/ 691071 w 7670129"/>
              <a:gd name="connsiteY1946" fmla="*/ 70023 h 236901"/>
              <a:gd name="connsiteX1947" fmla="*/ 691071 w 7670129"/>
              <a:gd name="connsiteY1947" fmla="*/ 66239 h 236901"/>
              <a:gd name="connsiteX1948" fmla="*/ 691071 w 7670129"/>
              <a:gd name="connsiteY1948" fmla="*/ 24433 h 236901"/>
              <a:gd name="connsiteX1949" fmla="*/ 675396 w 7670129"/>
              <a:gd name="connsiteY1949" fmla="*/ 24433 h 236901"/>
              <a:gd name="connsiteX1950" fmla="*/ 672689 w 7670129"/>
              <a:gd name="connsiteY1950" fmla="*/ 24433 h 236901"/>
              <a:gd name="connsiteX1951" fmla="*/ 629824 w 7670129"/>
              <a:gd name="connsiteY1951" fmla="*/ 24433 h 236901"/>
              <a:gd name="connsiteX1952" fmla="*/ 629193 w 7670129"/>
              <a:gd name="connsiteY1952" fmla="*/ 24433 h 236901"/>
              <a:gd name="connsiteX1953" fmla="*/ 612049 w 7670129"/>
              <a:gd name="connsiteY1953" fmla="*/ 24433 h 236901"/>
              <a:gd name="connsiteX1954" fmla="*/ 612049 w 7670129"/>
              <a:gd name="connsiteY1954" fmla="*/ 41533 h 236901"/>
              <a:gd name="connsiteX1955" fmla="*/ 612049 w 7670129"/>
              <a:gd name="connsiteY1955" fmla="*/ 232119 h 236901"/>
              <a:gd name="connsiteX1956" fmla="*/ 569678 w 7670129"/>
              <a:gd name="connsiteY1956" fmla="*/ 232119 h 236901"/>
              <a:gd name="connsiteX1957" fmla="*/ 569678 w 7670129"/>
              <a:gd name="connsiteY1957" fmla="*/ 232120 h 236901"/>
              <a:gd name="connsiteX1958" fmla="*/ 569401 w 7670129"/>
              <a:gd name="connsiteY1958" fmla="*/ 232120 h 236901"/>
              <a:gd name="connsiteX1959" fmla="*/ 569401 w 7670129"/>
              <a:gd name="connsiteY1959" fmla="*/ 232119 h 236901"/>
              <a:gd name="connsiteX1960" fmla="*/ 483440 w 7670129"/>
              <a:gd name="connsiteY1960" fmla="*/ 232119 h 236901"/>
              <a:gd name="connsiteX1961" fmla="*/ 483440 w 7670129"/>
              <a:gd name="connsiteY1961" fmla="*/ 125208 h 236901"/>
              <a:gd name="connsiteX1962" fmla="*/ 569401 w 7670129"/>
              <a:gd name="connsiteY1962" fmla="*/ 125208 h 236901"/>
              <a:gd name="connsiteX1963" fmla="*/ 569401 w 7670129"/>
              <a:gd name="connsiteY1963" fmla="*/ 106937 h 236901"/>
              <a:gd name="connsiteX1964" fmla="*/ 483440 w 7670129"/>
              <a:gd name="connsiteY1964" fmla="*/ 106937 h 236901"/>
              <a:gd name="connsiteX1965" fmla="*/ 482807 w 7670129"/>
              <a:gd name="connsiteY1965" fmla="*/ 106937 h 236901"/>
              <a:gd name="connsiteX1966" fmla="*/ 482807 w 7670129"/>
              <a:gd name="connsiteY1966" fmla="*/ 41534 h 236901"/>
              <a:gd name="connsiteX1967" fmla="*/ 483440 w 7670129"/>
              <a:gd name="connsiteY1967" fmla="*/ 41534 h 236901"/>
              <a:gd name="connsiteX1968" fmla="*/ 526303 w 7670129"/>
              <a:gd name="connsiteY1968" fmla="*/ 41534 h 236901"/>
              <a:gd name="connsiteX1969" fmla="*/ 526303 w 7670129"/>
              <a:gd name="connsiteY1969" fmla="*/ 66240 h 236901"/>
              <a:gd name="connsiteX1970" fmla="*/ 507065 w 7670129"/>
              <a:gd name="connsiteY1970" fmla="*/ 66240 h 236901"/>
              <a:gd name="connsiteX1971" fmla="*/ 507065 w 7670129"/>
              <a:gd name="connsiteY1971" fmla="*/ 83767 h 236901"/>
              <a:gd name="connsiteX1972" fmla="*/ 544685 w 7670129"/>
              <a:gd name="connsiteY1972" fmla="*/ 83767 h 236901"/>
              <a:gd name="connsiteX1973" fmla="*/ 544685 w 7670129"/>
              <a:gd name="connsiteY1973" fmla="*/ 70024 h 236901"/>
              <a:gd name="connsiteX1974" fmla="*/ 544685 w 7670129"/>
              <a:gd name="connsiteY1974" fmla="*/ 66240 h 236901"/>
              <a:gd name="connsiteX1975" fmla="*/ 544685 w 7670129"/>
              <a:gd name="connsiteY1975" fmla="*/ 24434 h 236901"/>
              <a:gd name="connsiteX1976" fmla="*/ 529010 w 7670129"/>
              <a:gd name="connsiteY1976" fmla="*/ 24434 h 236901"/>
              <a:gd name="connsiteX1977" fmla="*/ 526303 w 7670129"/>
              <a:gd name="connsiteY1977" fmla="*/ 24434 h 236901"/>
              <a:gd name="connsiteX1978" fmla="*/ 483440 w 7670129"/>
              <a:gd name="connsiteY1978" fmla="*/ 24434 h 236901"/>
              <a:gd name="connsiteX1979" fmla="*/ 482807 w 7670129"/>
              <a:gd name="connsiteY1979" fmla="*/ 24434 h 236901"/>
              <a:gd name="connsiteX1980" fmla="*/ 465663 w 7670129"/>
              <a:gd name="connsiteY1980" fmla="*/ 24434 h 236901"/>
              <a:gd name="connsiteX1981" fmla="*/ 465663 w 7670129"/>
              <a:gd name="connsiteY1981" fmla="*/ 41534 h 236901"/>
              <a:gd name="connsiteX1982" fmla="*/ 465663 w 7670129"/>
              <a:gd name="connsiteY1982" fmla="*/ 232120 h 236901"/>
              <a:gd name="connsiteX1983" fmla="*/ 423294 w 7670129"/>
              <a:gd name="connsiteY1983" fmla="*/ 232120 h 236901"/>
              <a:gd name="connsiteX1984" fmla="*/ 423018 w 7670129"/>
              <a:gd name="connsiteY1984" fmla="*/ 232120 h 236901"/>
              <a:gd name="connsiteX1985" fmla="*/ 337056 w 7670129"/>
              <a:gd name="connsiteY1985" fmla="*/ 232120 h 236901"/>
              <a:gd name="connsiteX1986" fmla="*/ 337056 w 7670129"/>
              <a:gd name="connsiteY1986" fmla="*/ 125209 h 236901"/>
              <a:gd name="connsiteX1987" fmla="*/ 423018 w 7670129"/>
              <a:gd name="connsiteY1987" fmla="*/ 125209 h 236901"/>
              <a:gd name="connsiteX1988" fmla="*/ 423018 w 7670129"/>
              <a:gd name="connsiteY1988" fmla="*/ 106937 h 236901"/>
              <a:gd name="connsiteX1989" fmla="*/ 337056 w 7670129"/>
              <a:gd name="connsiteY1989" fmla="*/ 106937 h 236901"/>
              <a:gd name="connsiteX1990" fmla="*/ 336424 w 7670129"/>
              <a:gd name="connsiteY1990" fmla="*/ 106937 h 236901"/>
              <a:gd name="connsiteX1991" fmla="*/ 336424 w 7670129"/>
              <a:gd name="connsiteY1991" fmla="*/ 41534 h 236901"/>
              <a:gd name="connsiteX1992" fmla="*/ 337056 w 7670129"/>
              <a:gd name="connsiteY1992" fmla="*/ 41534 h 236901"/>
              <a:gd name="connsiteX1993" fmla="*/ 379920 w 7670129"/>
              <a:gd name="connsiteY1993" fmla="*/ 41534 h 236901"/>
              <a:gd name="connsiteX1994" fmla="*/ 379920 w 7670129"/>
              <a:gd name="connsiteY1994" fmla="*/ 66240 h 236901"/>
              <a:gd name="connsiteX1995" fmla="*/ 360682 w 7670129"/>
              <a:gd name="connsiteY1995" fmla="*/ 66240 h 236901"/>
              <a:gd name="connsiteX1996" fmla="*/ 360682 w 7670129"/>
              <a:gd name="connsiteY1996" fmla="*/ 83767 h 236901"/>
              <a:gd name="connsiteX1997" fmla="*/ 398302 w 7670129"/>
              <a:gd name="connsiteY1997" fmla="*/ 83767 h 236901"/>
              <a:gd name="connsiteX1998" fmla="*/ 398302 w 7670129"/>
              <a:gd name="connsiteY1998" fmla="*/ 70024 h 236901"/>
              <a:gd name="connsiteX1999" fmla="*/ 398302 w 7670129"/>
              <a:gd name="connsiteY1999" fmla="*/ 66240 h 236901"/>
              <a:gd name="connsiteX2000" fmla="*/ 398302 w 7670129"/>
              <a:gd name="connsiteY2000" fmla="*/ 24434 h 236901"/>
              <a:gd name="connsiteX2001" fmla="*/ 382626 w 7670129"/>
              <a:gd name="connsiteY2001" fmla="*/ 24434 h 236901"/>
              <a:gd name="connsiteX2002" fmla="*/ 379920 w 7670129"/>
              <a:gd name="connsiteY2002" fmla="*/ 24434 h 236901"/>
              <a:gd name="connsiteX2003" fmla="*/ 337056 w 7670129"/>
              <a:gd name="connsiteY2003" fmla="*/ 24434 h 236901"/>
              <a:gd name="connsiteX2004" fmla="*/ 336424 w 7670129"/>
              <a:gd name="connsiteY2004" fmla="*/ 24434 h 236901"/>
              <a:gd name="connsiteX2005" fmla="*/ 319280 w 7670129"/>
              <a:gd name="connsiteY2005" fmla="*/ 24434 h 236901"/>
              <a:gd name="connsiteX2006" fmla="*/ 319280 w 7670129"/>
              <a:gd name="connsiteY2006" fmla="*/ 41534 h 236901"/>
              <a:gd name="connsiteX2007" fmla="*/ 319280 w 7670129"/>
              <a:gd name="connsiteY2007" fmla="*/ 232120 h 236901"/>
              <a:gd name="connsiteX2008" fmla="*/ 276911 w 7670129"/>
              <a:gd name="connsiteY2008" fmla="*/ 232120 h 236901"/>
              <a:gd name="connsiteX2009" fmla="*/ 276911 w 7670129"/>
              <a:gd name="connsiteY2009" fmla="*/ 232121 h 236901"/>
              <a:gd name="connsiteX2010" fmla="*/ 276634 w 7670129"/>
              <a:gd name="connsiteY2010" fmla="*/ 232121 h 236901"/>
              <a:gd name="connsiteX2011" fmla="*/ 276634 w 7670129"/>
              <a:gd name="connsiteY2011" fmla="*/ 232120 h 236901"/>
              <a:gd name="connsiteX2012" fmla="*/ 190671 w 7670129"/>
              <a:gd name="connsiteY2012" fmla="*/ 232120 h 236901"/>
              <a:gd name="connsiteX2013" fmla="*/ 190671 w 7670129"/>
              <a:gd name="connsiteY2013" fmla="*/ 125209 h 236901"/>
              <a:gd name="connsiteX2014" fmla="*/ 276634 w 7670129"/>
              <a:gd name="connsiteY2014" fmla="*/ 125209 h 236901"/>
              <a:gd name="connsiteX2015" fmla="*/ 276634 w 7670129"/>
              <a:gd name="connsiteY2015" fmla="*/ 106938 h 236901"/>
              <a:gd name="connsiteX2016" fmla="*/ 190671 w 7670129"/>
              <a:gd name="connsiteY2016" fmla="*/ 106938 h 236901"/>
              <a:gd name="connsiteX2017" fmla="*/ 190039 w 7670129"/>
              <a:gd name="connsiteY2017" fmla="*/ 106938 h 236901"/>
              <a:gd name="connsiteX2018" fmla="*/ 190039 w 7670129"/>
              <a:gd name="connsiteY2018" fmla="*/ 41535 h 236901"/>
              <a:gd name="connsiteX2019" fmla="*/ 190671 w 7670129"/>
              <a:gd name="connsiteY2019" fmla="*/ 41535 h 236901"/>
              <a:gd name="connsiteX2020" fmla="*/ 233536 w 7670129"/>
              <a:gd name="connsiteY2020" fmla="*/ 41535 h 236901"/>
              <a:gd name="connsiteX2021" fmla="*/ 233536 w 7670129"/>
              <a:gd name="connsiteY2021" fmla="*/ 66241 h 236901"/>
              <a:gd name="connsiteX2022" fmla="*/ 214298 w 7670129"/>
              <a:gd name="connsiteY2022" fmla="*/ 66241 h 236901"/>
              <a:gd name="connsiteX2023" fmla="*/ 214298 w 7670129"/>
              <a:gd name="connsiteY2023" fmla="*/ 83768 h 236901"/>
              <a:gd name="connsiteX2024" fmla="*/ 251917 w 7670129"/>
              <a:gd name="connsiteY2024" fmla="*/ 83768 h 236901"/>
              <a:gd name="connsiteX2025" fmla="*/ 251917 w 7670129"/>
              <a:gd name="connsiteY2025" fmla="*/ 70025 h 236901"/>
              <a:gd name="connsiteX2026" fmla="*/ 251917 w 7670129"/>
              <a:gd name="connsiteY2026" fmla="*/ 66241 h 236901"/>
              <a:gd name="connsiteX2027" fmla="*/ 251917 w 7670129"/>
              <a:gd name="connsiteY2027" fmla="*/ 24435 h 236901"/>
              <a:gd name="connsiteX2028" fmla="*/ 236243 w 7670129"/>
              <a:gd name="connsiteY2028" fmla="*/ 24435 h 236901"/>
              <a:gd name="connsiteX2029" fmla="*/ 233536 w 7670129"/>
              <a:gd name="connsiteY2029" fmla="*/ 24435 h 236901"/>
              <a:gd name="connsiteX2030" fmla="*/ 190671 w 7670129"/>
              <a:gd name="connsiteY2030" fmla="*/ 24435 h 236901"/>
              <a:gd name="connsiteX2031" fmla="*/ 190039 w 7670129"/>
              <a:gd name="connsiteY2031" fmla="*/ 24435 h 236901"/>
              <a:gd name="connsiteX2032" fmla="*/ 172896 w 7670129"/>
              <a:gd name="connsiteY2032" fmla="*/ 24435 h 236901"/>
              <a:gd name="connsiteX2033" fmla="*/ 172896 w 7670129"/>
              <a:gd name="connsiteY2033" fmla="*/ 41535 h 236901"/>
              <a:gd name="connsiteX2034" fmla="*/ 172896 w 7670129"/>
              <a:gd name="connsiteY2034" fmla="*/ 232121 h 236901"/>
              <a:gd name="connsiteX2035" fmla="*/ 129951 w 7670129"/>
              <a:gd name="connsiteY2035" fmla="*/ 232121 h 236901"/>
              <a:gd name="connsiteX2036" fmla="*/ 129674 w 7670129"/>
              <a:gd name="connsiteY2036" fmla="*/ 232121 h 236901"/>
              <a:gd name="connsiteX2037" fmla="*/ 44287 w 7670129"/>
              <a:gd name="connsiteY2037" fmla="*/ 232121 h 236901"/>
              <a:gd name="connsiteX2038" fmla="*/ 44287 w 7670129"/>
              <a:gd name="connsiteY2038" fmla="*/ 125210 h 236901"/>
              <a:gd name="connsiteX2039" fmla="*/ 129674 w 7670129"/>
              <a:gd name="connsiteY2039" fmla="*/ 125210 h 236901"/>
              <a:gd name="connsiteX2040" fmla="*/ 129674 w 7670129"/>
              <a:gd name="connsiteY2040" fmla="*/ 106939 h 236901"/>
              <a:gd name="connsiteX2041" fmla="*/ 44287 w 7670129"/>
              <a:gd name="connsiteY2041" fmla="*/ 106939 h 236901"/>
              <a:gd name="connsiteX2042" fmla="*/ 43080 w 7670129"/>
              <a:gd name="connsiteY2042" fmla="*/ 106939 h 236901"/>
              <a:gd name="connsiteX2043" fmla="*/ 43080 w 7670129"/>
              <a:gd name="connsiteY2043" fmla="*/ 41534 h 236901"/>
              <a:gd name="connsiteX2044" fmla="*/ 44287 w 7670129"/>
              <a:gd name="connsiteY2044" fmla="*/ 41534 h 236901"/>
              <a:gd name="connsiteX2045" fmla="*/ 86575 w 7670129"/>
              <a:gd name="connsiteY2045" fmla="*/ 41534 h 236901"/>
              <a:gd name="connsiteX2046" fmla="*/ 86575 w 7670129"/>
              <a:gd name="connsiteY2046" fmla="*/ 66242 h 236901"/>
              <a:gd name="connsiteX2047" fmla="*/ 67338 w 7670129"/>
              <a:gd name="connsiteY2047" fmla="*/ 66242 h 236901"/>
              <a:gd name="connsiteX2048" fmla="*/ 67338 w 7670129"/>
              <a:gd name="connsiteY2048" fmla="*/ 83769 h 236901"/>
              <a:gd name="connsiteX2049" fmla="*/ 104958 w 7670129"/>
              <a:gd name="connsiteY2049" fmla="*/ 83769 h 236901"/>
              <a:gd name="connsiteX2050" fmla="*/ 104958 w 7670129"/>
              <a:gd name="connsiteY2050" fmla="*/ 70025 h 236901"/>
              <a:gd name="connsiteX2051" fmla="*/ 104958 w 7670129"/>
              <a:gd name="connsiteY2051" fmla="*/ 66242 h 236901"/>
              <a:gd name="connsiteX2052" fmla="*/ 104958 w 7670129"/>
              <a:gd name="connsiteY2052" fmla="*/ 24435 h 236901"/>
              <a:gd name="connsiteX2053" fmla="*/ 89283 w 7670129"/>
              <a:gd name="connsiteY2053" fmla="*/ 24435 h 236901"/>
              <a:gd name="connsiteX2054" fmla="*/ 86575 w 7670129"/>
              <a:gd name="connsiteY2054" fmla="*/ 24435 h 236901"/>
              <a:gd name="connsiteX2055" fmla="*/ 44287 w 7670129"/>
              <a:gd name="connsiteY2055" fmla="*/ 24435 h 236901"/>
              <a:gd name="connsiteX2056" fmla="*/ 43080 w 7670129"/>
              <a:gd name="connsiteY2056" fmla="*/ 24435 h 236901"/>
              <a:gd name="connsiteX2057" fmla="*/ 25936 w 7670129"/>
              <a:gd name="connsiteY2057" fmla="*/ 24435 h 236901"/>
              <a:gd name="connsiteX2058" fmla="*/ 25936 w 7670129"/>
              <a:gd name="connsiteY2058" fmla="*/ 41534 h 236901"/>
              <a:gd name="connsiteX2059" fmla="*/ 25936 w 7670129"/>
              <a:gd name="connsiteY2059" fmla="*/ 232121 h 236901"/>
              <a:gd name="connsiteX2060" fmla="*/ 0 w 7670129"/>
              <a:gd name="connsiteY2060" fmla="*/ 232121 h 236901"/>
              <a:gd name="connsiteX2061" fmla="*/ 0 w 7670129"/>
              <a:gd name="connsiteY2061" fmla="*/ 207714 h 236901"/>
              <a:gd name="connsiteX2062" fmla="*/ 1066 w 7670129"/>
              <a:gd name="connsiteY2062" fmla="*/ 207714 h 236901"/>
              <a:gd name="connsiteX2063" fmla="*/ 1066 w 7670129"/>
              <a:gd name="connsiteY2063" fmla="*/ 190614 h 236901"/>
              <a:gd name="connsiteX2064" fmla="*/ 1066 w 7670129"/>
              <a:gd name="connsiteY2064" fmla="*/ 27 h 236901"/>
              <a:gd name="connsiteX2065" fmla="*/ 44287 w 7670129"/>
              <a:gd name="connsiteY2065" fmla="*/ 27 h 236901"/>
              <a:gd name="connsiteX2066" fmla="*/ 129951 w 7670129"/>
              <a:gd name="connsiteY2066" fmla="*/ 27 h 236901"/>
              <a:gd name="connsiteX2067" fmla="*/ 129951 w 7670129"/>
              <a:gd name="connsiteY2067" fmla="*/ 125210 h 236901"/>
              <a:gd name="connsiteX2068" fmla="*/ 130882 w 7670129"/>
              <a:gd name="connsiteY2068" fmla="*/ 125210 h 236901"/>
              <a:gd name="connsiteX2069" fmla="*/ 130882 w 7670129"/>
              <a:gd name="connsiteY2069" fmla="*/ 190614 h 236901"/>
              <a:gd name="connsiteX2070" fmla="*/ 129951 w 7670129"/>
              <a:gd name="connsiteY2070" fmla="*/ 190614 h 236901"/>
              <a:gd name="connsiteX2071" fmla="*/ 129951 w 7670129"/>
              <a:gd name="connsiteY2071" fmla="*/ 207713 h 236901"/>
              <a:gd name="connsiteX2072" fmla="*/ 130882 w 7670129"/>
              <a:gd name="connsiteY2072" fmla="*/ 207713 h 236901"/>
              <a:gd name="connsiteX2073" fmla="*/ 148025 w 7670129"/>
              <a:gd name="connsiteY2073" fmla="*/ 207713 h 236901"/>
              <a:gd name="connsiteX2074" fmla="*/ 148025 w 7670129"/>
              <a:gd name="connsiteY2074" fmla="*/ 190614 h 236901"/>
              <a:gd name="connsiteX2075" fmla="*/ 148025 w 7670129"/>
              <a:gd name="connsiteY2075" fmla="*/ 27 h 236901"/>
              <a:gd name="connsiteX2076" fmla="*/ 190671 w 7670129"/>
              <a:gd name="connsiteY2076" fmla="*/ 27 h 236901"/>
              <a:gd name="connsiteX2077" fmla="*/ 276911 w 7670129"/>
              <a:gd name="connsiteY2077" fmla="*/ 27 h 236901"/>
              <a:gd name="connsiteX2078" fmla="*/ 276911 w 7670129"/>
              <a:gd name="connsiteY2078" fmla="*/ 125209 h 236901"/>
              <a:gd name="connsiteX2079" fmla="*/ 277265 w 7670129"/>
              <a:gd name="connsiteY2079" fmla="*/ 125209 h 236901"/>
              <a:gd name="connsiteX2080" fmla="*/ 277265 w 7670129"/>
              <a:gd name="connsiteY2080" fmla="*/ 190613 h 236901"/>
              <a:gd name="connsiteX2081" fmla="*/ 276911 w 7670129"/>
              <a:gd name="connsiteY2081" fmla="*/ 190613 h 236901"/>
              <a:gd name="connsiteX2082" fmla="*/ 276911 w 7670129"/>
              <a:gd name="connsiteY2082" fmla="*/ 207712 h 236901"/>
              <a:gd name="connsiteX2083" fmla="*/ 277265 w 7670129"/>
              <a:gd name="connsiteY2083" fmla="*/ 207712 h 236901"/>
              <a:gd name="connsiteX2084" fmla="*/ 294409 w 7670129"/>
              <a:gd name="connsiteY2084" fmla="*/ 207712 h 236901"/>
              <a:gd name="connsiteX2085" fmla="*/ 294409 w 7670129"/>
              <a:gd name="connsiteY2085" fmla="*/ 190613 h 236901"/>
              <a:gd name="connsiteX2086" fmla="*/ 294409 w 7670129"/>
              <a:gd name="connsiteY2086" fmla="*/ 26 h 236901"/>
              <a:gd name="connsiteX2087" fmla="*/ 337056 w 7670129"/>
              <a:gd name="connsiteY2087" fmla="*/ 26 h 236901"/>
              <a:gd name="connsiteX2088" fmla="*/ 423294 w 7670129"/>
              <a:gd name="connsiteY2088" fmla="*/ 26 h 236901"/>
              <a:gd name="connsiteX2089" fmla="*/ 423294 w 7670129"/>
              <a:gd name="connsiteY2089" fmla="*/ 125209 h 236901"/>
              <a:gd name="connsiteX2090" fmla="*/ 423650 w 7670129"/>
              <a:gd name="connsiteY2090" fmla="*/ 125209 h 236901"/>
              <a:gd name="connsiteX2091" fmla="*/ 423650 w 7670129"/>
              <a:gd name="connsiteY2091" fmla="*/ 190613 h 236901"/>
              <a:gd name="connsiteX2092" fmla="*/ 423294 w 7670129"/>
              <a:gd name="connsiteY2092" fmla="*/ 190613 h 236901"/>
              <a:gd name="connsiteX2093" fmla="*/ 423294 w 7670129"/>
              <a:gd name="connsiteY2093" fmla="*/ 207712 h 236901"/>
              <a:gd name="connsiteX2094" fmla="*/ 423650 w 7670129"/>
              <a:gd name="connsiteY2094" fmla="*/ 207712 h 236901"/>
              <a:gd name="connsiteX2095" fmla="*/ 440794 w 7670129"/>
              <a:gd name="connsiteY2095" fmla="*/ 207712 h 236901"/>
              <a:gd name="connsiteX2096" fmla="*/ 440794 w 7670129"/>
              <a:gd name="connsiteY2096" fmla="*/ 190613 h 236901"/>
              <a:gd name="connsiteX2097" fmla="*/ 440794 w 7670129"/>
              <a:gd name="connsiteY2097" fmla="*/ 26 h 236901"/>
              <a:gd name="connsiteX2098" fmla="*/ 483440 w 7670129"/>
              <a:gd name="connsiteY2098" fmla="*/ 26 h 236901"/>
              <a:gd name="connsiteX2099" fmla="*/ 569678 w 7670129"/>
              <a:gd name="connsiteY2099" fmla="*/ 26 h 236901"/>
              <a:gd name="connsiteX2100" fmla="*/ 569678 w 7670129"/>
              <a:gd name="connsiteY2100" fmla="*/ 125208 h 236901"/>
              <a:gd name="connsiteX2101" fmla="*/ 570035 w 7670129"/>
              <a:gd name="connsiteY2101" fmla="*/ 125208 h 236901"/>
              <a:gd name="connsiteX2102" fmla="*/ 570035 w 7670129"/>
              <a:gd name="connsiteY2102" fmla="*/ 190612 h 236901"/>
              <a:gd name="connsiteX2103" fmla="*/ 569678 w 7670129"/>
              <a:gd name="connsiteY2103" fmla="*/ 190612 h 236901"/>
              <a:gd name="connsiteX2104" fmla="*/ 569678 w 7670129"/>
              <a:gd name="connsiteY2104" fmla="*/ 207711 h 236901"/>
              <a:gd name="connsiteX2105" fmla="*/ 570035 w 7670129"/>
              <a:gd name="connsiteY2105" fmla="*/ 207711 h 236901"/>
              <a:gd name="connsiteX2106" fmla="*/ 587179 w 7670129"/>
              <a:gd name="connsiteY2106" fmla="*/ 207711 h 236901"/>
              <a:gd name="connsiteX2107" fmla="*/ 587179 w 7670129"/>
              <a:gd name="connsiteY2107" fmla="*/ 190612 h 236901"/>
              <a:gd name="connsiteX2108" fmla="*/ 587179 w 7670129"/>
              <a:gd name="connsiteY2108" fmla="*/ 25 h 236901"/>
              <a:gd name="connsiteX2109" fmla="*/ 629824 w 7670129"/>
              <a:gd name="connsiteY2109" fmla="*/ 25 h 236901"/>
              <a:gd name="connsiteX2110" fmla="*/ 716064 w 7670129"/>
              <a:gd name="connsiteY2110" fmla="*/ 25 h 236901"/>
              <a:gd name="connsiteX2111" fmla="*/ 716064 w 7670129"/>
              <a:gd name="connsiteY2111" fmla="*/ 125207 h 236901"/>
              <a:gd name="connsiteX2112" fmla="*/ 716419 w 7670129"/>
              <a:gd name="connsiteY2112" fmla="*/ 125207 h 236901"/>
              <a:gd name="connsiteX2113" fmla="*/ 716419 w 7670129"/>
              <a:gd name="connsiteY2113" fmla="*/ 190611 h 236901"/>
              <a:gd name="connsiteX2114" fmla="*/ 716064 w 7670129"/>
              <a:gd name="connsiteY2114" fmla="*/ 190611 h 236901"/>
              <a:gd name="connsiteX2115" fmla="*/ 716064 w 7670129"/>
              <a:gd name="connsiteY2115" fmla="*/ 207710 h 236901"/>
              <a:gd name="connsiteX2116" fmla="*/ 716419 w 7670129"/>
              <a:gd name="connsiteY2116" fmla="*/ 207710 h 236901"/>
              <a:gd name="connsiteX2117" fmla="*/ 733563 w 7670129"/>
              <a:gd name="connsiteY2117" fmla="*/ 207710 h 236901"/>
              <a:gd name="connsiteX2118" fmla="*/ 733563 w 7670129"/>
              <a:gd name="connsiteY2118" fmla="*/ 190611 h 236901"/>
              <a:gd name="connsiteX2119" fmla="*/ 733563 w 7670129"/>
              <a:gd name="connsiteY2119" fmla="*/ 24 h 236901"/>
              <a:gd name="connsiteX2120" fmla="*/ 776209 w 7670129"/>
              <a:gd name="connsiteY2120" fmla="*/ 24 h 236901"/>
              <a:gd name="connsiteX2121" fmla="*/ 862449 w 7670129"/>
              <a:gd name="connsiteY2121" fmla="*/ 24 h 236901"/>
              <a:gd name="connsiteX2122" fmla="*/ 862449 w 7670129"/>
              <a:gd name="connsiteY2122" fmla="*/ 125207 h 236901"/>
              <a:gd name="connsiteX2123" fmla="*/ 862804 w 7670129"/>
              <a:gd name="connsiteY2123" fmla="*/ 125207 h 236901"/>
              <a:gd name="connsiteX2124" fmla="*/ 862804 w 7670129"/>
              <a:gd name="connsiteY2124" fmla="*/ 190611 h 236901"/>
              <a:gd name="connsiteX2125" fmla="*/ 862449 w 7670129"/>
              <a:gd name="connsiteY2125" fmla="*/ 190611 h 236901"/>
              <a:gd name="connsiteX2126" fmla="*/ 862449 w 7670129"/>
              <a:gd name="connsiteY2126" fmla="*/ 207710 h 236901"/>
              <a:gd name="connsiteX2127" fmla="*/ 862804 w 7670129"/>
              <a:gd name="connsiteY2127" fmla="*/ 207710 h 236901"/>
              <a:gd name="connsiteX2128" fmla="*/ 879948 w 7670129"/>
              <a:gd name="connsiteY2128" fmla="*/ 207710 h 236901"/>
              <a:gd name="connsiteX2129" fmla="*/ 879948 w 7670129"/>
              <a:gd name="connsiteY2129" fmla="*/ 190611 h 236901"/>
              <a:gd name="connsiteX2130" fmla="*/ 879948 w 7670129"/>
              <a:gd name="connsiteY2130" fmla="*/ 24 h 236901"/>
              <a:gd name="connsiteX2131" fmla="*/ 922595 w 7670129"/>
              <a:gd name="connsiteY2131" fmla="*/ 24 h 236901"/>
              <a:gd name="connsiteX2132" fmla="*/ 1008834 w 7670129"/>
              <a:gd name="connsiteY2132" fmla="*/ 24 h 236901"/>
              <a:gd name="connsiteX2133" fmla="*/ 1008834 w 7670129"/>
              <a:gd name="connsiteY2133" fmla="*/ 125206 h 236901"/>
              <a:gd name="connsiteX2134" fmla="*/ 1009189 w 7670129"/>
              <a:gd name="connsiteY2134" fmla="*/ 125206 h 236901"/>
              <a:gd name="connsiteX2135" fmla="*/ 1009189 w 7670129"/>
              <a:gd name="connsiteY2135" fmla="*/ 190610 h 236901"/>
              <a:gd name="connsiteX2136" fmla="*/ 1008834 w 7670129"/>
              <a:gd name="connsiteY2136" fmla="*/ 190610 h 236901"/>
              <a:gd name="connsiteX2137" fmla="*/ 1008834 w 7670129"/>
              <a:gd name="connsiteY2137" fmla="*/ 207709 h 236901"/>
              <a:gd name="connsiteX2138" fmla="*/ 1009189 w 7670129"/>
              <a:gd name="connsiteY2138" fmla="*/ 207709 h 236901"/>
              <a:gd name="connsiteX2139" fmla="*/ 1026333 w 7670129"/>
              <a:gd name="connsiteY2139" fmla="*/ 207709 h 236901"/>
              <a:gd name="connsiteX2140" fmla="*/ 1026333 w 7670129"/>
              <a:gd name="connsiteY2140" fmla="*/ 190610 h 236901"/>
              <a:gd name="connsiteX2141" fmla="*/ 1026333 w 7670129"/>
              <a:gd name="connsiteY2141" fmla="*/ 23 h 236901"/>
              <a:gd name="connsiteX2142" fmla="*/ 1068980 w 7670129"/>
              <a:gd name="connsiteY2142" fmla="*/ 23 h 236901"/>
              <a:gd name="connsiteX2143" fmla="*/ 1155218 w 7670129"/>
              <a:gd name="connsiteY2143" fmla="*/ 23 h 236901"/>
              <a:gd name="connsiteX2144" fmla="*/ 1155218 w 7670129"/>
              <a:gd name="connsiteY2144" fmla="*/ 125206 h 236901"/>
              <a:gd name="connsiteX2145" fmla="*/ 1155574 w 7670129"/>
              <a:gd name="connsiteY2145" fmla="*/ 125206 h 236901"/>
              <a:gd name="connsiteX2146" fmla="*/ 1155574 w 7670129"/>
              <a:gd name="connsiteY2146" fmla="*/ 190610 h 236901"/>
              <a:gd name="connsiteX2147" fmla="*/ 1155218 w 7670129"/>
              <a:gd name="connsiteY2147" fmla="*/ 190610 h 236901"/>
              <a:gd name="connsiteX2148" fmla="*/ 1155218 w 7670129"/>
              <a:gd name="connsiteY2148" fmla="*/ 207709 h 236901"/>
              <a:gd name="connsiteX2149" fmla="*/ 1155574 w 7670129"/>
              <a:gd name="connsiteY2149" fmla="*/ 207709 h 236901"/>
              <a:gd name="connsiteX2150" fmla="*/ 1172718 w 7670129"/>
              <a:gd name="connsiteY2150" fmla="*/ 207709 h 236901"/>
              <a:gd name="connsiteX2151" fmla="*/ 1172718 w 7670129"/>
              <a:gd name="connsiteY2151" fmla="*/ 190610 h 236901"/>
              <a:gd name="connsiteX2152" fmla="*/ 1172718 w 7670129"/>
              <a:gd name="connsiteY2152" fmla="*/ 23 h 236901"/>
              <a:gd name="connsiteX2153" fmla="*/ 1215364 w 7670129"/>
              <a:gd name="connsiteY2153" fmla="*/ 23 h 236901"/>
              <a:gd name="connsiteX2154" fmla="*/ 1301604 w 7670129"/>
              <a:gd name="connsiteY2154" fmla="*/ 23 h 236901"/>
              <a:gd name="connsiteX2155" fmla="*/ 1301604 w 7670129"/>
              <a:gd name="connsiteY2155" fmla="*/ 125205 h 236901"/>
              <a:gd name="connsiteX2156" fmla="*/ 1301959 w 7670129"/>
              <a:gd name="connsiteY2156" fmla="*/ 125205 h 236901"/>
              <a:gd name="connsiteX2157" fmla="*/ 1301959 w 7670129"/>
              <a:gd name="connsiteY2157" fmla="*/ 190609 h 236901"/>
              <a:gd name="connsiteX2158" fmla="*/ 1301604 w 7670129"/>
              <a:gd name="connsiteY2158" fmla="*/ 190609 h 236901"/>
              <a:gd name="connsiteX2159" fmla="*/ 1301604 w 7670129"/>
              <a:gd name="connsiteY2159" fmla="*/ 207708 h 236901"/>
              <a:gd name="connsiteX2160" fmla="*/ 1301959 w 7670129"/>
              <a:gd name="connsiteY2160" fmla="*/ 207708 h 236901"/>
              <a:gd name="connsiteX2161" fmla="*/ 1319102 w 7670129"/>
              <a:gd name="connsiteY2161" fmla="*/ 207708 h 236901"/>
              <a:gd name="connsiteX2162" fmla="*/ 1319102 w 7670129"/>
              <a:gd name="connsiteY2162" fmla="*/ 190609 h 236901"/>
              <a:gd name="connsiteX2163" fmla="*/ 1319102 w 7670129"/>
              <a:gd name="connsiteY2163" fmla="*/ 22 h 236901"/>
              <a:gd name="connsiteX2164" fmla="*/ 1361750 w 7670129"/>
              <a:gd name="connsiteY2164" fmla="*/ 22 h 236901"/>
              <a:gd name="connsiteX2165" fmla="*/ 1447988 w 7670129"/>
              <a:gd name="connsiteY2165" fmla="*/ 22 h 236901"/>
              <a:gd name="connsiteX2166" fmla="*/ 1447988 w 7670129"/>
              <a:gd name="connsiteY2166" fmla="*/ 125204 h 236901"/>
              <a:gd name="connsiteX2167" fmla="*/ 1448344 w 7670129"/>
              <a:gd name="connsiteY2167" fmla="*/ 125204 h 236901"/>
              <a:gd name="connsiteX2168" fmla="*/ 1448344 w 7670129"/>
              <a:gd name="connsiteY2168" fmla="*/ 190608 h 236901"/>
              <a:gd name="connsiteX2169" fmla="*/ 1447988 w 7670129"/>
              <a:gd name="connsiteY2169" fmla="*/ 190608 h 236901"/>
              <a:gd name="connsiteX2170" fmla="*/ 1447988 w 7670129"/>
              <a:gd name="connsiteY2170" fmla="*/ 207707 h 236901"/>
              <a:gd name="connsiteX2171" fmla="*/ 1448344 w 7670129"/>
              <a:gd name="connsiteY2171" fmla="*/ 207707 h 236901"/>
              <a:gd name="connsiteX2172" fmla="*/ 1465488 w 7670129"/>
              <a:gd name="connsiteY2172" fmla="*/ 207707 h 236901"/>
              <a:gd name="connsiteX2173" fmla="*/ 1465488 w 7670129"/>
              <a:gd name="connsiteY2173" fmla="*/ 190608 h 236901"/>
              <a:gd name="connsiteX2174" fmla="*/ 1465488 w 7670129"/>
              <a:gd name="connsiteY2174" fmla="*/ 21 h 236901"/>
              <a:gd name="connsiteX2175" fmla="*/ 1508134 w 7670129"/>
              <a:gd name="connsiteY2175" fmla="*/ 21 h 236901"/>
              <a:gd name="connsiteX2176" fmla="*/ 1594373 w 7670129"/>
              <a:gd name="connsiteY2176" fmla="*/ 21 h 236901"/>
              <a:gd name="connsiteX2177" fmla="*/ 1594373 w 7670129"/>
              <a:gd name="connsiteY2177" fmla="*/ 125204 h 236901"/>
              <a:gd name="connsiteX2178" fmla="*/ 1594729 w 7670129"/>
              <a:gd name="connsiteY2178" fmla="*/ 125204 h 236901"/>
              <a:gd name="connsiteX2179" fmla="*/ 1594729 w 7670129"/>
              <a:gd name="connsiteY2179" fmla="*/ 190608 h 236901"/>
              <a:gd name="connsiteX2180" fmla="*/ 1594373 w 7670129"/>
              <a:gd name="connsiteY2180" fmla="*/ 190608 h 236901"/>
              <a:gd name="connsiteX2181" fmla="*/ 1594373 w 7670129"/>
              <a:gd name="connsiteY2181" fmla="*/ 207707 h 236901"/>
              <a:gd name="connsiteX2182" fmla="*/ 1594729 w 7670129"/>
              <a:gd name="connsiteY2182" fmla="*/ 207707 h 236901"/>
              <a:gd name="connsiteX2183" fmla="*/ 1611873 w 7670129"/>
              <a:gd name="connsiteY2183" fmla="*/ 207707 h 236901"/>
              <a:gd name="connsiteX2184" fmla="*/ 1611873 w 7670129"/>
              <a:gd name="connsiteY2184" fmla="*/ 190608 h 236901"/>
              <a:gd name="connsiteX2185" fmla="*/ 1611873 w 7670129"/>
              <a:gd name="connsiteY2185" fmla="*/ 21 h 236901"/>
              <a:gd name="connsiteX2186" fmla="*/ 1654520 w 7670129"/>
              <a:gd name="connsiteY2186" fmla="*/ 21 h 236901"/>
              <a:gd name="connsiteX2187" fmla="*/ 1740758 w 7670129"/>
              <a:gd name="connsiteY2187" fmla="*/ 21 h 236901"/>
              <a:gd name="connsiteX2188" fmla="*/ 1740758 w 7670129"/>
              <a:gd name="connsiteY2188" fmla="*/ 125203 h 236901"/>
              <a:gd name="connsiteX2189" fmla="*/ 1741114 w 7670129"/>
              <a:gd name="connsiteY2189" fmla="*/ 125203 h 236901"/>
              <a:gd name="connsiteX2190" fmla="*/ 1741114 w 7670129"/>
              <a:gd name="connsiteY2190" fmla="*/ 190607 h 236901"/>
              <a:gd name="connsiteX2191" fmla="*/ 1740758 w 7670129"/>
              <a:gd name="connsiteY2191" fmla="*/ 190607 h 236901"/>
              <a:gd name="connsiteX2192" fmla="*/ 1740758 w 7670129"/>
              <a:gd name="connsiteY2192" fmla="*/ 207706 h 236901"/>
              <a:gd name="connsiteX2193" fmla="*/ 1741114 w 7670129"/>
              <a:gd name="connsiteY2193" fmla="*/ 207706 h 236901"/>
              <a:gd name="connsiteX2194" fmla="*/ 1758257 w 7670129"/>
              <a:gd name="connsiteY2194" fmla="*/ 207706 h 236901"/>
              <a:gd name="connsiteX2195" fmla="*/ 1758257 w 7670129"/>
              <a:gd name="connsiteY2195" fmla="*/ 190607 h 236901"/>
              <a:gd name="connsiteX2196" fmla="*/ 1758257 w 7670129"/>
              <a:gd name="connsiteY2196" fmla="*/ 20 h 236901"/>
              <a:gd name="connsiteX2197" fmla="*/ 1800905 w 7670129"/>
              <a:gd name="connsiteY2197" fmla="*/ 20 h 236901"/>
              <a:gd name="connsiteX2198" fmla="*/ 1887143 w 7670129"/>
              <a:gd name="connsiteY2198" fmla="*/ 20 h 236901"/>
              <a:gd name="connsiteX2199" fmla="*/ 1887143 w 7670129"/>
              <a:gd name="connsiteY2199" fmla="*/ 125202 h 236901"/>
              <a:gd name="connsiteX2200" fmla="*/ 1887498 w 7670129"/>
              <a:gd name="connsiteY2200" fmla="*/ 125202 h 236901"/>
              <a:gd name="connsiteX2201" fmla="*/ 1887498 w 7670129"/>
              <a:gd name="connsiteY2201" fmla="*/ 190606 h 236901"/>
              <a:gd name="connsiteX2202" fmla="*/ 1887143 w 7670129"/>
              <a:gd name="connsiteY2202" fmla="*/ 190606 h 236901"/>
              <a:gd name="connsiteX2203" fmla="*/ 1887143 w 7670129"/>
              <a:gd name="connsiteY2203" fmla="*/ 207705 h 236901"/>
              <a:gd name="connsiteX2204" fmla="*/ 1887498 w 7670129"/>
              <a:gd name="connsiteY2204" fmla="*/ 207705 h 236901"/>
              <a:gd name="connsiteX2205" fmla="*/ 1904642 w 7670129"/>
              <a:gd name="connsiteY2205" fmla="*/ 207705 h 236901"/>
              <a:gd name="connsiteX2206" fmla="*/ 1904642 w 7670129"/>
              <a:gd name="connsiteY2206" fmla="*/ 190606 h 236901"/>
              <a:gd name="connsiteX2207" fmla="*/ 1904642 w 7670129"/>
              <a:gd name="connsiteY2207" fmla="*/ 19 h 236901"/>
              <a:gd name="connsiteX2208" fmla="*/ 1947289 w 7670129"/>
              <a:gd name="connsiteY2208" fmla="*/ 19 h 236901"/>
              <a:gd name="connsiteX2209" fmla="*/ 2033528 w 7670129"/>
              <a:gd name="connsiteY2209" fmla="*/ 19 h 236901"/>
              <a:gd name="connsiteX2210" fmla="*/ 2033528 w 7670129"/>
              <a:gd name="connsiteY2210" fmla="*/ 125202 h 236901"/>
              <a:gd name="connsiteX2211" fmla="*/ 2033884 w 7670129"/>
              <a:gd name="connsiteY2211" fmla="*/ 125202 h 236901"/>
              <a:gd name="connsiteX2212" fmla="*/ 2033884 w 7670129"/>
              <a:gd name="connsiteY2212" fmla="*/ 190606 h 236901"/>
              <a:gd name="connsiteX2213" fmla="*/ 2033528 w 7670129"/>
              <a:gd name="connsiteY2213" fmla="*/ 190606 h 236901"/>
              <a:gd name="connsiteX2214" fmla="*/ 2033528 w 7670129"/>
              <a:gd name="connsiteY2214" fmla="*/ 207705 h 236901"/>
              <a:gd name="connsiteX2215" fmla="*/ 2033884 w 7670129"/>
              <a:gd name="connsiteY2215" fmla="*/ 207705 h 236901"/>
              <a:gd name="connsiteX2216" fmla="*/ 2051028 w 7670129"/>
              <a:gd name="connsiteY2216" fmla="*/ 207705 h 236901"/>
              <a:gd name="connsiteX2217" fmla="*/ 2051028 w 7670129"/>
              <a:gd name="connsiteY2217" fmla="*/ 190606 h 236901"/>
              <a:gd name="connsiteX2218" fmla="*/ 2051028 w 7670129"/>
              <a:gd name="connsiteY2218" fmla="*/ 19 h 236901"/>
              <a:gd name="connsiteX2219" fmla="*/ 2093674 w 7670129"/>
              <a:gd name="connsiteY2219" fmla="*/ 19 h 236901"/>
              <a:gd name="connsiteX2220" fmla="*/ 2179914 w 7670129"/>
              <a:gd name="connsiteY2220" fmla="*/ 19 h 236901"/>
              <a:gd name="connsiteX2221" fmla="*/ 2179914 w 7670129"/>
              <a:gd name="connsiteY2221" fmla="*/ 125201 h 236901"/>
              <a:gd name="connsiteX2222" fmla="*/ 2180269 w 7670129"/>
              <a:gd name="connsiteY2222" fmla="*/ 125201 h 236901"/>
              <a:gd name="connsiteX2223" fmla="*/ 2180269 w 7670129"/>
              <a:gd name="connsiteY2223" fmla="*/ 190605 h 236901"/>
              <a:gd name="connsiteX2224" fmla="*/ 2179914 w 7670129"/>
              <a:gd name="connsiteY2224" fmla="*/ 190605 h 236901"/>
              <a:gd name="connsiteX2225" fmla="*/ 2179914 w 7670129"/>
              <a:gd name="connsiteY2225" fmla="*/ 207704 h 236901"/>
              <a:gd name="connsiteX2226" fmla="*/ 2180269 w 7670129"/>
              <a:gd name="connsiteY2226" fmla="*/ 207704 h 236901"/>
              <a:gd name="connsiteX2227" fmla="*/ 2197413 w 7670129"/>
              <a:gd name="connsiteY2227" fmla="*/ 207704 h 236901"/>
              <a:gd name="connsiteX2228" fmla="*/ 2197413 w 7670129"/>
              <a:gd name="connsiteY2228" fmla="*/ 190605 h 236901"/>
              <a:gd name="connsiteX2229" fmla="*/ 2197413 w 7670129"/>
              <a:gd name="connsiteY2229" fmla="*/ 18 h 236901"/>
              <a:gd name="connsiteX2230" fmla="*/ 2240060 w 7670129"/>
              <a:gd name="connsiteY2230" fmla="*/ 18 h 236901"/>
              <a:gd name="connsiteX2231" fmla="*/ 2326299 w 7670129"/>
              <a:gd name="connsiteY2231" fmla="*/ 18 h 236901"/>
              <a:gd name="connsiteX2232" fmla="*/ 2326299 w 7670129"/>
              <a:gd name="connsiteY2232" fmla="*/ 125201 h 236901"/>
              <a:gd name="connsiteX2233" fmla="*/ 2326653 w 7670129"/>
              <a:gd name="connsiteY2233" fmla="*/ 125201 h 236901"/>
              <a:gd name="connsiteX2234" fmla="*/ 2326653 w 7670129"/>
              <a:gd name="connsiteY2234" fmla="*/ 190605 h 236901"/>
              <a:gd name="connsiteX2235" fmla="*/ 2326299 w 7670129"/>
              <a:gd name="connsiteY2235" fmla="*/ 190605 h 236901"/>
              <a:gd name="connsiteX2236" fmla="*/ 2326299 w 7670129"/>
              <a:gd name="connsiteY2236" fmla="*/ 207704 h 236901"/>
              <a:gd name="connsiteX2237" fmla="*/ 2326653 w 7670129"/>
              <a:gd name="connsiteY2237" fmla="*/ 207704 h 236901"/>
              <a:gd name="connsiteX2238" fmla="*/ 2343798 w 7670129"/>
              <a:gd name="connsiteY2238" fmla="*/ 207704 h 236901"/>
              <a:gd name="connsiteX2239" fmla="*/ 2343798 w 7670129"/>
              <a:gd name="connsiteY2239" fmla="*/ 190605 h 236901"/>
              <a:gd name="connsiteX2240" fmla="*/ 2343798 w 7670129"/>
              <a:gd name="connsiteY2240" fmla="*/ 18 h 236901"/>
              <a:gd name="connsiteX2241" fmla="*/ 2386443 w 7670129"/>
              <a:gd name="connsiteY2241" fmla="*/ 18 h 236901"/>
              <a:gd name="connsiteX2242" fmla="*/ 2472684 w 7670129"/>
              <a:gd name="connsiteY2242" fmla="*/ 18 h 236901"/>
              <a:gd name="connsiteX2243" fmla="*/ 2472684 w 7670129"/>
              <a:gd name="connsiteY2243" fmla="*/ 125200 h 236901"/>
              <a:gd name="connsiteX2244" fmla="*/ 2473038 w 7670129"/>
              <a:gd name="connsiteY2244" fmla="*/ 125200 h 236901"/>
              <a:gd name="connsiteX2245" fmla="*/ 2473038 w 7670129"/>
              <a:gd name="connsiteY2245" fmla="*/ 190604 h 236901"/>
              <a:gd name="connsiteX2246" fmla="*/ 2472684 w 7670129"/>
              <a:gd name="connsiteY2246" fmla="*/ 190604 h 236901"/>
              <a:gd name="connsiteX2247" fmla="*/ 2472684 w 7670129"/>
              <a:gd name="connsiteY2247" fmla="*/ 207703 h 236901"/>
              <a:gd name="connsiteX2248" fmla="*/ 2473038 w 7670129"/>
              <a:gd name="connsiteY2248" fmla="*/ 207703 h 236901"/>
              <a:gd name="connsiteX2249" fmla="*/ 2490182 w 7670129"/>
              <a:gd name="connsiteY2249" fmla="*/ 207703 h 236901"/>
              <a:gd name="connsiteX2250" fmla="*/ 2490182 w 7670129"/>
              <a:gd name="connsiteY2250" fmla="*/ 190604 h 236901"/>
              <a:gd name="connsiteX2251" fmla="*/ 2490182 w 7670129"/>
              <a:gd name="connsiteY2251" fmla="*/ 17 h 236901"/>
              <a:gd name="connsiteX2252" fmla="*/ 2532829 w 7670129"/>
              <a:gd name="connsiteY2252" fmla="*/ 17 h 236901"/>
              <a:gd name="connsiteX2253" fmla="*/ 2619066 w 7670129"/>
              <a:gd name="connsiteY2253" fmla="*/ 17 h 236901"/>
              <a:gd name="connsiteX2254" fmla="*/ 2619066 w 7670129"/>
              <a:gd name="connsiteY2254" fmla="*/ 125199 h 236901"/>
              <a:gd name="connsiteX2255" fmla="*/ 2619423 w 7670129"/>
              <a:gd name="connsiteY2255" fmla="*/ 125199 h 236901"/>
              <a:gd name="connsiteX2256" fmla="*/ 2619423 w 7670129"/>
              <a:gd name="connsiteY2256" fmla="*/ 190603 h 236901"/>
              <a:gd name="connsiteX2257" fmla="*/ 2619066 w 7670129"/>
              <a:gd name="connsiteY2257" fmla="*/ 190603 h 236901"/>
              <a:gd name="connsiteX2258" fmla="*/ 2619066 w 7670129"/>
              <a:gd name="connsiteY2258" fmla="*/ 207702 h 236901"/>
              <a:gd name="connsiteX2259" fmla="*/ 2619423 w 7670129"/>
              <a:gd name="connsiteY2259" fmla="*/ 207702 h 236901"/>
              <a:gd name="connsiteX2260" fmla="*/ 2636567 w 7670129"/>
              <a:gd name="connsiteY2260" fmla="*/ 207702 h 236901"/>
              <a:gd name="connsiteX2261" fmla="*/ 2636567 w 7670129"/>
              <a:gd name="connsiteY2261" fmla="*/ 190603 h 236901"/>
              <a:gd name="connsiteX2262" fmla="*/ 2636567 w 7670129"/>
              <a:gd name="connsiteY2262" fmla="*/ 16 h 236901"/>
              <a:gd name="connsiteX2263" fmla="*/ 2679213 w 7670129"/>
              <a:gd name="connsiteY2263" fmla="*/ 16 h 236901"/>
              <a:gd name="connsiteX2264" fmla="*/ 2765452 w 7670129"/>
              <a:gd name="connsiteY2264" fmla="*/ 16 h 236901"/>
              <a:gd name="connsiteX2265" fmla="*/ 2765452 w 7670129"/>
              <a:gd name="connsiteY2265" fmla="*/ 125198 h 236901"/>
              <a:gd name="connsiteX2266" fmla="*/ 2765808 w 7670129"/>
              <a:gd name="connsiteY2266" fmla="*/ 125198 h 236901"/>
              <a:gd name="connsiteX2267" fmla="*/ 2765808 w 7670129"/>
              <a:gd name="connsiteY2267" fmla="*/ 190602 h 236901"/>
              <a:gd name="connsiteX2268" fmla="*/ 2765452 w 7670129"/>
              <a:gd name="connsiteY2268" fmla="*/ 190602 h 236901"/>
              <a:gd name="connsiteX2269" fmla="*/ 2765452 w 7670129"/>
              <a:gd name="connsiteY2269" fmla="*/ 207701 h 236901"/>
              <a:gd name="connsiteX2270" fmla="*/ 2765808 w 7670129"/>
              <a:gd name="connsiteY2270" fmla="*/ 207701 h 236901"/>
              <a:gd name="connsiteX2271" fmla="*/ 2782952 w 7670129"/>
              <a:gd name="connsiteY2271" fmla="*/ 207701 h 236901"/>
              <a:gd name="connsiteX2272" fmla="*/ 2782952 w 7670129"/>
              <a:gd name="connsiteY2272" fmla="*/ 190602 h 236901"/>
              <a:gd name="connsiteX2273" fmla="*/ 2782952 w 7670129"/>
              <a:gd name="connsiteY2273" fmla="*/ 15 h 236901"/>
              <a:gd name="connsiteX2274" fmla="*/ 2825597 w 7670129"/>
              <a:gd name="connsiteY2274" fmla="*/ 15 h 236901"/>
              <a:gd name="connsiteX2275" fmla="*/ 2911837 w 7670129"/>
              <a:gd name="connsiteY2275" fmla="*/ 15 h 236901"/>
              <a:gd name="connsiteX2276" fmla="*/ 2911837 w 7670129"/>
              <a:gd name="connsiteY2276" fmla="*/ 125198 h 236901"/>
              <a:gd name="connsiteX2277" fmla="*/ 2912192 w 7670129"/>
              <a:gd name="connsiteY2277" fmla="*/ 125198 h 236901"/>
              <a:gd name="connsiteX2278" fmla="*/ 2912192 w 7670129"/>
              <a:gd name="connsiteY2278" fmla="*/ 190602 h 236901"/>
              <a:gd name="connsiteX2279" fmla="*/ 2911837 w 7670129"/>
              <a:gd name="connsiteY2279" fmla="*/ 190602 h 236901"/>
              <a:gd name="connsiteX2280" fmla="*/ 2911837 w 7670129"/>
              <a:gd name="connsiteY2280" fmla="*/ 207701 h 236901"/>
              <a:gd name="connsiteX2281" fmla="*/ 2912192 w 7670129"/>
              <a:gd name="connsiteY2281" fmla="*/ 207701 h 236901"/>
              <a:gd name="connsiteX2282" fmla="*/ 2929336 w 7670129"/>
              <a:gd name="connsiteY2282" fmla="*/ 207701 h 236901"/>
              <a:gd name="connsiteX2283" fmla="*/ 2929336 w 7670129"/>
              <a:gd name="connsiteY2283" fmla="*/ 190602 h 236901"/>
              <a:gd name="connsiteX2284" fmla="*/ 2929336 w 7670129"/>
              <a:gd name="connsiteY2284" fmla="*/ 15 h 236901"/>
              <a:gd name="connsiteX2285" fmla="*/ 2971983 w 7670129"/>
              <a:gd name="connsiteY2285" fmla="*/ 15 h 236901"/>
              <a:gd name="connsiteX2286" fmla="*/ 3058221 w 7670129"/>
              <a:gd name="connsiteY2286" fmla="*/ 15 h 236901"/>
              <a:gd name="connsiteX2287" fmla="*/ 3058221 w 7670129"/>
              <a:gd name="connsiteY2287" fmla="*/ 125198 h 236901"/>
              <a:gd name="connsiteX2288" fmla="*/ 3058578 w 7670129"/>
              <a:gd name="connsiteY2288" fmla="*/ 125198 h 236901"/>
              <a:gd name="connsiteX2289" fmla="*/ 3058578 w 7670129"/>
              <a:gd name="connsiteY2289" fmla="*/ 190602 h 236901"/>
              <a:gd name="connsiteX2290" fmla="*/ 3058221 w 7670129"/>
              <a:gd name="connsiteY2290" fmla="*/ 190602 h 236901"/>
              <a:gd name="connsiteX2291" fmla="*/ 3058221 w 7670129"/>
              <a:gd name="connsiteY2291" fmla="*/ 207701 h 236901"/>
              <a:gd name="connsiteX2292" fmla="*/ 3058578 w 7670129"/>
              <a:gd name="connsiteY2292" fmla="*/ 207701 h 236901"/>
              <a:gd name="connsiteX2293" fmla="*/ 3075722 w 7670129"/>
              <a:gd name="connsiteY2293" fmla="*/ 207701 h 236901"/>
              <a:gd name="connsiteX2294" fmla="*/ 3075722 w 7670129"/>
              <a:gd name="connsiteY2294" fmla="*/ 190602 h 236901"/>
              <a:gd name="connsiteX2295" fmla="*/ 3075722 w 7670129"/>
              <a:gd name="connsiteY2295" fmla="*/ 15 h 236901"/>
              <a:gd name="connsiteX2296" fmla="*/ 3118368 w 7670129"/>
              <a:gd name="connsiteY2296" fmla="*/ 15 h 236901"/>
              <a:gd name="connsiteX2297" fmla="*/ 3204607 w 7670129"/>
              <a:gd name="connsiteY2297" fmla="*/ 15 h 236901"/>
              <a:gd name="connsiteX2298" fmla="*/ 3204607 w 7670129"/>
              <a:gd name="connsiteY2298" fmla="*/ 125197 h 236901"/>
              <a:gd name="connsiteX2299" fmla="*/ 3204963 w 7670129"/>
              <a:gd name="connsiteY2299" fmla="*/ 125197 h 236901"/>
              <a:gd name="connsiteX2300" fmla="*/ 3204963 w 7670129"/>
              <a:gd name="connsiteY2300" fmla="*/ 190601 h 236901"/>
              <a:gd name="connsiteX2301" fmla="*/ 3204607 w 7670129"/>
              <a:gd name="connsiteY2301" fmla="*/ 190601 h 236901"/>
              <a:gd name="connsiteX2302" fmla="*/ 3204607 w 7670129"/>
              <a:gd name="connsiteY2302" fmla="*/ 207700 h 236901"/>
              <a:gd name="connsiteX2303" fmla="*/ 3204963 w 7670129"/>
              <a:gd name="connsiteY2303" fmla="*/ 207700 h 236901"/>
              <a:gd name="connsiteX2304" fmla="*/ 3222107 w 7670129"/>
              <a:gd name="connsiteY2304" fmla="*/ 207700 h 236901"/>
              <a:gd name="connsiteX2305" fmla="*/ 3222107 w 7670129"/>
              <a:gd name="connsiteY2305" fmla="*/ 190601 h 236901"/>
              <a:gd name="connsiteX2306" fmla="*/ 3222107 w 7670129"/>
              <a:gd name="connsiteY2306" fmla="*/ 14 h 236901"/>
              <a:gd name="connsiteX2307" fmla="*/ 3264752 w 7670129"/>
              <a:gd name="connsiteY2307" fmla="*/ 14 h 236901"/>
              <a:gd name="connsiteX2308" fmla="*/ 3350992 w 7670129"/>
              <a:gd name="connsiteY2308" fmla="*/ 14 h 236901"/>
              <a:gd name="connsiteX2309" fmla="*/ 3350992 w 7670129"/>
              <a:gd name="connsiteY2309" fmla="*/ 125196 h 236901"/>
              <a:gd name="connsiteX2310" fmla="*/ 3351347 w 7670129"/>
              <a:gd name="connsiteY2310" fmla="*/ 125196 h 236901"/>
              <a:gd name="connsiteX2311" fmla="*/ 3351347 w 7670129"/>
              <a:gd name="connsiteY2311" fmla="*/ 190600 h 236901"/>
              <a:gd name="connsiteX2312" fmla="*/ 3350992 w 7670129"/>
              <a:gd name="connsiteY2312" fmla="*/ 190600 h 236901"/>
              <a:gd name="connsiteX2313" fmla="*/ 3350992 w 7670129"/>
              <a:gd name="connsiteY2313" fmla="*/ 207699 h 236901"/>
              <a:gd name="connsiteX2314" fmla="*/ 3351347 w 7670129"/>
              <a:gd name="connsiteY2314" fmla="*/ 207699 h 236901"/>
              <a:gd name="connsiteX2315" fmla="*/ 3368491 w 7670129"/>
              <a:gd name="connsiteY2315" fmla="*/ 207699 h 236901"/>
              <a:gd name="connsiteX2316" fmla="*/ 3368491 w 7670129"/>
              <a:gd name="connsiteY2316" fmla="*/ 190600 h 236901"/>
              <a:gd name="connsiteX2317" fmla="*/ 3368491 w 7670129"/>
              <a:gd name="connsiteY2317" fmla="*/ 13 h 236901"/>
              <a:gd name="connsiteX2318" fmla="*/ 3411138 w 7670129"/>
              <a:gd name="connsiteY2318" fmla="*/ 13 h 236901"/>
              <a:gd name="connsiteX2319" fmla="*/ 3497376 w 7670129"/>
              <a:gd name="connsiteY2319" fmla="*/ 13 h 236901"/>
              <a:gd name="connsiteX2320" fmla="*/ 3497376 w 7670129"/>
              <a:gd name="connsiteY2320" fmla="*/ 125195 h 236901"/>
              <a:gd name="connsiteX2321" fmla="*/ 3497733 w 7670129"/>
              <a:gd name="connsiteY2321" fmla="*/ 125195 h 236901"/>
              <a:gd name="connsiteX2322" fmla="*/ 3497733 w 7670129"/>
              <a:gd name="connsiteY2322" fmla="*/ 190599 h 236901"/>
              <a:gd name="connsiteX2323" fmla="*/ 3497376 w 7670129"/>
              <a:gd name="connsiteY2323" fmla="*/ 190599 h 236901"/>
              <a:gd name="connsiteX2324" fmla="*/ 3497376 w 7670129"/>
              <a:gd name="connsiteY2324" fmla="*/ 207698 h 236901"/>
              <a:gd name="connsiteX2325" fmla="*/ 3497733 w 7670129"/>
              <a:gd name="connsiteY2325" fmla="*/ 207698 h 236901"/>
              <a:gd name="connsiteX2326" fmla="*/ 3514877 w 7670129"/>
              <a:gd name="connsiteY2326" fmla="*/ 207698 h 236901"/>
              <a:gd name="connsiteX2327" fmla="*/ 3514877 w 7670129"/>
              <a:gd name="connsiteY2327" fmla="*/ 190599 h 236901"/>
              <a:gd name="connsiteX2328" fmla="*/ 3514877 w 7670129"/>
              <a:gd name="connsiteY2328" fmla="*/ 12 h 236901"/>
              <a:gd name="connsiteX2329" fmla="*/ 3557523 w 7670129"/>
              <a:gd name="connsiteY2329" fmla="*/ 12 h 236901"/>
              <a:gd name="connsiteX2330" fmla="*/ 3643762 w 7670129"/>
              <a:gd name="connsiteY2330" fmla="*/ 12 h 236901"/>
              <a:gd name="connsiteX2331" fmla="*/ 3643762 w 7670129"/>
              <a:gd name="connsiteY2331" fmla="*/ 125195 h 236901"/>
              <a:gd name="connsiteX2332" fmla="*/ 3644118 w 7670129"/>
              <a:gd name="connsiteY2332" fmla="*/ 125195 h 236901"/>
              <a:gd name="connsiteX2333" fmla="*/ 3644118 w 7670129"/>
              <a:gd name="connsiteY2333" fmla="*/ 190599 h 236901"/>
              <a:gd name="connsiteX2334" fmla="*/ 3643762 w 7670129"/>
              <a:gd name="connsiteY2334" fmla="*/ 190599 h 236901"/>
              <a:gd name="connsiteX2335" fmla="*/ 3643762 w 7670129"/>
              <a:gd name="connsiteY2335" fmla="*/ 207698 h 236901"/>
              <a:gd name="connsiteX2336" fmla="*/ 3644118 w 7670129"/>
              <a:gd name="connsiteY2336" fmla="*/ 207698 h 236901"/>
              <a:gd name="connsiteX2337" fmla="*/ 3661262 w 7670129"/>
              <a:gd name="connsiteY2337" fmla="*/ 207698 h 236901"/>
              <a:gd name="connsiteX2338" fmla="*/ 3661262 w 7670129"/>
              <a:gd name="connsiteY2338" fmla="*/ 190599 h 236901"/>
              <a:gd name="connsiteX2339" fmla="*/ 3661262 w 7670129"/>
              <a:gd name="connsiteY2339" fmla="*/ 12 h 236901"/>
              <a:gd name="connsiteX2340" fmla="*/ 3703907 w 7670129"/>
              <a:gd name="connsiteY2340" fmla="*/ 12 h 236901"/>
              <a:gd name="connsiteX2341" fmla="*/ 3790147 w 7670129"/>
              <a:gd name="connsiteY2341" fmla="*/ 12 h 236901"/>
              <a:gd name="connsiteX2342" fmla="*/ 3790147 w 7670129"/>
              <a:gd name="connsiteY2342" fmla="*/ 125195 h 236901"/>
              <a:gd name="connsiteX2343" fmla="*/ 3790502 w 7670129"/>
              <a:gd name="connsiteY2343" fmla="*/ 125195 h 236901"/>
              <a:gd name="connsiteX2344" fmla="*/ 3790502 w 7670129"/>
              <a:gd name="connsiteY2344" fmla="*/ 190599 h 236901"/>
              <a:gd name="connsiteX2345" fmla="*/ 3790147 w 7670129"/>
              <a:gd name="connsiteY2345" fmla="*/ 190599 h 236901"/>
              <a:gd name="connsiteX2346" fmla="*/ 3790147 w 7670129"/>
              <a:gd name="connsiteY2346" fmla="*/ 207698 h 236901"/>
              <a:gd name="connsiteX2347" fmla="*/ 3790502 w 7670129"/>
              <a:gd name="connsiteY2347" fmla="*/ 207698 h 236901"/>
              <a:gd name="connsiteX2348" fmla="*/ 3807646 w 7670129"/>
              <a:gd name="connsiteY2348" fmla="*/ 207698 h 236901"/>
              <a:gd name="connsiteX2349" fmla="*/ 3807646 w 7670129"/>
              <a:gd name="connsiteY2349" fmla="*/ 190599 h 236901"/>
              <a:gd name="connsiteX2350" fmla="*/ 3807646 w 7670129"/>
              <a:gd name="connsiteY2350" fmla="*/ 12 h 236901"/>
              <a:gd name="connsiteX2351" fmla="*/ 3850292 w 7670129"/>
              <a:gd name="connsiteY2351" fmla="*/ 12 h 236901"/>
              <a:gd name="connsiteX2352" fmla="*/ 3936531 w 7670129"/>
              <a:gd name="connsiteY2352" fmla="*/ 12 h 236901"/>
              <a:gd name="connsiteX2353" fmla="*/ 3936531 w 7670129"/>
              <a:gd name="connsiteY2353" fmla="*/ 125194 h 236901"/>
              <a:gd name="connsiteX2354" fmla="*/ 3936887 w 7670129"/>
              <a:gd name="connsiteY2354" fmla="*/ 125194 h 236901"/>
              <a:gd name="connsiteX2355" fmla="*/ 3936887 w 7670129"/>
              <a:gd name="connsiteY2355" fmla="*/ 190598 h 236901"/>
              <a:gd name="connsiteX2356" fmla="*/ 3936531 w 7670129"/>
              <a:gd name="connsiteY2356" fmla="*/ 190598 h 236901"/>
              <a:gd name="connsiteX2357" fmla="*/ 3936531 w 7670129"/>
              <a:gd name="connsiteY2357" fmla="*/ 207697 h 236901"/>
              <a:gd name="connsiteX2358" fmla="*/ 3936887 w 7670129"/>
              <a:gd name="connsiteY2358" fmla="*/ 207697 h 236901"/>
              <a:gd name="connsiteX2359" fmla="*/ 3954031 w 7670129"/>
              <a:gd name="connsiteY2359" fmla="*/ 207697 h 236901"/>
              <a:gd name="connsiteX2360" fmla="*/ 3954031 w 7670129"/>
              <a:gd name="connsiteY2360" fmla="*/ 190598 h 236901"/>
              <a:gd name="connsiteX2361" fmla="*/ 3954031 w 7670129"/>
              <a:gd name="connsiteY2361" fmla="*/ 11 h 236901"/>
              <a:gd name="connsiteX2362" fmla="*/ 3992262 w 7670129"/>
              <a:gd name="connsiteY2362" fmla="*/ 11 h 236901"/>
              <a:gd name="connsiteX2363" fmla="*/ 4082916 w 7670129"/>
              <a:gd name="connsiteY2363" fmla="*/ 11 h 236901"/>
              <a:gd name="connsiteX2364" fmla="*/ 4082916 w 7670129"/>
              <a:gd name="connsiteY2364" fmla="*/ 207696 h 236901"/>
              <a:gd name="connsiteX2365" fmla="*/ 4096001 w 7670129"/>
              <a:gd name="connsiteY2365" fmla="*/ 207696 h 236901"/>
              <a:gd name="connsiteX2366" fmla="*/ 4096001 w 7670129"/>
              <a:gd name="connsiteY2366" fmla="*/ 190597 h 236901"/>
              <a:gd name="connsiteX2367" fmla="*/ 4096001 w 7670129"/>
              <a:gd name="connsiteY2367" fmla="*/ 10 h 236901"/>
              <a:gd name="connsiteX2368" fmla="*/ 4134232 w 7670129"/>
              <a:gd name="connsiteY2368" fmla="*/ 10 h 236901"/>
              <a:gd name="connsiteX2369" fmla="*/ 4224886 w 7670129"/>
              <a:gd name="connsiteY2369" fmla="*/ 10 h 236901"/>
              <a:gd name="connsiteX2370" fmla="*/ 4224886 w 7670129"/>
              <a:gd name="connsiteY2370" fmla="*/ 207695 h 236901"/>
              <a:gd name="connsiteX2371" fmla="*/ 4237971 w 7670129"/>
              <a:gd name="connsiteY2371" fmla="*/ 207695 h 236901"/>
              <a:gd name="connsiteX2372" fmla="*/ 4237971 w 7670129"/>
              <a:gd name="connsiteY2372" fmla="*/ 190596 h 236901"/>
              <a:gd name="connsiteX2373" fmla="*/ 4237971 w 7670129"/>
              <a:gd name="connsiteY2373" fmla="*/ 9 h 236901"/>
              <a:gd name="connsiteX2374" fmla="*/ 4276202 w 7670129"/>
              <a:gd name="connsiteY2374" fmla="*/ 9 h 236901"/>
              <a:gd name="connsiteX2375" fmla="*/ 4366856 w 7670129"/>
              <a:gd name="connsiteY2375" fmla="*/ 9 h 236901"/>
              <a:gd name="connsiteX2376" fmla="*/ 4366856 w 7670129"/>
              <a:gd name="connsiteY2376" fmla="*/ 207694 h 236901"/>
              <a:gd name="connsiteX2377" fmla="*/ 4379941 w 7670129"/>
              <a:gd name="connsiteY2377" fmla="*/ 207694 h 236901"/>
              <a:gd name="connsiteX2378" fmla="*/ 4379941 w 7670129"/>
              <a:gd name="connsiteY2378" fmla="*/ 190595 h 236901"/>
              <a:gd name="connsiteX2379" fmla="*/ 4379941 w 7670129"/>
              <a:gd name="connsiteY2379" fmla="*/ 8 h 236901"/>
              <a:gd name="connsiteX2380" fmla="*/ 4418172 w 7670129"/>
              <a:gd name="connsiteY2380" fmla="*/ 8 h 236901"/>
              <a:gd name="connsiteX2381" fmla="*/ 4508826 w 7670129"/>
              <a:gd name="connsiteY2381" fmla="*/ 8 h 236901"/>
              <a:gd name="connsiteX2382" fmla="*/ 4508826 w 7670129"/>
              <a:gd name="connsiteY2382" fmla="*/ 207694 h 236901"/>
              <a:gd name="connsiteX2383" fmla="*/ 4521911 w 7670129"/>
              <a:gd name="connsiteY2383" fmla="*/ 207694 h 236901"/>
              <a:gd name="connsiteX2384" fmla="*/ 4521911 w 7670129"/>
              <a:gd name="connsiteY2384" fmla="*/ 190595 h 236901"/>
              <a:gd name="connsiteX2385" fmla="*/ 4521911 w 7670129"/>
              <a:gd name="connsiteY2385" fmla="*/ 8 h 236901"/>
              <a:gd name="connsiteX2386" fmla="*/ 4560142 w 7670129"/>
              <a:gd name="connsiteY2386" fmla="*/ 8 h 236901"/>
              <a:gd name="connsiteX2387" fmla="*/ 4650796 w 7670129"/>
              <a:gd name="connsiteY2387" fmla="*/ 8 h 236901"/>
              <a:gd name="connsiteX2388" fmla="*/ 4650796 w 7670129"/>
              <a:gd name="connsiteY2388" fmla="*/ 207693 h 236901"/>
              <a:gd name="connsiteX2389" fmla="*/ 4663881 w 7670129"/>
              <a:gd name="connsiteY2389" fmla="*/ 207693 h 236901"/>
              <a:gd name="connsiteX2390" fmla="*/ 4663881 w 7670129"/>
              <a:gd name="connsiteY2390" fmla="*/ 190594 h 236901"/>
              <a:gd name="connsiteX2391" fmla="*/ 4663881 w 7670129"/>
              <a:gd name="connsiteY2391" fmla="*/ 7 h 236901"/>
              <a:gd name="connsiteX2392" fmla="*/ 4702112 w 7670129"/>
              <a:gd name="connsiteY2392" fmla="*/ 7 h 236901"/>
              <a:gd name="connsiteX2393" fmla="*/ 4792766 w 7670129"/>
              <a:gd name="connsiteY2393" fmla="*/ 7 h 236901"/>
              <a:gd name="connsiteX2394" fmla="*/ 4792766 w 7670129"/>
              <a:gd name="connsiteY2394" fmla="*/ 207692 h 236901"/>
              <a:gd name="connsiteX2395" fmla="*/ 4805851 w 7670129"/>
              <a:gd name="connsiteY2395" fmla="*/ 207692 h 236901"/>
              <a:gd name="connsiteX2396" fmla="*/ 4805851 w 7670129"/>
              <a:gd name="connsiteY2396" fmla="*/ 190593 h 236901"/>
              <a:gd name="connsiteX2397" fmla="*/ 4805851 w 7670129"/>
              <a:gd name="connsiteY2397" fmla="*/ 6 h 236901"/>
              <a:gd name="connsiteX2398" fmla="*/ 4844082 w 7670129"/>
              <a:gd name="connsiteY2398" fmla="*/ 6 h 236901"/>
              <a:gd name="connsiteX2399" fmla="*/ 4934736 w 7670129"/>
              <a:gd name="connsiteY2399" fmla="*/ 6 h 236901"/>
              <a:gd name="connsiteX2400" fmla="*/ 4934736 w 7670129"/>
              <a:gd name="connsiteY2400" fmla="*/ 207691 h 236901"/>
              <a:gd name="connsiteX2401" fmla="*/ 4947821 w 7670129"/>
              <a:gd name="connsiteY2401" fmla="*/ 207691 h 236901"/>
              <a:gd name="connsiteX2402" fmla="*/ 4947821 w 7670129"/>
              <a:gd name="connsiteY2402" fmla="*/ 190592 h 236901"/>
              <a:gd name="connsiteX2403" fmla="*/ 4947821 w 7670129"/>
              <a:gd name="connsiteY2403" fmla="*/ 5 h 236901"/>
              <a:gd name="connsiteX2404" fmla="*/ 4986052 w 7670129"/>
              <a:gd name="connsiteY2404" fmla="*/ 5 h 236901"/>
              <a:gd name="connsiteX2405" fmla="*/ 5076706 w 7670129"/>
              <a:gd name="connsiteY2405" fmla="*/ 5 h 236901"/>
              <a:gd name="connsiteX2406" fmla="*/ 5076706 w 7670129"/>
              <a:gd name="connsiteY2406" fmla="*/ 207690 h 236901"/>
              <a:gd name="connsiteX2407" fmla="*/ 5089791 w 7670129"/>
              <a:gd name="connsiteY2407" fmla="*/ 207690 h 236901"/>
              <a:gd name="connsiteX2408" fmla="*/ 5089791 w 7670129"/>
              <a:gd name="connsiteY2408" fmla="*/ 190591 h 236901"/>
              <a:gd name="connsiteX2409" fmla="*/ 5089791 w 7670129"/>
              <a:gd name="connsiteY2409" fmla="*/ 4 h 236901"/>
              <a:gd name="connsiteX2410" fmla="*/ 5128022 w 7670129"/>
              <a:gd name="connsiteY2410" fmla="*/ 4 h 236901"/>
              <a:gd name="connsiteX2411" fmla="*/ 5218676 w 7670129"/>
              <a:gd name="connsiteY2411" fmla="*/ 4 h 236901"/>
              <a:gd name="connsiteX2412" fmla="*/ 5218676 w 7670129"/>
              <a:gd name="connsiteY2412" fmla="*/ 207690 h 236901"/>
              <a:gd name="connsiteX2413" fmla="*/ 5231761 w 7670129"/>
              <a:gd name="connsiteY2413" fmla="*/ 207690 h 236901"/>
              <a:gd name="connsiteX2414" fmla="*/ 5231761 w 7670129"/>
              <a:gd name="connsiteY2414" fmla="*/ 190591 h 236901"/>
              <a:gd name="connsiteX2415" fmla="*/ 5231761 w 7670129"/>
              <a:gd name="connsiteY2415" fmla="*/ 4 h 236901"/>
              <a:gd name="connsiteX2416" fmla="*/ 5269992 w 7670129"/>
              <a:gd name="connsiteY2416" fmla="*/ 4 h 236901"/>
              <a:gd name="connsiteX2417" fmla="*/ 5360646 w 7670129"/>
              <a:gd name="connsiteY2417" fmla="*/ 4 h 236901"/>
              <a:gd name="connsiteX2418" fmla="*/ 5360646 w 7670129"/>
              <a:gd name="connsiteY2418" fmla="*/ 207689 h 236901"/>
              <a:gd name="connsiteX2419" fmla="*/ 5373731 w 7670129"/>
              <a:gd name="connsiteY2419" fmla="*/ 207689 h 236901"/>
              <a:gd name="connsiteX2420" fmla="*/ 5373731 w 7670129"/>
              <a:gd name="connsiteY2420" fmla="*/ 190590 h 236901"/>
              <a:gd name="connsiteX2421" fmla="*/ 5373731 w 7670129"/>
              <a:gd name="connsiteY2421" fmla="*/ 3 h 236901"/>
              <a:gd name="connsiteX2422" fmla="*/ 5411963 w 7670129"/>
              <a:gd name="connsiteY2422" fmla="*/ 3 h 236901"/>
              <a:gd name="connsiteX2423" fmla="*/ 5502616 w 7670129"/>
              <a:gd name="connsiteY2423" fmla="*/ 3 h 236901"/>
              <a:gd name="connsiteX2424" fmla="*/ 5502616 w 7670129"/>
              <a:gd name="connsiteY2424" fmla="*/ 207688 h 236901"/>
              <a:gd name="connsiteX2425" fmla="*/ 5515702 w 7670129"/>
              <a:gd name="connsiteY2425" fmla="*/ 207688 h 236901"/>
              <a:gd name="connsiteX2426" fmla="*/ 5515702 w 7670129"/>
              <a:gd name="connsiteY2426" fmla="*/ 190589 h 236901"/>
              <a:gd name="connsiteX2427" fmla="*/ 5515702 w 7670129"/>
              <a:gd name="connsiteY2427" fmla="*/ 2 h 236901"/>
              <a:gd name="connsiteX2428" fmla="*/ 5553933 w 7670129"/>
              <a:gd name="connsiteY2428" fmla="*/ 2 h 236901"/>
              <a:gd name="connsiteX2429" fmla="*/ 5644587 w 7670129"/>
              <a:gd name="connsiteY2429" fmla="*/ 2 h 236901"/>
              <a:gd name="connsiteX2430" fmla="*/ 5644587 w 7670129"/>
              <a:gd name="connsiteY2430" fmla="*/ 207687 h 236901"/>
              <a:gd name="connsiteX2431" fmla="*/ 5657672 w 7670129"/>
              <a:gd name="connsiteY2431" fmla="*/ 207687 h 236901"/>
              <a:gd name="connsiteX2432" fmla="*/ 5657672 w 7670129"/>
              <a:gd name="connsiteY2432" fmla="*/ 190588 h 236901"/>
              <a:gd name="connsiteX2433" fmla="*/ 5657672 w 7670129"/>
              <a:gd name="connsiteY2433" fmla="*/ 1 h 236901"/>
              <a:gd name="connsiteX2434" fmla="*/ 5695903 w 7670129"/>
              <a:gd name="connsiteY2434" fmla="*/ 1 h 236901"/>
              <a:gd name="connsiteX2435" fmla="*/ 5786557 w 7670129"/>
              <a:gd name="connsiteY2435" fmla="*/ 1 h 236901"/>
              <a:gd name="connsiteX2436" fmla="*/ 5786557 w 7670129"/>
              <a:gd name="connsiteY2436" fmla="*/ 207687 h 236901"/>
              <a:gd name="connsiteX2437" fmla="*/ 5799642 w 7670129"/>
              <a:gd name="connsiteY2437" fmla="*/ 207687 h 236901"/>
              <a:gd name="connsiteX2438" fmla="*/ 5799642 w 7670129"/>
              <a:gd name="connsiteY2438" fmla="*/ 190588 h 236901"/>
              <a:gd name="connsiteX2439" fmla="*/ 5799642 w 7670129"/>
              <a:gd name="connsiteY2439" fmla="*/ 1 h 236901"/>
              <a:gd name="connsiteX2440" fmla="*/ 5837873 w 7670129"/>
              <a:gd name="connsiteY2440" fmla="*/ 1 h 236901"/>
              <a:gd name="connsiteX2441" fmla="*/ 5928527 w 7670129"/>
              <a:gd name="connsiteY2441" fmla="*/ 1 h 236901"/>
              <a:gd name="connsiteX2442" fmla="*/ 5928527 w 7670129"/>
              <a:gd name="connsiteY2442" fmla="*/ 207686 h 236901"/>
              <a:gd name="connsiteX2443" fmla="*/ 5941612 w 7670129"/>
              <a:gd name="connsiteY2443" fmla="*/ 207686 h 236901"/>
              <a:gd name="connsiteX2444" fmla="*/ 5941612 w 7670129"/>
              <a:gd name="connsiteY2444" fmla="*/ 190587 h 236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</a:cxnLst>
            <a:rect l="l" t="t" r="r" b="b"/>
            <a:pathLst>
              <a:path w="7670129" h="236901">
                <a:moveTo>
                  <a:pt x="69004" y="148380"/>
                </a:moveTo>
                <a:lnTo>
                  <a:pt x="69004" y="162123"/>
                </a:lnTo>
                <a:lnTo>
                  <a:pt x="69004" y="165907"/>
                </a:lnTo>
                <a:lnTo>
                  <a:pt x="69004" y="207713"/>
                </a:lnTo>
                <a:lnTo>
                  <a:pt x="84679" y="207713"/>
                </a:lnTo>
                <a:lnTo>
                  <a:pt x="87385" y="207713"/>
                </a:lnTo>
                <a:lnTo>
                  <a:pt x="129674" y="207713"/>
                </a:lnTo>
                <a:lnTo>
                  <a:pt x="129674" y="190614"/>
                </a:lnTo>
                <a:lnTo>
                  <a:pt x="87385" y="190614"/>
                </a:lnTo>
                <a:lnTo>
                  <a:pt x="87385" y="165907"/>
                </a:lnTo>
                <a:lnTo>
                  <a:pt x="106623" y="165907"/>
                </a:lnTo>
                <a:lnTo>
                  <a:pt x="106623" y="148380"/>
                </a:lnTo>
                <a:close/>
                <a:moveTo>
                  <a:pt x="361773" y="148379"/>
                </a:moveTo>
                <a:lnTo>
                  <a:pt x="361773" y="162122"/>
                </a:lnTo>
                <a:lnTo>
                  <a:pt x="361773" y="165906"/>
                </a:lnTo>
                <a:lnTo>
                  <a:pt x="361773" y="207712"/>
                </a:lnTo>
                <a:lnTo>
                  <a:pt x="377447" y="207712"/>
                </a:lnTo>
                <a:lnTo>
                  <a:pt x="380155" y="207712"/>
                </a:lnTo>
                <a:lnTo>
                  <a:pt x="423018" y="207712"/>
                </a:lnTo>
                <a:lnTo>
                  <a:pt x="423018" y="190613"/>
                </a:lnTo>
                <a:lnTo>
                  <a:pt x="380155" y="190613"/>
                </a:lnTo>
                <a:lnTo>
                  <a:pt x="380155" y="165906"/>
                </a:lnTo>
                <a:lnTo>
                  <a:pt x="399392" y="165906"/>
                </a:lnTo>
                <a:lnTo>
                  <a:pt x="399392" y="148379"/>
                </a:lnTo>
                <a:close/>
                <a:moveTo>
                  <a:pt x="215388" y="148379"/>
                </a:moveTo>
                <a:lnTo>
                  <a:pt x="215388" y="162122"/>
                </a:lnTo>
                <a:lnTo>
                  <a:pt x="215388" y="165906"/>
                </a:lnTo>
                <a:lnTo>
                  <a:pt x="215388" y="207712"/>
                </a:lnTo>
                <a:lnTo>
                  <a:pt x="231062" y="207712"/>
                </a:lnTo>
                <a:lnTo>
                  <a:pt x="233770" y="207712"/>
                </a:lnTo>
                <a:lnTo>
                  <a:pt x="276634" y="207712"/>
                </a:lnTo>
                <a:lnTo>
                  <a:pt x="276634" y="190613"/>
                </a:lnTo>
                <a:lnTo>
                  <a:pt x="233770" y="190613"/>
                </a:lnTo>
                <a:lnTo>
                  <a:pt x="233770" y="165906"/>
                </a:lnTo>
                <a:lnTo>
                  <a:pt x="253007" y="165906"/>
                </a:lnTo>
                <a:lnTo>
                  <a:pt x="253007" y="148379"/>
                </a:lnTo>
                <a:close/>
                <a:moveTo>
                  <a:pt x="508157" y="148378"/>
                </a:moveTo>
                <a:lnTo>
                  <a:pt x="508157" y="162121"/>
                </a:lnTo>
                <a:lnTo>
                  <a:pt x="508157" y="165905"/>
                </a:lnTo>
                <a:lnTo>
                  <a:pt x="508157" y="207711"/>
                </a:lnTo>
                <a:lnTo>
                  <a:pt x="523832" y="207711"/>
                </a:lnTo>
                <a:lnTo>
                  <a:pt x="526539" y="207711"/>
                </a:lnTo>
                <a:lnTo>
                  <a:pt x="569401" y="207711"/>
                </a:lnTo>
                <a:lnTo>
                  <a:pt x="569401" y="190612"/>
                </a:lnTo>
                <a:lnTo>
                  <a:pt x="526539" y="190612"/>
                </a:lnTo>
                <a:lnTo>
                  <a:pt x="526539" y="165905"/>
                </a:lnTo>
                <a:lnTo>
                  <a:pt x="545777" y="165905"/>
                </a:lnTo>
                <a:lnTo>
                  <a:pt x="545777" y="148378"/>
                </a:lnTo>
                <a:close/>
                <a:moveTo>
                  <a:pt x="800926" y="148377"/>
                </a:moveTo>
                <a:lnTo>
                  <a:pt x="800926" y="162120"/>
                </a:lnTo>
                <a:lnTo>
                  <a:pt x="800926" y="165904"/>
                </a:lnTo>
                <a:lnTo>
                  <a:pt x="800926" y="207710"/>
                </a:lnTo>
                <a:lnTo>
                  <a:pt x="816601" y="207710"/>
                </a:lnTo>
                <a:lnTo>
                  <a:pt x="819309" y="207710"/>
                </a:lnTo>
                <a:lnTo>
                  <a:pt x="862171" y="207710"/>
                </a:lnTo>
                <a:lnTo>
                  <a:pt x="862171" y="190611"/>
                </a:lnTo>
                <a:lnTo>
                  <a:pt x="819309" y="190611"/>
                </a:lnTo>
                <a:lnTo>
                  <a:pt x="819309" y="165904"/>
                </a:lnTo>
                <a:lnTo>
                  <a:pt x="838545" y="165904"/>
                </a:lnTo>
                <a:lnTo>
                  <a:pt x="838545" y="148377"/>
                </a:lnTo>
                <a:close/>
                <a:moveTo>
                  <a:pt x="654541" y="148377"/>
                </a:moveTo>
                <a:lnTo>
                  <a:pt x="654541" y="162120"/>
                </a:lnTo>
                <a:lnTo>
                  <a:pt x="654541" y="165904"/>
                </a:lnTo>
                <a:lnTo>
                  <a:pt x="654541" y="207710"/>
                </a:lnTo>
                <a:lnTo>
                  <a:pt x="670216" y="207710"/>
                </a:lnTo>
                <a:lnTo>
                  <a:pt x="672923" y="207710"/>
                </a:lnTo>
                <a:lnTo>
                  <a:pt x="715787" y="207710"/>
                </a:lnTo>
                <a:lnTo>
                  <a:pt x="715787" y="190611"/>
                </a:lnTo>
                <a:lnTo>
                  <a:pt x="672923" y="190611"/>
                </a:lnTo>
                <a:lnTo>
                  <a:pt x="672923" y="165904"/>
                </a:lnTo>
                <a:lnTo>
                  <a:pt x="692160" y="165904"/>
                </a:lnTo>
                <a:lnTo>
                  <a:pt x="692160" y="148377"/>
                </a:lnTo>
                <a:close/>
                <a:moveTo>
                  <a:pt x="1093696" y="148376"/>
                </a:moveTo>
                <a:lnTo>
                  <a:pt x="1093696" y="162119"/>
                </a:lnTo>
                <a:lnTo>
                  <a:pt x="1093696" y="165903"/>
                </a:lnTo>
                <a:lnTo>
                  <a:pt x="1093696" y="207709"/>
                </a:lnTo>
                <a:lnTo>
                  <a:pt x="1109371" y="207709"/>
                </a:lnTo>
                <a:lnTo>
                  <a:pt x="1112079" y="207709"/>
                </a:lnTo>
                <a:lnTo>
                  <a:pt x="1154942" y="207709"/>
                </a:lnTo>
                <a:lnTo>
                  <a:pt x="1154942" y="190610"/>
                </a:lnTo>
                <a:lnTo>
                  <a:pt x="1112079" y="190610"/>
                </a:lnTo>
                <a:lnTo>
                  <a:pt x="1112079" y="165903"/>
                </a:lnTo>
                <a:lnTo>
                  <a:pt x="1131316" y="165903"/>
                </a:lnTo>
                <a:lnTo>
                  <a:pt x="1131316" y="148376"/>
                </a:lnTo>
                <a:close/>
                <a:moveTo>
                  <a:pt x="947311" y="148376"/>
                </a:moveTo>
                <a:lnTo>
                  <a:pt x="947311" y="162119"/>
                </a:lnTo>
                <a:lnTo>
                  <a:pt x="947311" y="165903"/>
                </a:lnTo>
                <a:lnTo>
                  <a:pt x="947311" y="207709"/>
                </a:lnTo>
                <a:lnTo>
                  <a:pt x="962986" y="207709"/>
                </a:lnTo>
                <a:lnTo>
                  <a:pt x="965693" y="207709"/>
                </a:lnTo>
                <a:lnTo>
                  <a:pt x="1008557" y="207709"/>
                </a:lnTo>
                <a:lnTo>
                  <a:pt x="1008557" y="190610"/>
                </a:lnTo>
                <a:lnTo>
                  <a:pt x="965693" y="190610"/>
                </a:lnTo>
                <a:lnTo>
                  <a:pt x="965693" y="165903"/>
                </a:lnTo>
                <a:lnTo>
                  <a:pt x="984931" y="165903"/>
                </a:lnTo>
                <a:lnTo>
                  <a:pt x="984931" y="148376"/>
                </a:lnTo>
                <a:close/>
                <a:moveTo>
                  <a:pt x="1240081" y="148375"/>
                </a:moveTo>
                <a:lnTo>
                  <a:pt x="1240081" y="162118"/>
                </a:lnTo>
                <a:lnTo>
                  <a:pt x="1240081" y="165902"/>
                </a:lnTo>
                <a:lnTo>
                  <a:pt x="1240081" y="207708"/>
                </a:lnTo>
                <a:lnTo>
                  <a:pt x="1255756" y="207708"/>
                </a:lnTo>
                <a:lnTo>
                  <a:pt x="1258464" y="207708"/>
                </a:lnTo>
                <a:lnTo>
                  <a:pt x="1301326" y="207708"/>
                </a:lnTo>
                <a:lnTo>
                  <a:pt x="1301326" y="190609"/>
                </a:lnTo>
                <a:lnTo>
                  <a:pt x="1258464" y="190609"/>
                </a:lnTo>
                <a:lnTo>
                  <a:pt x="1258464" y="165902"/>
                </a:lnTo>
                <a:lnTo>
                  <a:pt x="1277701" y="165902"/>
                </a:lnTo>
                <a:lnTo>
                  <a:pt x="1277701" y="148375"/>
                </a:lnTo>
                <a:close/>
                <a:moveTo>
                  <a:pt x="1532851" y="148374"/>
                </a:moveTo>
                <a:lnTo>
                  <a:pt x="1532851" y="162117"/>
                </a:lnTo>
                <a:lnTo>
                  <a:pt x="1532851" y="165901"/>
                </a:lnTo>
                <a:lnTo>
                  <a:pt x="1532851" y="207707"/>
                </a:lnTo>
                <a:lnTo>
                  <a:pt x="1548526" y="207707"/>
                </a:lnTo>
                <a:lnTo>
                  <a:pt x="1551233" y="207707"/>
                </a:lnTo>
                <a:lnTo>
                  <a:pt x="1594096" y="207707"/>
                </a:lnTo>
                <a:lnTo>
                  <a:pt x="1594096" y="190608"/>
                </a:lnTo>
                <a:lnTo>
                  <a:pt x="1551233" y="190608"/>
                </a:lnTo>
                <a:lnTo>
                  <a:pt x="1551233" y="165901"/>
                </a:lnTo>
                <a:lnTo>
                  <a:pt x="1570471" y="165901"/>
                </a:lnTo>
                <a:lnTo>
                  <a:pt x="1570471" y="148374"/>
                </a:lnTo>
                <a:close/>
                <a:moveTo>
                  <a:pt x="1386467" y="148374"/>
                </a:moveTo>
                <a:lnTo>
                  <a:pt x="1386467" y="162117"/>
                </a:lnTo>
                <a:lnTo>
                  <a:pt x="1386467" y="165901"/>
                </a:lnTo>
                <a:lnTo>
                  <a:pt x="1386467" y="207707"/>
                </a:lnTo>
                <a:lnTo>
                  <a:pt x="1402141" y="207707"/>
                </a:lnTo>
                <a:lnTo>
                  <a:pt x="1404849" y="207707"/>
                </a:lnTo>
                <a:lnTo>
                  <a:pt x="1447711" y="207707"/>
                </a:lnTo>
                <a:lnTo>
                  <a:pt x="1447711" y="190608"/>
                </a:lnTo>
                <a:lnTo>
                  <a:pt x="1404849" y="190608"/>
                </a:lnTo>
                <a:lnTo>
                  <a:pt x="1404849" y="165901"/>
                </a:lnTo>
                <a:lnTo>
                  <a:pt x="1424086" y="165901"/>
                </a:lnTo>
                <a:lnTo>
                  <a:pt x="1424086" y="148374"/>
                </a:lnTo>
                <a:close/>
                <a:moveTo>
                  <a:pt x="1679236" y="148373"/>
                </a:moveTo>
                <a:lnTo>
                  <a:pt x="1679236" y="162116"/>
                </a:lnTo>
                <a:lnTo>
                  <a:pt x="1679236" y="165900"/>
                </a:lnTo>
                <a:lnTo>
                  <a:pt x="1679236" y="207706"/>
                </a:lnTo>
                <a:lnTo>
                  <a:pt x="1694911" y="207706"/>
                </a:lnTo>
                <a:lnTo>
                  <a:pt x="1697618" y="207706"/>
                </a:lnTo>
                <a:lnTo>
                  <a:pt x="1740482" y="207706"/>
                </a:lnTo>
                <a:lnTo>
                  <a:pt x="1740482" y="190607"/>
                </a:lnTo>
                <a:lnTo>
                  <a:pt x="1697618" y="190607"/>
                </a:lnTo>
                <a:lnTo>
                  <a:pt x="1697618" y="165900"/>
                </a:lnTo>
                <a:lnTo>
                  <a:pt x="1716855" y="165900"/>
                </a:lnTo>
                <a:lnTo>
                  <a:pt x="1716855" y="148373"/>
                </a:lnTo>
                <a:close/>
                <a:moveTo>
                  <a:pt x="1972006" y="148372"/>
                </a:moveTo>
                <a:lnTo>
                  <a:pt x="1972006" y="162115"/>
                </a:lnTo>
                <a:lnTo>
                  <a:pt x="1972006" y="165899"/>
                </a:lnTo>
                <a:lnTo>
                  <a:pt x="1972006" y="207705"/>
                </a:lnTo>
                <a:lnTo>
                  <a:pt x="1987681" y="207705"/>
                </a:lnTo>
                <a:lnTo>
                  <a:pt x="1990389" y="207705"/>
                </a:lnTo>
                <a:lnTo>
                  <a:pt x="2033252" y="207705"/>
                </a:lnTo>
                <a:lnTo>
                  <a:pt x="2033252" y="190606"/>
                </a:lnTo>
                <a:lnTo>
                  <a:pt x="1990389" y="190606"/>
                </a:lnTo>
                <a:lnTo>
                  <a:pt x="1990389" y="165899"/>
                </a:lnTo>
                <a:lnTo>
                  <a:pt x="2009626" y="165899"/>
                </a:lnTo>
                <a:lnTo>
                  <a:pt x="2009626" y="148372"/>
                </a:lnTo>
                <a:close/>
                <a:moveTo>
                  <a:pt x="1825622" y="148372"/>
                </a:moveTo>
                <a:lnTo>
                  <a:pt x="1825622" y="162115"/>
                </a:lnTo>
                <a:lnTo>
                  <a:pt x="1825622" y="165899"/>
                </a:lnTo>
                <a:lnTo>
                  <a:pt x="1825622" y="207705"/>
                </a:lnTo>
                <a:lnTo>
                  <a:pt x="1841295" y="207705"/>
                </a:lnTo>
                <a:lnTo>
                  <a:pt x="1844003" y="207705"/>
                </a:lnTo>
                <a:lnTo>
                  <a:pt x="1886866" y="207705"/>
                </a:lnTo>
                <a:lnTo>
                  <a:pt x="1886866" y="190606"/>
                </a:lnTo>
                <a:lnTo>
                  <a:pt x="1844003" y="190606"/>
                </a:lnTo>
                <a:lnTo>
                  <a:pt x="1844003" y="165899"/>
                </a:lnTo>
                <a:lnTo>
                  <a:pt x="1863241" y="165899"/>
                </a:lnTo>
                <a:lnTo>
                  <a:pt x="1863241" y="148372"/>
                </a:lnTo>
                <a:close/>
                <a:moveTo>
                  <a:pt x="2264777" y="148371"/>
                </a:moveTo>
                <a:lnTo>
                  <a:pt x="2264777" y="162114"/>
                </a:lnTo>
                <a:lnTo>
                  <a:pt x="2264777" y="165898"/>
                </a:lnTo>
                <a:lnTo>
                  <a:pt x="2264777" y="207704"/>
                </a:lnTo>
                <a:lnTo>
                  <a:pt x="2280451" y="207704"/>
                </a:lnTo>
                <a:lnTo>
                  <a:pt x="2283158" y="207704"/>
                </a:lnTo>
                <a:lnTo>
                  <a:pt x="2326021" y="207704"/>
                </a:lnTo>
                <a:lnTo>
                  <a:pt x="2326021" y="190605"/>
                </a:lnTo>
                <a:lnTo>
                  <a:pt x="2283158" y="190605"/>
                </a:lnTo>
                <a:lnTo>
                  <a:pt x="2283158" y="165898"/>
                </a:lnTo>
                <a:lnTo>
                  <a:pt x="2302396" y="165898"/>
                </a:lnTo>
                <a:lnTo>
                  <a:pt x="2302396" y="148371"/>
                </a:lnTo>
                <a:close/>
                <a:moveTo>
                  <a:pt x="2118391" y="148371"/>
                </a:moveTo>
                <a:lnTo>
                  <a:pt x="2118391" y="162114"/>
                </a:lnTo>
                <a:lnTo>
                  <a:pt x="2118391" y="165898"/>
                </a:lnTo>
                <a:lnTo>
                  <a:pt x="2118391" y="207704"/>
                </a:lnTo>
                <a:lnTo>
                  <a:pt x="2134066" y="207704"/>
                </a:lnTo>
                <a:lnTo>
                  <a:pt x="2136773" y="207704"/>
                </a:lnTo>
                <a:lnTo>
                  <a:pt x="2179637" y="207704"/>
                </a:lnTo>
                <a:lnTo>
                  <a:pt x="2179637" y="190605"/>
                </a:lnTo>
                <a:lnTo>
                  <a:pt x="2136773" y="190605"/>
                </a:lnTo>
                <a:lnTo>
                  <a:pt x="2136773" y="165898"/>
                </a:lnTo>
                <a:lnTo>
                  <a:pt x="2156010" y="165898"/>
                </a:lnTo>
                <a:lnTo>
                  <a:pt x="2156010" y="148371"/>
                </a:lnTo>
                <a:close/>
                <a:moveTo>
                  <a:pt x="2411161" y="148370"/>
                </a:moveTo>
                <a:lnTo>
                  <a:pt x="2411161" y="162113"/>
                </a:lnTo>
                <a:lnTo>
                  <a:pt x="2411161" y="165897"/>
                </a:lnTo>
                <a:lnTo>
                  <a:pt x="2411161" y="207703"/>
                </a:lnTo>
                <a:lnTo>
                  <a:pt x="2426835" y="207703"/>
                </a:lnTo>
                <a:lnTo>
                  <a:pt x="2429542" y="207703"/>
                </a:lnTo>
                <a:lnTo>
                  <a:pt x="2472407" y="207703"/>
                </a:lnTo>
                <a:lnTo>
                  <a:pt x="2472407" y="190604"/>
                </a:lnTo>
                <a:lnTo>
                  <a:pt x="2429542" y="190604"/>
                </a:lnTo>
                <a:lnTo>
                  <a:pt x="2429542" y="165897"/>
                </a:lnTo>
                <a:lnTo>
                  <a:pt x="2448780" y="165897"/>
                </a:lnTo>
                <a:lnTo>
                  <a:pt x="2448780" y="148370"/>
                </a:lnTo>
                <a:close/>
                <a:moveTo>
                  <a:pt x="2557546" y="148369"/>
                </a:moveTo>
                <a:lnTo>
                  <a:pt x="2557546" y="162112"/>
                </a:lnTo>
                <a:lnTo>
                  <a:pt x="2557546" y="165896"/>
                </a:lnTo>
                <a:lnTo>
                  <a:pt x="2557546" y="207702"/>
                </a:lnTo>
                <a:lnTo>
                  <a:pt x="2573220" y="207702"/>
                </a:lnTo>
                <a:lnTo>
                  <a:pt x="2575927" y="207702"/>
                </a:lnTo>
                <a:lnTo>
                  <a:pt x="2618789" y="207702"/>
                </a:lnTo>
                <a:lnTo>
                  <a:pt x="2618789" y="190603"/>
                </a:lnTo>
                <a:lnTo>
                  <a:pt x="2575927" y="190603"/>
                </a:lnTo>
                <a:lnTo>
                  <a:pt x="2575927" y="165896"/>
                </a:lnTo>
                <a:lnTo>
                  <a:pt x="2595164" y="165896"/>
                </a:lnTo>
                <a:lnTo>
                  <a:pt x="2595164" y="148369"/>
                </a:lnTo>
                <a:close/>
                <a:moveTo>
                  <a:pt x="2996700" y="148368"/>
                </a:moveTo>
                <a:lnTo>
                  <a:pt x="2996700" y="162111"/>
                </a:lnTo>
                <a:lnTo>
                  <a:pt x="2996700" y="165895"/>
                </a:lnTo>
                <a:lnTo>
                  <a:pt x="2996700" y="207701"/>
                </a:lnTo>
                <a:lnTo>
                  <a:pt x="3012375" y="207701"/>
                </a:lnTo>
                <a:lnTo>
                  <a:pt x="3015082" y="207701"/>
                </a:lnTo>
                <a:lnTo>
                  <a:pt x="3057944" y="207701"/>
                </a:lnTo>
                <a:lnTo>
                  <a:pt x="3057944" y="190602"/>
                </a:lnTo>
                <a:lnTo>
                  <a:pt x="3015082" y="190602"/>
                </a:lnTo>
                <a:lnTo>
                  <a:pt x="3015082" y="165895"/>
                </a:lnTo>
                <a:lnTo>
                  <a:pt x="3034319" y="165895"/>
                </a:lnTo>
                <a:lnTo>
                  <a:pt x="3034319" y="148368"/>
                </a:lnTo>
                <a:close/>
                <a:moveTo>
                  <a:pt x="2850314" y="148368"/>
                </a:moveTo>
                <a:lnTo>
                  <a:pt x="2850314" y="162111"/>
                </a:lnTo>
                <a:lnTo>
                  <a:pt x="2850314" y="165895"/>
                </a:lnTo>
                <a:lnTo>
                  <a:pt x="2850314" y="207701"/>
                </a:lnTo>
                <a:lnTo>
                  <a:pt x="2865989" y="207701"/>
                </a:lnTo>
                <a:lnTo>
                  <a:pt x="2868696" y="207701"/>
                </a:lnTo>
                <a:lnTo>
                  <a:pt x="2911560" y="207701"/>
                </a:lnTo>
                <a:lnTo>
                  <a:pt x="2911560" y="190602"/>
                </a:lnTo>
                <a:lnTo>
                  <a:pt x="2868696" y="190602"/>
                </a:lnTo>
                <a:lnTo>
                  <a:pt x="2868696" y="165895"/>
                </a:lnTo>
                <a:lnTo>
                  <a:pt x="2887933" y="165895"/>
                </a:lnTo>
                <a:lnTo>
                  <a:pt x="2887933" y="148368"/>
                </a:lnTo>
                <a:close/>
                <a:moveTo>
                  <a:pt x="2703930" y="148368"/>
                </a:moveTo>
                <a:lnTo>
                  <a:pt x="2703930" y="162111"/>
                </a:lnTo>
                <a:lnTo>
                  <a:pt x="2703930" y="165895"/>
                </a:lnTo>
                <a:lnTo>
                  <a:pt x="2703930" y="207701"/>
                </a:lnTo>
                <a:lnTo>
                  <a:pt x="2719605" y="207701"/>
                </a:lnTo>
                <a:lnTo>
                  <a:pt x="2722312" y="207701"/>
                </a:lnTo>
                <a:lnTo>
                  <a:pt x="2765175" y="207701"/>
                </a:lnTo>
                <a:lnTo>
                  <a:pt x="2765175" y="190602"/>
                </a:lnTo>
                <a:lnTo>
                  <a:pt x="2722312" y="190602"/>
                </a:lnTo>
                <a:lnTo>
                  <a:pt x="2722312" y="165895"/>
                </a:lnTo>
                <a:lnTo>
                  <a:pt x="2741549" y="165895"/>
                </a:lnTo>
                <a:lnTo>
                  <a:pt x="2741549" y="148368"/>
                </a:lnTo>
                <a:close/>
                <a:moveTo>
                  <a:pt x="3143085" y="148367"/>
                </a:moveTo>
                <a:lnTo>
                  <a:pt x="3143085" y="162110"/>
                </a:lnTo>
                <a:lnTo>
                  <a:pt x="3143085" y="165894"/>
                </a:lnTo>
                <a:lnTo>
                  <a:pt x="3143085" y="207700"/>
                </a:lnTo>
                <a:lnTo>
                  <a:pt x="3158760" y="207700"/>
                </a:lnTo>
                <a:lnTo>
                  <a:pt x="3161467" y="207700"/>
                </a:lnTo>
                <a:lnTo>
                  <a:pt x="3204330" y="207700"/>
                </a:lnTo>
                <a:lnTo>
                  <a:pt x="3204330" y="190601"/>
                </a:lnTo>
                <a:lnTo>
                  <a:pt x="3161467" y="190601"/>
                </a:lnTo>
                <a:lnTo>
                  <a:pt x="3161467" y="165894"/>
                </a:lnTo>
                <a:lnTo>
                  <a:pt x="3180704" y="165894"/>
                </a:lnTo>
                <a:lnTo>
                  <a:pt x="3180704" y="148367"/>
                </a:lnTo>
                <a:close/>
                <a:moveTo>
                  <a:pt x="3289469" y="148366"/>
                </a:moveTo>
                <a:lnTo>
                  <a:pt x="3289469" y="162109"/>
                </a:lnTo>
                <a:lnTo>
                  <a:pt x="3289469" y="165893"/>
                </a:lnTo>
                <a:lnTo>
                  <a:pt x="3289469" y="207699"/>
                </a:lnTo>
                <a:lnTo>
                  <a:pt x="3305144" y="207699"/>
                </a:lnTo>
                <a:lnTo>
                  <a:pt x="3307851" y="207699"/>
                </a:lnTo>
                <a:lnTo>
                  <a:pt x="3350715" y="207699"/>
                </a:lnTo>
                <a:lnTo>
                  <a:pt x="3350715" y="190600"/>
                </a:lnTo>
                <a:lnTo>
                  <a:pt x="3307851" y="190600"/>
                </a:lnTo>
                <a:lnTo>
                  <a:pt x="3307851" y="165893"/>
                </a:lnTo>
                <a:lnTo>
                  <a:pt x="3327088" y="165893"/>
                </a:lnTo>
                <a:lnTo>
                  <a:pt x="3327088" y="148366"/>
                </a:lnTo>
                <a:close/>
                <a:moveTo>
                  <a:pt x="3728624" y="148365"/>
                </a:moveTo>
                <a:lnTo>
                  <a:pt x="3728624" y="162108"/>
                </a:lnTo>
                <a:lnTo>
                  <a:pt x="3728624" y="165892"/>
                </a:lnTo>
                <a:lnTo>
                  <a:pt x="3728624" y="207698"/>
                </a:lnTo>
                <a:lnTo>
                  <a:pt x="3744299" y="207698"/>
                </a:lnTo>
                <a:lnTo>
                  <a:pt x="3747006" y="207698"/>
                </a:lnTo>
                <a:lnTo>
                  <a:pt x="3789870" y="207698"/>
                </a:lnTo>
                <a:lnTo>
                  <a:pt x="3789870" y="190599"/>
                </a:lnTo>
                <a:lnTo>
                  <a:pt x="3747006" y="190599"/>
                </a:lnTo>
                <a:lnTo>
                  <a:pt x="3747006" y="165892"/>
                </a:lnTo>
                <a:lnTo>
                  <a:pt x="3766243" y="165892"/>
                </a:lnTo>
                <a:lnTo>
                  <a:pt x="3766243" y="148365"/>
                </a:lnTo>
                <a:close/>
                <a:moveTo>
                  <a:pt x="3582240" y="148365"/>
                </a:moveTo>
                <a:lnTo>
                  <a:pt x="3582240" y="162108"/>
                </a:lnTo>
                <a:lnTo>
                  <a:pt x="3582240" y="165892"/>
                </a:lnTo>
                <a:lnTo>
                  <a:pt x="3582240" y="207698"/>
                </a:lnTo>
                <a:lnTo>
                  <a:pt x="3597915" y="207698"/>
                </a:lnTo>
                <a:lnTo>
                  <a:pt x="3600622" y="207698"/>
                </a:lnTo>
                <a:lnTo>
                  <a:pt x="3643485" y="207698"/>
                </a:lnTo>
                <a:lnTo>
                  <a:pt x="3643485" y="190599"/>
                </a:lnTo>
                <a:lnTo>
                  <a:pt x="3600622" y="190599"/>
                </a:lnTo>
                <a:lnTo>
                  <a:pt x="3600622" y="165892"/>
                </a:lnTo>
                <a:lnTo>
                  <a:pt x="3619859" y="165892"/>
                </a:lnTo>
                <a:lnTo>
                  <a:pt x="3619859" y="148365"/>
                </a:lnTo>
                <a:close/>
                <a:moveTo>
                  <a:pt x="3435855" y="148365"/>
                </a:moveTo>
                <a:lnTo>
                  <a:pt x="3435855" y="162108"/>
                </a:lnTo>
                <a:lnTo>
                  <a:pt x="3435855" y="165892"/>
                </a:lnTo>
                <a:lnTo>
                  <a:pt x="3435855" y="207698"/>
                </a:lnTo>
                <a:lnTo>
                  <a:pt x="3451530" y="207698"/>
                </a:lnTo>
                <a:lnTo>
                  <a:pt x="3454237" y="207698"/>
                </a:lnTo>
                <a:lnTo>
                  <a:pt x="3497099" y="207698"/>
                </a:lnTo>
                <a:lnTo>
                  <a:pt x="3497099" y="190599"/>
                </a:lnTo>
                <a:lnTo>
                  <a:pt x="3454237" y="190599"/>
                </a:lnTo>
                <a:lnTo>
                  <a:pt x="3454237" y="165892"/>
                </a:lnTo>
                <a:lnTo>
                  <a:pt x="3473474" y="165892"/>
                </a:lnTo>
                <a:lnTo>
                  <a:pt x="3473474" y="148365"/>
                </a:lnTo>
                <a:close/>
                <a:moveTo>
                  <a:pt x="3875009" y="148364"/>
                </a:moveTo>
                <a:lnTo>
                  <a:pt x="3875009" y="162107"/>
                </a:lnTo>
                <a:lnTo>
                  <a:pt x="3875009" y="165891"/>
                </a:lnTo>
                <a:lnTo>
                  <a:pt x="3875009" y="207697"/>
                </a:lnTo>
                <a:lnTo>
                  <a:pt x="3890684" y="207697"/>
                </a:lnTo>
                <a:lnTo>
                  <a:pt x="3893391" y="207697"/>
                </a:lnTo>
                <a:lnTo>
                  <a:pt x="3936254" y="207697"/>
                </a:lnTo>
                <a:lnTo>
                  <a:pt x="3936254" y="190598"/>
                </a:lnTo>
                <a:lnTo>
                  <a:pt x="3893391" y="190598"/>
                </a:lnTo>
                <a:lnTo>
                  <a:pt x="3893391" y="165891"/>
                </a:lnTo>
                <a:lnTo>
                  <a:pt x="3912628" y="165891"/>
                </a:lnTo>
                <a:lnTo>
                  <a:pt x="3912628" y="148364"/>
                </a:lnTo>
                <a:close/>
                <a:moveTo>
                  <a:pt x="5941612" y="0"/>
                </a:moveTo>
                <a:lnTo>
                  <a:pt x="6070497" y="0"/>
                </a:lnTo>
                <a:lnTo>
                  <a:pt x="6070497" y="212068"/>
                </a:lnTo>
                <a:lnTo>
                  <a:pt x="6082071" y="212068"/>
                </a:lnTo>
                <a:lnTo>
                  <a:pt x="6082071" y="194969"/>
                </a:lnTo>
                <a:lnTo>
                  <a:pt x="6082071" y="4382"/>
                </a:lnTo>
                <a:lnTo>
                  <a:pt x="6120302" y="4382"/>
                </a:lnTo>
                <a:lnTo>
                  <a:pt x="6210956" y="4382"/>
                </a:lnTo>
                <a:lnTo>
                  <a:pt x="6210956" y="212068"/>
                </a:lnTo>
                <a:lnTo>
                  <a:pt x="6224041" y="212068"/>
                </a:lnTo>
                <a:lnTo>
                  <a:pt x="6224041" y="194969"/>
                </a:lnTo>
                <a:lnTo>
                  <a:pt x="6224041" y="4382"/>
                </a:lnTo>
                <a:lnTo>
                  <a:pt x="6262272" y="4382"/>
                </a:lnTo>
                <a:lnTo>
                  <a:pt x="6352926" y="4382"/>
                </a:lnTo>
                <a:lnTo>
                  <a:pt x="6352926" y="212068"/>
                </a:lnTo>
                <a:lnTo>
                  <a:pt x="6366011" y="212068"/>
                </a:lnTo>
                <a:lnTo>
                  <a:pt x="6366011" y="194969"/>
                </a:lnTo>
                <a:lnTo>
                  <a:pt x="6366011" y="4382"/>
                </a:lnTo>
                <a:lnTo>
                  <a:pt x="6404242" y="4382"/>
                </a:lnTo>
                <a:lnTo>
                  <a:pt x="6494896" y="4382"/>
                </a:lnTo>
                <a:lnTo>
                  <a:pt x="6494896" y="212068"/>
                </a:lnTo>
                <a:lnTo>
                  <a:pt x="6507981" y="212068"/>
                </a:lnTo>
                <a:lnTo>
                  <a:pt x="6507981" y="194969"/>
                </a:lnTo>
                <a:lnTo>
                  <a:pt x="6507981" y="4382"/>
                </a:lnTo>
                <a:lnTo>
                  <a:pt x="6546212" y="4382"/>
                </a:lnTo>
                <a:lnTo>
                  <a:pt x="6636866" y="4382"/>
                </a:lnTo>
                <a:lnTo>
                  <a:pt x="6636866" y="212068"/>
                </a:lnTo>
                <a:lnTo>
                  <a:pt x="6649951" y="212068"/>
                </a:lnTo>
                <a:lnTo>
                  <a:pt x="6649951" y="194969"/>
                </a:lnTo>
                <a:lnTo>
                  <a:pt x="6649951" y="4382"/>
                </a:lnTo>
                <a:lnTo>
                  <a:pt x="6688182" y="4382"/>
                </a:lnTo>
                <a:lnTo>
                  <a:pt x="6778836" y="4382"/>
                </a:lnTo>
                <a:lnTo>
                  <a:pt x="6778836" y="212068"/>
                </a:lnTo>
                <a:lnTo>
                  <a:pt x="6791920" y="212068"/>
                </a:lnTo>
                <a:lnTo>
                  <a:pt x="6791920" y="194969"/>
                </a:lnTo>
                <a:lnTo>
                  <a:pt x="6791920" y="4382"/>
                </a:lnTo>
                <a:lnTo>
                  <a:pt x="6830152" y="4382"/>
                </a:lnTo>
                <a:lnTo>
                  <a:pt x="6920806" y="4382"/>
                </a:lnTo>
                <a:lnTo>
                  <a:pt x="6920806" y="212068"/>
                </a:lnTo>
                <a:lnTo>
                  <a:pt x="6933890" y="212068"/>
                </a:lnTo>
                <a:lnTo>
                  <a:pt x="6933890" y="194969"/>
                </a:lnTo>
                <a:lnTo>
                  <a:pt x="6933890" y="4382"/>
                </a:lnTo>
                <a:lnTo>
                  <a:pt x="6972122" y="4382"/>
                </a:lnTo>
                <a:lnTo>
                  <a:pt x="7062776" y="4382"/>
                </a:lnTo>
                <a:lnTo>
                  <a:pt x="7062776" y="212068"/>
                </a:lnTo>
                <a:lnTo>
                  <a:pt x="7075860" y="212068"/>
                </a:lnTo>
                <a:lnTo>
                  <a:pt x="7075860" y="194969"/>
                </a:lnTo>
                <a:lnTo>
                  <a:pt x="7075860" y="4382"/>
                </a:lnTo>
                <a:lnTo>
                  <a:pt x="7114092" y="4382"/>
                </a:lnTo>
                <a:lnTo>
                  <a:pt x="7204746" y="4382"/>
                </a:lnTo>
                <a:lnTo>
                  <a:pt x="7204746" y="212068"/>
                </a:lnTo>
                <a:lnTo>
                  <a:pt x="7217830" y="212068"/>
                </a:lnTo>
                <a:lnTo>
                  <a:pt x="7217830" y="194969"/>
                </a:lnTo>
                <a:lnTo>
                  <a:pt x="7217830" y="4382"/>
                </a:lnTo>
                <a:lnTo>
                  <a:pt x="7256062" y="4382"/>
                </a:lnTo>
                <a:lnTo>
                  <a:pt x="7346716" y="4382"/>
                </a:lnTo>
                <a:lnTo>
                  <a:pt x="7346716" y="212068"/>
                </a:lnTo>
                <a:lnTo>
                  <a:pt x="7359800" y="212068"/>
                </a:lnTo>
                <a:lnTo>
                  <a:pt x="7359800" y="194969"/>
                </a:lnTo>
                <a:lnTo>
                  <a:pt x="7359800" y="4382"/>
                </a:lnTo>
                <a:lnTo>
                  <a:pt x="7398032" y="4382"/>
                </a:lnTo>
                <a:lnTo>
                  <a:pt x="7488686" y="4382"/>
                </a:lnTo>
                <a:lnTo>
                  <a:pt x="7488686" y="212068"/>
                </a:lnTo>
                <a:lnTo>
                  <a:pt x="7501770" y="212068"/>
                </a:lnTo>
                <a:lnTo>
                  <a:pt x="7501770" y="194969"/>
                </a:lnTo>
                <a:lnTo>
                  <a:pt x="7501770" y="4382"/>
                </a:lnTo>
                <a:lnTo>
                  <a:pt x="7630656" y="4382"/>
                </a:lnTo>
                <a:lnTo>
                  <a:pt x="7630656" y="212494"/>
                </a:lnTo>
                <a:lnTo>
                  <a:pt x="7644470" y="212494"/>
                </a:lnTo>
                <a:lnTo>
                  <a:pt x="7644470" y="195394"/>
                </a:lnTo>
                <a:lnTo>
                  <a:pt x="7644470" y="4807"/>
                </a:lnTo>
                <a:lnTo>
                  <a:pt x="7670129" y="4807"/>
                </a:lnTo>
                <a:lnTo>
                  <a:pt x="7670129" y="29215"/>
                </a:lnTo>
                <a:lnTo>
                  <a:pt x="7669341" y="29215"/>
                </a:lnTo>
                <a:lnTo>
                  <a:pt x="7669341" y="46314"/>
                </a:lnTo>
                <a:lnTo>
                  <a:pt x="7669341" y="236901"/>
                </a:lnTo>
                <a:lnTo>
                  <a:pt x="7540732" y="236901"/>
                </a:lnTo>
                <a:lnTo>
                  <a:pt x="7540732" y="129990"/>
                </a:lnTo>
                <a:lnTo>
                  <a:pt x="7627326" y="129990"/>
                </a:lnTo>
                <a:lnTo>
                  <a:pt x="7627326" y="195394"/>
                </a:lnTo>
                <a:lnTo>
                  <a:pt x="7583831" y="195394"/>
                </a:lnTo>
                <a:lnTo>
                  <a:pt x="7583831" y="170687"/>
                </a:lnTo>
                <a:lnTo>
                  <a:pt x="7603068" y="170687"/>
                </a:lnTo>
                <a:lnTo>
                  <a:pt x="7603068" y="153159"/>
                </a:lnTo>
                <a:lnTo>
                  <a:pt x="7565449" y="153159"/>
                </a:lnTo>
                <a:lnTo>
                  <a:pt x="7565449" y="166904"/>
                </a:lnTo>
                <a:lnTo>
                  <a:pt x="7565449" y="170687"/>
                </a:lnTo>
                <a:lnTo>
                  <a:pt x="7565449" y="212494"/>
                </a:lnTo>
                <a:lnTo>
                  <a:pt x="7581124" y="212494"/>
                </a:lnTo>
                <a:lnTo>
                  <a:pt x="7583831" y="212494"/>
                </a:lnTo>
                <a:lnTo>
                  <a:pt x="7627326" y="212494"/>
                </a:lnTo>
                <a:lnTo>
                  <a:pt x="7630379" y="212494"/>
                </a:lnTo>
                <a:lnTo>
                  <a:pt x="7630379" y="111293"/>
                </a:lnTo>
                <a:lnTo>
                  <a:pt x="7543785" y="111293"/>
                </a:lnTo>
                <a:lnTo>
                  <a:pt x="7543785" y="45890"/>
                </a:lnTo>
                <a:lnTo>
                  <a:pt x="7587280" y="45890"/>
                </a:lnTo>
                <a:lnTo>
                  <a:pt x="7587280" y="70596"/>
                </a:lnTo>
                <a:lnTo>
                  <a:pt x="7568043" y="70596"/>
                </a:lnTo>
                <a:lnTo>
                  <a:pt x="7568043" y="88123"/>
                </a:lnTo>
                <a:lnTo>
                  <a:pt x="7605662" y="88123"/>
                </a:lnTo>
                <a:lnTo>
                  <a:pt x="7605662" y="74380"/>
                </a:lnTo>
                <a:lnTo>
                  <a:pt x="7605662" y="70596"/>
                </a:lnTo>
                <a:lnTo>
                  <a:pt x="7605662" y="28790"/>
                </a:lnTo>
                <a:lnTo>
                  <a:pt x="7589988" y="28790"/>
                </a:lnTo>
                <a:lnTo>
                  <a:pt x="7587280" y="28790"/>
                </a:lnTo>
                <a:lnTo>
                  <a:pt x="7543785" y="28790"/>
                </a:lnTo>
                <a:lnTo>
                  <a:pt x="7526641" y="28790"/>
                </a:lnTo>
                <a:lnTo>
                  <a:pt x="7526641" y="45890"/>
                </a:lnTo>
                <a:lnTo>
                  <a:pt x="7526641" y="236476"/>
                </a:lnTo>
                <a:lnTo>
                  <a:pt x="7488686" y="236476"/>
                </a:lnTo>
                <a:lnTo>
                  <a:pt x="7488409" y="236476"/>
                </a:lnTo>
                <a:lnTo>
                  <a:pt x="7398032" y="236476"/>
                </a:lnTo>
                <a:lnTo>
                  <a:pt x="7398032" y="129565"/>
                </a:lnTo>
                <a:lnTo>
                  <a:pt x="7484626" y="129565"/>
                </a:lnTo>
                <a:lnTo>
                  <a:pt x="7484626" y="194969"/>
                </a:lnTo>
                <a:lnTo>
                  <a:pt x="7441131" y="194969"/>
                </a:lnTo>
                <a:lnTo>
                  <a:pt x="7441131" y="170262"/>
                </a:lnTo>
                <a:lnTo>
                  <a:pt x="7460368" y="170262"/>
                </a:lnTo>
                <a:lnTo>
                  <a:pt x="7460368" y="152735"/>
                </a:lnTo>
                <a:lnTo>
                  <a:pt x="7422749" y="152735"/>
                </a:lnTo>
                <a:lnTo>
                  <a:pt x="7422749" y="166478"/>
                </a:lnTo>
                <a:lnTo>
                  <a:pt x="7422749" y="170262"/>
                </a:lnTo>
                <a:lnTo>
                  <a:pt x="7422749" y="212068"/>
                </a:lnTo>
                <a:lnTo>
                  <a:pt x="7438423" y="212068"/>
                </a:lnTo>
                <a:lnTo>
                  <a:pt x="7441131" y="212068"/>
                </a:lnTo>
                <a:lnTo>
                  <a:pt x="7484626" y="212068"/>
                </a:lnTo>
                <a:lnTo>
                  <a:pt x="7488409" y="212068"/>
                </a:lnTo>
                <a:lnTo>
                  <a:pt x="7488409" y="111293"/>
                </a:lnTo>
                <a:lnTo>
                  <a:pt x="7401815" y="111293"/>
                </a:lnTo>
                <a:lnTo>
                  <a:pt x="7401815" y="45890"/>
                </a:lnTo>
                <a:lnTo>
                  <a:pt x="7445310" y="45890"/>
                </a:lnTo>
                <a:lnTo>
                  <a:pt x="7445310" y="70596"/>
                </a:lnTo>
                <a:lnTo>
                  <a:pt x="7426073" y="70596"/>
                </a:lnTo>
                <a:lnTo>
                  <a:pt x="7426073" y="88123"/>
                </a:lnTo>
                <a:lnTo>
                  <a:pt x="7463692" y="88123"/>
                </a:lnTo>
                <a:lnTo>
                  <a:pt x="7463692" y="74380"/>
                </a:lnTo>
                <a:lnTo>
                  <a:pt x="7463692" y="70596"/>
                </a:lnTo>
                <a:lnTo>
                  <a:pt x="7463692" y="28790"/>
                </a:lnTo>
                <a:lnTo>
                  <a:pt x="7448018" y="28790"/>
                </a:lnTo>
                <a:lnTo>
                  <a:pt x="7445310" y="28790"/>
                </a:lnTo>
                <a:lnTo>
                  <a:pt x="7401815" y="28790"/>
                </a:lnTo>
                <a:lnTo>
                  <a:pt x="7398032" y="28790"/>
                </a:lnTo>
                <a:lnTo>
                  <a:pt x="7384671" y="28790"/>
                </a:lnTo>
                <a:lnTo>
                  <a:pt x="7384671" y="45890"/>
                </a:lnTo>
                <a:lnTo>
                  <a:pt x="7384671" y="236476"/>
                </a:lnTo>
                <a:lnTo>
                  <a:pt x="7346716" y="236476"/>
                </a:lnTo>
                <a:lnTo>
                  <a:pt x="7346439" y="236476"/>
                </a:lnTo>
                <a:lnTo>
                  <a:pt x="7256062" y="236476"/>
                </a:lnTo>
                <a:lnTo>
                  <a:pt x="7256062" y="129565"/>
                </a:lnTo>
                <a:lnTo>
                  <a:pt x="7342656" y="129565"/>
                </a:lnTo>
                <a:lnTo>
                  <a:pt x="7342656" y="194969"/>
                </a:lnTo>
                <a:lnTo>
                  <a:pt x="7299161" y="194969"/>
                </a:lnTo>
                <a:lnTo>
                  <a:pt x="7299161" y="170262"/>
                </a:lnTo>
                <a:lnTo>
                  <a:pt x="7318398" y="170262"/>
                </a:lnTo>
                <a:lnTo>
                  <a:pt x="7318398" y="152735"/>
                </a:lnTo>
                <a:lnTo>
                  <a:pt x="7280779" y="152735"/>
                </a:lnTo>
                <a:lnTo>
                  <a:pt x="7280779" y="166478"/>
                </a:lnTo>
                <a:lnTo>
                  <a:pt x="7280779" y="170262"/>
                </a:lnTo>
                <a:lnTo>
                  <a:pt x="7280779" y="212068"/>
                </a:lnTo>
                <a:lnTo>
                  <a:pt x="7296453" y="212068"/>
                </a:lnTo>
                <a:lnTo>
                  <a:pt x="7299161" y="212068"/>
                </a:lnTo>
                <a:lnTo>
                  <a:pt x="7342656" y="212068"/>
                </a:lnTo>
                <a:lnTo>
                  <a:pt x="7346439" y="212068"/>
                </a:lnTo>
                <a:lnTo>
                  <a:pt x="7346439" y="111293"/>
                </a:lnTo>
                <a:lnTo>
                  <a:pt x="7259845" y="111293"/>
                </a:lnTo>
                <a:lnTo>
                  <a:pt x="7259845" y="45890"/>
                </a:lnTo>
                <a:lnTo>
                  <a:pt x="7303340" y="45890"/>
                </a:lnTo>
                <a:lnTo>
                  <a:pt x="7303340" y="70596"/>
                </a:lnTo>
                <a:lnTo>
                  <a:pt x="7284103" y="70596"/>
                </a:lnTo>
                <a:lnTo>
                  <a:pt x="7284103" y="88123"/>
                </a:lnTo>
                <a:lnTo>
                  <a:pt x="7321722" y="88123"/>
                </a:lnTo>
                <a:lnTo>
                  <a:pt x="7321722" y="74380"/>
                </a:lnTo>
                <a:lnTo>
                  <a:pt x="7321722" y="70596"/>
                </a:lnTo>
                <a:lnTo>
                  <a:pt x="7321722" y="28790"/>
                </a:lnTo>
                <a:lnTo>
                  <a:pt x="7306048" y="28790"/>
                </a:lnTo>
                <a:lnTo>
                  <a:pt x="7303340" y="28790"/>
                </a:lnTo>
                <a:lnTo>
                  <a:pt x="7259845" y="28790"/>
                </a:lnTo>
                <a:lnTo>
                  <a:pt x="7256062" y="28790"/>
                </a:lnTo>
                <a:lnTo>
                  <a:pt x="7242701" y="28790"/>
                </a:lnTo>
                <a:lnTo>
                  <a:pt x="7242701" y="45890"/>
                </a:lnTo>
                <a:lnTo>
                  <a:pt x="7242701" y="236476"/>
                </a:lnTo>
                <a:lnTo>
                  <a:pt x="7204746" y="236476"/>
                </a:lnTo>
                <a:lnTo>
                  <a:pt x="7204469" y="236476"/>
                </a:lnTo>
                <a:lnTo>
                  <a:pt x="7114092" y="236476"/>
                </a:lnTo>
                <a:lnTo>
                  <a:pt x="7114092" y="129565"/>
                </a:lnTo>
                <a:lnTo>
                  <a:pt x="7200686" y="129565"/>
                </a:lnTo>
                <a:lnTo>
                  <a:pt x="7200686" y="194969"/>
                </a:lnTo>
                <a:lnTo>
                  <a:pt x="7157191" y="194969"/>
                </a:lnTo>
                <a:lnTo>
                  <a:pt x="7157191" y="170262"/>
                </a:lnTo>
                <a:lnTo>
                  <a:pt x="7176428" y="170262"/>
                </a:lnTo>
                <a:lnTo>
                  <a:pt x="7176428" y="152735"/>
                </a:lnTo>
                <a:lnTo>
                  <a:pt x="7138809" y="152735"/>
                </a:lnTo>
                <a:lnTo>
                  <a:pt x="7138809" y="166478"/>
                </a:lnTo>
                <a:lnTo>
                  <a:pt x="7138809" y="170262"/>
                </a:lnTo>
                <a:lnTo>
                  <a:pt x="7138809" y="212068"/>
                </a:lnTo>
                <a:lnTo>
                  <a:pt x="7154483" y="212068"/>
                </a:lnTo>
                <a:lnTo>
                  <a:pt x="7157191" y="212068"/>
                </a:lnTo>
                <a:lnTo>
                  <a:pt x="7200686" y="212068"/>
                </a:lnTo>
                <a:lnTo>
                  <a:pt x="7204469" y="212068"/>
                </a:lnTo>
                <a:lnTo>
                  <a:pt x="7204469" y="111293"/>
                </a:lnTo>
                <a:lnTo>
                  <a:pt x="7117875" y="111293"/>
                </a:lnTo>
                <a:lnTo>
                  <a:pt x="7117875" y="45890"/>
                </a:lnTo>
                <a:lnTo>
                  <a:pt x="7161370" y="45890"/>
                </a:lnTo>
                <a:lnTo>
                  <a:pt x="7161370" y="70596"/>
                </a:lnTo>
                <a:lnTo>
                  <a:pt x="7142133" y="70596"/>
                </a:lnTo>
                <a:lnTo>
                  <a:pt x="7142133" y="88123"/>
                </a:lnTo>
                <a:lnTo>
                  <a:pt x="7179752" y="88123"/>
                </a:lnTo>
                <a:lnTo>
                  <a:pt x="7179752" y="74380"/>
                </a:lnTo>
                <a:lnTo>
                  <a:pt x="7179752" y="70596"/>
                </a:lnTo>
                <a:lnTo>
                  <a:pt x="7179752" y="28790"/>
                </a:lnTo>
                <a:lnTo>
                  <a:pt x="7164078" y="28790"/>
                </a:lnTo>
                <a:lnTo>
                  <a:pt x="7161370" y="28790"/>
                </a:lnTo>
                <a:lnTo>
                  <a:pt x="7117875" y="28790"/>
                </a:lnTo>
                <a:lnTo>
                  <a:pt x="7114092" y="28790"/>
                </a:lnTo>
                <a:lnTo>
                  <a:pt x="7100731" y="28790"/>
                </a:lnTo>
                <a:lnTo>
                  <a:pt x="7100731" y="45890"/>
                </a:lnTo>
                <a:lnTo>
                  <a:pt x="7100731" y="236476"/>
                </a:lnTo>
                <a:lnTo>
                  <a:pt x="7062776" y="236476"/>
                </a:lnTo>
                <a:lnTo>
                  <a:pt x="7062499" y="236476"/>
                </a:lnTo>
                <a:lnTo>
                  <a:pt x="6972122" y="236476"/>
                </a:lnTo>
                <a:lnTo>
                  <a:pt x="6972122" y="129565"/>
                </a:lnTo>
                <a:lnTo>
                  <a:pt x="7058716" y="129565"/>
                </a:lnTo>
                <a:lnTo>
                  <a:pt x="7058716" y="194969"/>
                </a:lnTo>
                <a:lnTo>
                  <a:pt x="7015221" y="194969"/>
                </a:lnTo>
                <a:lnTo>
                  <a:pt x="7015221" y="170262"/>
                </a:lnTo>
                <a:lnTo>
                  <a:pt x="7034458" y="170262"/>
                </a:lnTo>
                <a:lnTo>
                  <a:pt x="7034458" y="152735"/>
                </a:lnTo>
                <a:lnTo>
                  <a:pt x="6996839" y="152735"/>
                </a:lnTo>
                <a:lnTo>
                  <a:pt x="6996839" y="166478"/>
                </a:lnTo>
                <a:lnTo>
                  <a:pt x="6996839" y="170262"/>
                </a:lnTo>
                <a:lnTo>
                  <a:pt x="6996839" y="212068"/>
                </a:lnTo>
                <a:lnTo>
                  <a:pt x="7012513" y="212068"/>
                </a:lnTo>
                <a:lnTo>
                  <a:pt x="7015221" y="212068"/>
                </a:lnTo>
                <a:lnTo>
                  <a:pt x="7058716" y="212068"/>
                </a:lnTo>
                <a:lnTo>
                  <a:pt x="7062499" y="212068"/>
                </a:lnTo>
                <a:lnTo>
                  <a:pt x="7062499" y="111293"/>
                </a:lnTo>
                <a:lnTo>
                  <a:pt x="6975905" y="111293"/>
                </a:lnTo>
                <a:lnTo>
                  <a:pt x="6975905" y="45890"/>
                </a:lnTo>
                <a:lnTo>
                  <a:pt x="7019400" y="45890"/>
                </a:lnTo>
                <a:lnTo>
                  <a:pt x="7019400" y="70596"/>
                </a:lnTo>
                <a:lnTo>
                  <a:pt x="7000163" y="70596"/>
                </a:lnTo>
                <a:lnTo>
                  <a:pt x="7000163" y="88123"/>
                </a:lnTo>
                <a:lnTo>
                  <a:pt x="7037782" y="88123"/>
                </a:lnTo>
                <a:lnTo>
                  <a:pt x="7037782" y="74380"/>
                </a:lnTo>
                <a:lnTo>
                  <a:pt x="7037782" y="70596"/>
                </a:lnTo>
                <a:lnTo>
                  <a:pt x="7037782" y="28790"/>
                </a:lnTo>
                <a:lnTo>
                  <a:pt x="7022108" y="28790"/>
                </a:lnTo>
                <a:lnTo>
                  <a:pt x="7019400" y="28790"/>
                </a:lnTo>
                <a:lnTo>
                  <a:pt x="6975905" y="28790"/>
                </a:lnTo>
                <a:lnTo>
                  <a:pt x="6972122" y="28790"/>
                </a:lnTo>
                <a:lnTo>
                  <a:pt x="6958761" y="28790"/>
                </a:lnTo>
                <a:lnTo>
                  <a:pt x="6958761" y="45890"/>
                </a:lnTo>
                <a:lnTo>
                  <a:pt x="6958761" y="236476"/>
                </a:lnTo>
                <a:lnTo>
                  <a:pt x="6920806" y="236476"/>
                </a:lnTo>
                <a:lnTo>
                  <a:pt x="6920529" y="236476"/>
                </a:lnTo>
                <a:lnTo>
                  <a:pt x="6830152" y="236476"/>
                </a:lnTo>
                <a:lnTo>
                  <a:pt x="6830152" y="129565"/>
                </a:lnTo>
                <a:lnTo>
                  <a:pt x="6916746" y="129565"/>
                </a:lnTo>
                <a:lnTo>
                  <a:pt x="6916746" y="194969"/>
                </a:lnTo>
                <a:lnTo>
                  <a:pt x="6873251" y="194969"/>
                </a:lnTo>
                <a:lnTo>
                  <a:pt x="6873251" y="170262"/>
                </a:lnTo>
                <a:lnTo>
                  <a:pt x="6892488" y="170262"/>
                </a:lnTo>
                <a:lnTo>
                  <a:pt x="6892488" y="152735"/>
                </a:lnTo>
                <a:lnTo>
                  <a:pt x="6854869" y="152735"/>
                </a:lnTo>
                <a:lnTo>
                  <a:pt x="6854869" y="166478"/>
                </a:lnTo>
                <a:lnTo>
                  <a:pt x="6854869" y="170262"/>
                </a:lnTo>
                <a:lnTo>
                  <a:pt x="6854869" y="212068"/>
                </a:lnTo>
                <a:lnTo>
                  <a:pt x="6870543" y="212068"/>
                </a:lnTo>
                <a:lnTo>
                  <a:pt x="6873251" y="212068"/>
                </a:lnTo>
                <a:lnTo>
                  <a:pt x="6916746" y="212068"/>
                </a:lnTo>
                <a:lnTo>
                  <a:pt x="6920529" y="212068"/>
                </a:lnTo>
                <a:lnTo>
                  <a:pt x="6920529" y="111293"/>
                </a:lnTo>
                <a:lnTo>
                  <a:pt x="6833935" y="111293"/>
                </a:lnTo>
                <a:lnTo>
                  <a:pt x="6833935" y="45890"/>
                </a:lnTo>
                <a:lnTo>
                  <a:pt x="6877430" y="45890"/>
                </a:lnTo>
                <a:lnTo>
                  <a:pt x="6877430" y="70596"/>
                </a:lnTo>
                <a:lnTo>
                  <a:pt x="6858193" y="70596"/>
                </a:lnTo>
                <a:lnTo>
                  <a:pt x="6858193" y="88123"/>
                </a:lnTo>
                <a:lnTo>
                  <a:pt x="6895812" y="88123"/>
                </a:lnTo>
                <a:lnTo>
                  <a:pt x="6895812" y="74380"/>
                </a:lnTo>
                <a:lnTo>
                  <a:pt x="6895812" y="70596"/>
                </a:lnTo>
                <a:lnTo>
                  <a:pt x="6895812" y="28790"/>
                </a:lnTo>
                <a:lnTo>
                  <a:pt x="6880138" y="28790"/>
                </a:lnTo>
                <a:lnTo>
                  <a:pt x="6877430" y="28790"/>
                </a:lnTo>
                <a:lnTo>
                  <a:pt x="6833935" y="28790"/>
                </a:lnTo>
                <a:lnTo>
                  <a:pt x="6830152" y="28790"/>
                </a:lnTo>
                <a:lnTo>
                  <a:pt x="6816791" y="28790"/>
                </a:lnTo>
                <a:lnTo>
                  <a:pt x="6816791" y="45890"/>
                </a:lnTo>
                <a:lnTo>
                  <a:pt x="6816791" y="236476"/>
                </a:lnTo>
                <a:lnTo>
                  <a:pt x="6778836" y="236476"/>
                </a:lnTo>
                <a:lnTo>
                  <a:pt x="6778559" y="236476"/>
                </a:lnTo>
                <a:lnTo>
                  <a:pt x="6688182" y="236476"/>
                </a:lnTo>
                <a:lnTo>
                  <a:pt x="6688182" y="129565"/>
                </a:lnTo>
                <a:lnTo>
                  <a:pt x="6774776" y="129565"/>
                </a:lnTo>
                <a:lnTo>
                  <a:pt x="6774776" y="194969"/>
                </a:lnTo>
                <a:lnTo>
                  <a:pt x="6731281" y="194969"/>
                </a:lnTo>
                <a:lnTo>
                  <a:pt x="6731281" y="170262"/>
                </a:lnTo>
                <a:lnTo>
                  <a:pt x="6750518" y="170262"/>
                </a:lnTo>
                <a:lnTo>
                  <a:pt x="6750518" y="152735"/>
                </a:lnTo>
                <a:lnTo>
                  <a:pt x="6712899" y="152735"/>
                </a:lnTo>
                <a:lnTo>
                  <a:pt x="6712899" y="166478"/>
                </a:lnTo>
                <a:lnTo>
                  <a:pt x="6712899" y="170262"/>
                </a:lnTo>
                <a:lnTo>
                  <a:pt x="6712899" y="212068"/>
                </a:lnTo>
                <a:lnTo>
                  <a:pt x="6728574" y="212068"/>
                </a:lnTo>
                <a:lnTo>
                  <a:pt x="6731281" y="212068"/>
                </a:lnTo>
                <a:lnTo>
                  <a:pt x="6774776" y="212068"/>
                </a:lnTo>
                <a:lnTo>
                  <a:pt x="6778559" y="212068"/>
                </a:lnTo>
                <a:lnTo>
                  <a:pt x="6778559" y="111293"/>
                </a:lnTo>
                <a:lnTo>
                  <a:pt x="6691965" y="111293"/>
                </a:lnTo>
                <a:lnTo>
                  <a:pt x="6691965" y="45890"/>
                </a:lnTo>
                <a:lnTo>
                  <a:pt x="6735460" y="45890"/>
                </a:lnTo>
                <a:lnTo>
                  <a:pt x="6735460" y="70596"/>
                </a:lnTo>
                <a:lnTo>
                  <a:pt x="6716223" y="70596"/>
                </a:lnTo>
                <a:lnTo>
                  <a:pt x="6716223" y="88123"/>
                </a:lnTo>
                <a:lnTo>
                  <a:pt x="6753843" y="88123"/>
                </a:lnTo>
                <a:lnTo>
                  <a:pt x="6753843" y="74380"/>
                </a:lnTo>
                <a:lnTo>
                  <a:pt x="6753843" y="70596"/>
                </a:lnTo>
                <a:lnTo>
                  <a:pt x="6753843" y="28790"/>
                </a:lnTo>
                <a:lnTo>
                  <a:pt x="6738168" y="28790"/>
                </a:lnTo>
                <a:lnTo>
                  <a:pt x="6735460" y="28790"/>
                </a:lnTo>
                <a:lnTo>
                  <a:pt x="6691965" y="28790"/>
                </a:lnTo>
                <a:lnTo>
                  <a:pt x="6688182" y="28790"/>
                </a:lnTo>
                <a:lnTo>
                  <a:pt x="6674821" y="28790"/>
                </a:lnTo>
                <a:lnTo>
                  <a:pt x="6674821" y="45890"/>
                </a:lnTo>
                <a:lnTo>
                  <a:pt x="6674821" y="236476"/>
                </a:lnTo>
                <a:lnTo>
                  <a:pt x="6636866" y="236476"/>
                </a:lnTo>
                <a:lnTo>
                  <a:pt x="6636589" y="236476"/>
                </a:lnTo>
                <a:lnTo>
                  <a:pt x="6546212" y="236476"/>
                </a:lnTo>
                <a:lnTo>
                  <a:pt x="6546212" y="129565"/>
                </a:lnTo>
                <a:lnTo>
                  <a:pt x="6632807" y="129565"/>
                </a:lnTo>
                <a:lnTo>
                  <a:pt x="6632807" y="194969"/>
                </a:lnTo>
                <a:lnTo>
                  <a:pt x="6589311" y="194969"/>
                </a:lnTo>
                <a:lnTo>
                  <a:pt x="6589311" y="170262"/>
                </a:lnTo>
                <a:lnTo>
                  <a:pt x="6608548" y="170262"/>
                </a:lnTo>
                <a:lnTo>
                  <a:pt x="6608548" y="152735"/>
                </a:lnTo>
                <a:lnTo>
                  <a:pt x="6570929" y="152735"/>
                </a:lnTo>
                <a:lnTo>
                  <a:pt x="6570929" y="166478"/>
                </a:lnTo>
                <a:lnTo>
                  <a:pt x="6570929" y="170262"/>
                </a:lnTo>
                <a:lnTo>
                  <a:pt x="6570929" y="212068"/>
                </a:lnTo>
                <a:lnTo>
                  <a:pt x="6586604" y="212068"/>
                </a:lnTo>
                <a:lnTo>
                  <a:pt x="6589311" y="212068"/>
                </a:lnTo>
                <a:lnTo>
                  <a:pt x="6632807" y="212068"/>
                </a:lnTo>
                <a:lnTo>
                  <a:pt x="6636589" y="212068"/>
                </a:lnTo>
                <a:lnTo>
                  <a:pt x="6636589" y="111293"/>
                </a:lnTo>
                <a:lnTo>
                  <a:pt x="6549995" y="111293"/>
                </a:lnTo>
                <a:lnTo>
                  <a:pt x="6549995" y="45890"/>
                </a:lnTo>
                <a:lnTo>
                  <a:pt x="6593490" y="45890"/>
                </a:lnTo>
                <a:lnTo>
                  <a:pt x="6593490" y="70596"/>
                </a:lnTo>
                <a:lnTo>
                  <a:pt x="6574253" y="70596"/>
                </a:lnTo>
                <a:lnTo>
                  <a:pt x="6574253" y="88123"/>
                </a:lnTo>
                <a:lnTo>
                  <a:pt x="6611873" y="88123"/>
                </a:lnTo>
                <a:lnTo>
                  <a:pt x="6611873" y="74380"/>
                </a:lnTo>
                <a:lnTo>
                  <a:pt x="6611873" y="70596"/>
                </a:lnTo>
                <a:lnTo>
                  <a:pt x="6611873" y="28790"/>
                </a:lnTo>
                <a:lnTo>
                  <a:pt x="6596198" y="28790"/>
                </a:lnTo>
                <a:lnTo>
                  <a:pt x="6593490" y="28790"/>
                </a:lnTo>
                <a:lnTo>
                  <a:pt x="6549995" y="28790"/>
                </a:lnTo>
                <a:lnTo>
                  <a:pt x="6546212" y="28790"/>
                </a:lnTo>
                <a:lnTo>
                  <a:pt x="6532851" y="28790"/>
                </a:lnTo>
                <a:lnTo>
                  <a:pt x="6532851" y="45890"/>
                </a:lnTo>
                <a:lnTo>
                  <a:pt x="6532851" y="236476"/>
                </a:lnTo>
                <a:lnTo>
                  <a:pt x="6494896" y="236476"/>
                </a:lnTo>
                <a:lnTo>
                  <a:pt x="6494619" y="236476"/>
                </a:lnTo>
                <a:lnTo>
                  <a:pt x="6404242" y="236476"/>
                </a:lnTo>
                <a:lnTo>
                  <a:pt x="6404242" y="129565"/>
                </a:lnTo>
                <a:lnTo>
                  <a:pt x="6490837" y="129565"/>
                </a:lnTo>
                <a:lnTo>
                  <a:pt x="6490837" y="194969"/>
                </a:lnTo>
                <a:lnTo>
                  <a:pt x="6447341" y="194969"/>
                </a:lnTo>
                <a:lnTo>
                  <a:pt x="6447341" y="170262"/>
                </a:lnTo>
                <a:lnTo>
                  <a:pt x="6466578" y="170262"/>
                </a:lnTo>
                <a:lnTo>
                  <a:pt x="6466578" y="152735"/>
                </a:lnTo>
                <a:lnTo>
                  <a:pt x="6428959" y="152735"/>
                </a:lnTo>
                <a:lnTo>
                  <a:pt x="6428959" y="166478"/>
                </a:lnTo>
                <a:lnTo>
                  <a:pt x="6428959" y="170262"/>
                </a:lnTo>
                <a:lnTo>
                  <a:pt x="6428959" y="212068"/>
                </a:lnTo>
                <a:lnTo>
                  <a:pt x="6444634" y="212068"/>
                </a:lnTo>
                <a:lnTo>
                  <a:pt x="6447341" y="212068"/>
                </a:lnTo>
                <a:lnTo>
                  <a:pt x="6490837" y="212068"/>
                </a:lnTo>
                <a:lnTo>
                  <a:pt x="6494619" y="212068"/>
                </a:lnTo>
                <a:lnTo>
                  <a:pt x="6494619" y="111293"/>
                </a:lnTo>
                <a:lnTo>
                  <a:pt x="6408025" y="111293"/>
                </a:lnTo>
                <a:lnTo>
                  <a:pt x="6408025" y="45890"/>
                </a:lnTo>
                <a:lnTo>
                  <a:pt x="6451520" y="45890"/>
                </a:lnTo>
                <a:lnTo>
                  <a:pt x="6451520" y="70596"/>
                </a:lnTo>
                <a:lnTo>
                  <a:pt x="6432283" y="70596"/>
                </a:lnTo>
                <a:lnTo>
                  <a:pt x="6432283" y="88123"/>
                </a:lnTo>
                <a:lnTo>
                  <a:pt x="6469903" y="88123"/>
                </a:lnTo>
                <a:lnTo>
                  <a:pt x="6469903" y="74380"/>
                </a:lnTo>
                <a:lnTo>
                  <a:pt x="6469903" y="70596"/>
                </a:lnTo>
                <a:lnTo>
                  <a:pt x="6469903" y="28790"/>
                </a:lnTo>
                <a:lnTo>
                  <a:pt x="6454228" y="28790"/>
                </a:lnTo>
                <a:lnTo>
                  <a:pt x="6451520" y="28790"/>
                </a:lnTo>
                <a:lnTo>
                  <a:pt x="6408025" y="28790"/>
                </a:lnTo>
                <a:lnTo>
                  <a:pt x="6404242" y="28790"/>
                </a:lnTo>
                <a:lnTo>
                  <a:pt x="6390881" y="28790"/>
                </a:lnTo>
                <a:lnTo>
                  <a:pt x="6390881" y="45890"/>
                </a:lnTo>
                <a:lnTo>
                  <a:pt x="6390881" y="236476"/>
                </a:lnTo>
                <a:lnTo>
                  <a:pt x="6352926" y="236476"/>
                </a:lnTo>
                <a:lnTo>
                  <a:pt x="6352649" y="236476"/>
                </a:lnTo>
                <a:lnTo>
                  <a:pt x="6262272" y="236476"/>
                </a:lnTo>
                <a:lnTo>
                  <a:pt x="6262272" y="129565"/>
                </a:lnTo>
                <a:lnTo>
                  <a:pt x="6348867" y="129565"/>
                </a:lnTo>
                <a:lnTo>
                  <a:pt x="6348867" y="194969"/>
                </a:lnTo>
                <a:lnTo>
                  <a:pt x="6305371" y="194969"/>
                </a:lnTo>
                <a:lnTo>
                  <a:pt x="6305371" y="170262"/>
                </a:lnTo>
                <a:lnTo>
                  <a:pt x="6324608" y="170262"/>
                </a:lnTo>
                <a:lnTo>
                  <a:pt x="6324608" y="152735"/>
                </a:lnTo>
                <a:lnTo>
                  <a:pt x="6286989" y="152735"/>
                </a:lnTo>
                <a:lnTo>
                  <a:pt x="6286989" y="166478"/>
                </a:lnTo>
                <a:lnTo>
                  <a:pt x="6286989" y="170262"/>
                </a:lnTo>
                <a:lnTo>
                  <a:pt x="6286989" y="212068"/>
                </a:lnTo>
                <a:lnTo>
                  <a:pt x="6302664" y="212068"/>
                </a:lnTo>
                <a:lnTo>
                  <a:pt x="6305371" y="212068"/>
                </a:lnTo>
                <a:lnTo>
                  <a:pt x="6348867" y="212068"/>
                </a:lnTo>
                <a:lnTo>
                  <a:pt x="6352649" y="212068"/>
                </a:lnTo>
                <a:lnTo>
                  <a:pt x="6352649" y="111293"/>
                </a:lnTo>
                <a:lnTo>
                  <a:pt x="6266055" y="111293"/>
                </a:lnTo>
                <a:lnTo>
                  <a:pt x="6266055" y="45890"/>
                </a:lnTo>
                <a:lnTo>
                  <a:pt x="6309550" y="45890"/>
                </a:lnTo>
                <a:lnTo>
                  <a:pt x="6309550" y="70596"/>
                </a:lnTo>
                <a:lnTo>
                  <a:pt x="6290313" y="70596"/>
                </a:lnTo>
                <a:lnTo>
                  <a:pt x="6290313" y="88123"/>
                </a:lnTo>
                <a:lnTo>
                  <a:pt x="6327933" y="88123"/>
                </a:lnTo>
                <a:lnTo>
                  <a:pt x="6327933" y="74380"/>
                </a:lnTo>
                <a:lnTo>
                  <a:pt x="6327933" y="70596"/>
                </a:lnTo>
                <a:lnTo>
                  <a:pt x="6327933" y="28790"/>
                </a:lnTo>
                <a:lnTo>
                  <a:pt x="6312258" y="28790"/>
                </a:lnTo>
                <a:lnTo>
                  <a:pt x="6309550" y="28790"/>
                </a:lnTo>
                <a:lnTo>
                  <a:pt x="6266055" y="28790"/>
                </a:lnTo>
                <a:lnTo>
                  <a:pt x="6262272" y="28790"/>
                </a:lnTo>
                <a:lnTo>
                  <a:pt x="6248911" y="28790"/>
                </a:lnTo>
                <a:lnTo>
                  <a:pt x="6248911" y="45890"/>
                </a:lnTo>
                <a:lnTo>
                  <a:pt x="6248911" y="236476"/>
                </a:lnTo>
                <a:lnTo>
                  <a:pt x="6210956" y="236476"/>
                </a:lnTo>
                <a:lnTo>
                  <a:pt x="6210679" y="236476"/>
                </a:lnTo>
                <a:lnTo>
                  <a:pt x="6120302" y="236476"/>
                </a:lnTo>
                <a:lnTo>
                  <a:pt x="6120302" y="129565"/>
                </a:lnTo>
                <a:lnTo>
                  <a:pt x="6206897" y="129565"/>
                </a:lnTo>
                <a:lnTo>
                  <a:pt x="6206897" y="194969"/>
                </a:lnTo>
                <a:lnTo>
                  <a:pt x="6163401" y="194969"/>
                </a:lnTo>
                <a:lnTo>
                  <a:pt x="6163401" y="170262"/>
                </a:lnTo>
                <a:lnTo>
                  <a:pt x="6182638" y="170262"/>
                </a:lnTo>
                <a:lnTo>
                  <a:pt x="6182638" y="152735"/>
                </a:lnTo>
                <a:lnTo>
                  <a:pt x="6145019" y="152735"/>
                </a:lnTo>
                <a:lnTo>
                  <a:pt x="6145019" y="166478"/>
                </a:lnTo>
                <a:lnTo>
                  <a:pt x="6145019" y="170262"/>
                </a:lnTo>
                <a:lnTo>
                  <a:pt x="6145019" y="212068"/>
                </a:lnTo>
                <a:lnTo>
                  <a:pt x="6160694" y="212068"/>
                </a:lnTo>
                <a:lnTo>
                  <a:pt x="6163401" y="212068"/>
                </a:lnTo>
                <a:lnTo>
                  <a:pt x="6206897" y="212068"/>
                </a:lnTo>
                <a:lnTo>
                  <a:pt x="6210679" y="212068"/>
                </a:lnTo>
                <a:lnTo>
                  <a:pt x="6210679" y="111293"/>
                </a:lnTo>
                <a:lnTo>
                  <a:pt x="6124085" y="111293"/>
                </a:lnTo>
                <a:lnTo>
                  <a:pt x="6124085" y="45890"/>
                </a:lnTo>
                <a:lnTo>
                  <a:pt x="6167580" y="45890"/>
                </a:lnTo>
                <a:lnTo>
                  <a:pt x="6167580" y="70596"/>
                </a:lnTo>
                <a:lnTo>
                  <a:pt x="6148343" y="70596"/>
                </a:lnTo>
                <a:lnTo>
                  <a:pt x="6148343" y="88123"/>
                </a:lnTo>
                <a:lnTo>
                  <a:pt x="6185963" y="88123"/>
                </a:lnTo>
                <a:lnTo>
                  <a:pt x="6185963" y="74380"/>
                </a:lnTo>
                <a:lnTo>
                  <a:pt x="6185963" y="70596"/>
                </a:lnTo>
                <a:lnTo>
                  <a:pt x="6185963" y="28790"/>
                </a:lnTo>
                <a:lnTo>
                  <a:pt x="6170288" y="28790"/>
                </a:lnTo>
                <a:lnTo>
                  <a:pt x="6167580" y="28790"/>
                </a:lnTo>
                <a:lnTo>
                  <a:pt x="6124085" y="28790"/>
                </a:lnTo>
                <a:lnTo>
                  <a:pt x="6120302" y="28790"/>
                </a:lnTo>
                <a:lnTo>
                  <a:pt x="6106941" y="28790"/>
                </a:lnTo>
                <a:lnTo>
                  <a:pt x="6106941" y="45890"/>
                </a:lnTo>
                <a:lnTo>
                  <a:pt x="6106941" y="236476"/>
                </a:lnTo>
                <a:lnTo>
                  <a:pt x="5978332" y="236476"/>
                </a:lnTo>
                <a:lnTo>
                  <a:pt x="5978332" y="129565"/>
                </a:lnTo>
                <a:lnTo>
                  <a:pt x="6064927" y="129565"/>
                </a:lnTo>
                <a:lnTo>
                  <a:pt x="6064927" y="194969"/>
                </a:lnTo>
                <a:lnTo>
                  <a:pt x="6021431" y="194969"/>
                </a:lnTo>
                <a:lnTo>
                  <a:pt x="6021431" y="170262"/>
                </a:lnTo>
                <a:lnTo>
                  <a:pt x="6040668" y="170262"/>
                </a:lnTo>
                <a:lnTo>
                  <a:pt x="6040668" y="152735"/>
                </a:lnTo>
                <a:lnTo>
                  <a:pt x="6003049" y="152735"/>
                </a:lnTo>
                <a:lnTo>
                  <a:pt x="6003049" y="166478"/>
                </a:lnTo>
                <a:lnTo>
                  <a:pt x="6003049" y="170262"/>
                </a:lnTo>
                <a:lnTo>
                  <a:pt x="6003049" y="212068"/>
                </a:lnTo>
                <a:lnTo>
                  <a:pt x="6018724" y="212068"/>
                </a:lnTo>
                <a:lnTo>
                  <a:pt x="6021431" y="212068"/>
                </a:lnTo>
                <a:lnTo>
                  <a:pt x="6064927" y="212068"/>
                </a:lnTo>
                <a:lnTo>
                  <a:pt x="6070220" y="212068"/>
                </a:lnTo>
                <a:lnTo>
                  <a:pt x="6070220" y="106911"/>
                </a:lnTo>
                <a:lnTo>
                  <a:pt x="5983626" y="106911"/>
                </a:lnTo>
                <a:lnTo>
                  <a:pt x="5983626" y="41508"/>
                </a:lnTo>
                <a:lnTo>
                  <a:pt x="6027121" y="41508"/>
                </a:lnTo>
                <a:lnTo>
                  <a:pt x="6027121" y="66214"/>
                </a:lnTo>
                <a:lnTo>
                  <a:pt x="6007884" y="66214"/>
                </a:lnTo>
                <a:lnTo>
                  <a:pt x="6007884" y="83741"/>
                </a:lnTo>
                <a:lnTo>
                  <a:pt x="6045504" y="83741"/>
                </a:lnTo>
                <a:lnTo>
                  <a:pt x="6045504" y="69998"/>
                </a:lnTo>
                <a:lnTo>
                  <a:pt x="6045504" y="66214"/>
                </a:lnTo>
                <a:lnTo>
                  <a:pt x="6045504" y="24408"/>
                </a:lnTo>
                <a:lnTo>
                  <a:pt x="6029829" y="24408"/>
                </a:lnTo>
                <a:lnTo>
                  <a:pt x="6027121" y="24408"/>
                </a:lnTo>
                <a:lnTo>
                  <a:pt x="5983626" y="24408"/>
                </a:lnTo>
                <a:lnTo>
                  <a:pt x="5978332" y="24408"/>
                </a:lnTo>
                <a:lnTo>
                  <a:pt x="5966482" y="24408"/>
                </a:lnTo>
                <a:lnTo>
                  <a:pt x="5966482" y="41508"/>
                </a:lnTo>
                <a:lnTo>
                  <a:pt x="5966482" y="232094"/>
                </a:lnTo>
                <a:lnTo>
                  <a:pt x="5928527" y="232094"/>
                </a:lnTo>
                <a:lnTo>
                  <a:pt x="5928527" y="232095"/>
                </a:lnTo>
                <a:lnTo>
                  <a:pt x="5928250" y="232095"/>
                </a:lnTo>
                <a:lnTo>
                  <a:pt x="5928250" y="232094"/>
                </a:lnTo>
                <a:lnTo>
                  <a:pt x="5837873" y="232094"/>
                </a:lnTo>
                <a:lnTo>
                  <a:pt x="5837873" y="125183"/>
                </a:lnTo>
                <a:lnTo>
                  <a:pt x="5924468" y="125183"/>
                </a:lnTo>
                <a:lnTo>
                  <a:pt x="5924468" y="190587"/>
                </a:lnTo>
                <a:lnTo>
                  <a:pt x="5880972" y="190587"/>
                </a:lnTo>
                <a:lnTo>
                  <a:pt x="5880972" y="165880"/>
                </a:lnTo>
                <a:lnTo>
                  <a:pt x="5900209" y="165880"/>
                </a:lnTo>
                <a:lnTo>
                  <a:pt x="5900209" y="148353"/>
                </a:lnTo>
                <a:lnTo>
                  <a:pt x="5862590" y="148353"/>
                </a:lnTo>
                <a:lnTo>
                  <a:pt x="5862590" y="162096"/>
                </a:lnTo>
                <a:lnTo>
                  <a:pt x="5862590" y="165880"/>
                </a:lnTo>
                <a:lnTo>
                  <a:pt x="5862590" y="207686"/>
                </a:lnTo>
                <a:lnTo>
                  <a:pt x="5878265" y="207686"/>
                </a:lnTo>
                <a:lnTo>
                  <a:pt x="5880972" y="207686"/>
                </a:lnTo>
                <a:lnTo>
                  <a:pt x="5924468" y="207686"/>
                </a:lnTo>
                <a:lnTo>
                  <a:pt x="5928250" y="207686"/>
                </a:lnTo>
                <a:lnTo>
                  <a:pt x="5928250" y="106912"/>
                </a:lnTo>
                <a:lnTo>
                  <a:pt x="5841656" y="106912"/>
                </a:lnTo>
                <a:lnTo>
                  <a:pt x="5841656" y="41509"/>
                </a:lnTo>
                <a:lnTo>
                  <a:pt x="5885151" y="41509"/>
                </a:lnTo>
                <a:lnTo>
                  <a:pt x="5885151" y="66215"/>
                </a:lnTo>
                <a:lnTo>
                  <a:pt x="5865914" y="66215"/>
                </a:lnTo>
                <a:lnTo>
                  <a:pt x="5865914" y="83742"/>
                </a:lnTo>
                <a:lnTo>
                  <a:pt x="5903534" y="83742"/>
                </a:lnTo>
                <a:lnTo>
                  <a:pt x="5903534" y="69999"/>
                </a:lnTo>
                <a:lnTo>
                  <a:pt x="5903534" y="66215"/>
                </a:lnTo>
                <a:lnTo>
                  <a:pt x="5903534" y="24409"/>
                </a:lnTo>
                <a:lnTo>
                  <a:pt x="5887859" y="24409"/>
                </a:lnTo>
                <a:lnTo>
                  <a:pt x="5885151" y="24409"/>
                </a:lnTo>
                <a:lnTo>
                  <a:pt x="5841656" y="24409"/>
                </a:lnTo>
                <a:lnTo>
                  <a:pt x="5837873" y="24409"/>
                </a:lnTo>
                <a:lnTo>
                  <a:pt x="5824512" y="24409"/>
                </a:lnTo>
                <a:lnTo>
                  <a:pt x="5824512" y="41509"/>
                </a:lnTo>
                <a:lnTo>
                  <a:pt x="5824512" y="232095"/>
                </a:lnTo>
                <a:lnTo>
                  <a:pt x="5786557" y="232095"/>
                </a:lnTo>
                <a:lnTo>
                  <a:pt x="5786280" y="232095"/>
                </a:lnTo>
                <a:lnTo>
                  <a:pt x="5695903" y="232095"/>
                </a:lnTo>
                <a:lnTo>
                  <a:pt x="5695903" y="125184"/>
                </a:lnTo>
                <a:lnTo>
                  <a:pt x="5782498" y="125184"/>
                </a:lnTo>
                <a:lnTo>
                  <a:pt x="5782498" y="190588"/>
                </a:lnTo>
                <a:lnTo>
                  <a:pt x="5739002" y="190588"/>
                </a:lnTo>
                <a:lnTo>
                  <a:pt x="5739002" y="165881"/>
                </a:lnTo>
                <a:lnTo>
                  <a:pt x="5758239" y="165881"/>
                </a:lnTo>
                <a:lnTo>
                  <a:pt x="5758239" y="148354"/>
                </a:lnTo>
                <a:lnTo>
                  <a:pt x="5720620" y="148354"/>
                </a:lnTo>
                <a:lnTo>
                  <a:pt x="5720620" y="162097"/>
                </a:lnTo>
                <a:lnTo>
                  <a:pt x="5720620" y="165881"/>
                </a:lnTo>
                <a:lnTo>
                  <a:pt x="5720620" y="207687"/>
                </a:lnTo>
                <a:lnTo>
                  <a:pt x="5736295" y="207687"/>
                </a:lnTo>
                <a:lnTo>
                  <a:pt x="5739002" y="207687"/>
                </a:lnTo>
                <a:lnTo>
                  <a:pt x="5782498" y="207687"/>
                </a:lnTo>
                <a:lnTo>
                  <a:pt x="5786280" y="207687"/>
                </a:lnTo>
                <a:lnTo>
                  <a:pt x="5786280" y="106912"/>
                </a:lnTo>
                <a:lnTo>
                  <a:pt x="5699686" y="106912"/>
                </a:lnTo>
                <a:lnTo>
                  <a:pt x="5699686" y="41509"/>
                </a:lnTo>
                <a:lnTo>
                  <a:pt x="5743181" y="41509"/>
                </a:lnTo>
                <a:lnTo>
                  <a:pt x="5743181" y="66215"/>
                </a:lnTo>
                <a:lnTo>
                  <a:pt x="5723944" y="66215"/>
                </a:lnTo>
                <a:lnTo>
                  <a:pt x="5723944" y="83742"/>
                </a:lnTo>
                <a:lnTo>
                  <a:pt x="5761564" y="83742"/>
                </a:lnTo>
                <a:lnTo>
                  <a:pt x="5761564" y="69999"/>
                </a:lnTo>
                <a:lnTo>
                  <a:pt x="5761564" y="66215"/>
                </a:lnTo>
                <a:lnTo>
                  <a:pt x="5761564" y="24409"/>
                </a:lnTo>
                <a:lnTo>
                  <a:pt x="5745889" y="24409"/>
                </a:lnTo>
                <a:lnTo>
                  <a:pt x="5743181" y="24409"/>
                </a:lnTo>
                <a:lnTo>
                  <a:pt x="5699686" y="24409"/>
                </a:lnTo>
                <a:lnTo>
                  <a:pt x="5695903" y="24409"/>
                </a:lnTo>
                <a:lnTo>
                  <a:pt x="5682542" y="24409"/>
                </a:lnTo>
                <a:lnTo>
                  <a:pt x="5682542" y="41509"/>
                </a:lnTo>
                <a:lnTo>
                  <a:pt x="5682542" y="232095"/>
                </a:lnTo>
                <a:lnTo>
                  <a:pt x="5644587" y="232095"/>
                </a:lnTo>
                <a:lnTo>
                  <a:pt x="5644587" y="232096"/>
                </a:lnTo>
                <a:lnTo>
                  <a:pt x="5644310" y="232096"/>
                </a:lnTo>
                <a:lnTo>
                  <a:pt x="5644310" y="232095"/>
                </a:lnTo>
                <a:lnTo>
                  <a:pt x="5553933" y="232095"/>
                </a:lnTo>
                <a:lnTo>
                  <a:pt x="5553933" y="125184"/>
                </a:lnTo>
                <a:lnTo>
                  <a:pt x="5640528" y="125184"/>
                </a:lnTo>
                <a:lnTo>
                  <a:pt x="5640528" y="190588"/>
                </a:lnTo>
                <a:lnTo>
                  <a:pt x="5597032" y="190588"/>
                </a:lnTo>
                <a:lnTo>
                  <a:pt x="5597032" y="165881"/>
                </a:lnTo>
                <a:lnTo>
                  <a:pt x="5616269" y="165881"/>
                </a:lnTo>
                <a:lnTo>
                  <a:pt x="5616269" y="148354"/>
                </a:lnTo>
                <a:lnTo>
                  <a:pt x="5578650" y="148354"/>
                </a:lnTo>
                <a:lnTo>
                  <a:pt x="5578650" y="162097"/>
                </a:lnTo>
                <a:lnTo>
                  <a:pt x="5578650" y="165881"/>
                </a:lnTo>
                <a:lnTo>
                  <a:pt x="5578650" y="207687"/>
                </a:lnTo>
                <a:lnTo>
                  <a:pt x="5594325" y="207687"/>
                </a:lnTo>
                <a:lnTo>
                  <a:pt x="5597032" y="207687"/>
                </a:lnTo>
                <a:lnTo>
                  <a:pt x="5640528" y="207687"/>
                </a:lnTo>
                <a:lnTo>
                  <a:pt x="5644310" y="207687"/>
                </a:lnTo>
                <a:lnTo>
                  <a:pt x="5644310" y="106913"/>
                </a:lnTo>
                <a:lnTo>
                  <a:pt x="5557716" y="106913"/>
                </a:lnTo>
                <a:lnTo>
                  <a:pt x="5557716" y="41510"/>
                </a:lnTo>
                <a:lnTo>
                  <a:pt x="5601211" y="41510"/>
                </a:lnTo>
                <a:lnTo>
                  <a:pt x="5601211" y="66216"/>
                </a:lnTo>
                <a:lnTo>
                  <a:pt x="5581974" y="66216"/>
                </a:lnTo>
                <a:lnTo>
                  <a:pt x="5581974" y="83743"/>
                </a:lnTo>
                <a:lnTo>
                  <a:pt x="5619594" y="83743"/>
                </a:lnTo>
                <a:lnTo>
                  <a:pt x="5619594" y="70000"/>
                </a:lnTo>
                <a:lnTo>
                  <a:pt x="5619594" y="66216"/>
                </a:lnTo>
                <a:lnTo>
                  <a:pt x="5619594" y="24410"/>
                </a:lnTo>
                <a:lnTo>
                  <a:pt x="5603919" y="24410"/>
                </a:lnTo>
                <a:lnTo>
                  <a:pt x="5601211" y="24410"/>
                </a:lnTo>
                <a:lnTo>
                  <a:pt x="5557716" y="24410"/>
                </a:lnTo>
                <a:lnTo>
                  <a:pt x="5553933" y="24410"/>
                </a:lnTo>
                <a:lnTo>
                  <a:pt x="5540572" y="24410"/>
                </a:lnTo>
                <a:lnTo>
                  <a:pt x="5540572" y="41510"/>
                </a:lnTo>
                <a:lnTo>
                  <a:pt x="5540572" y="232096"/>
                </a:lnTo>
                <a:lnTo>
                  <a:pt x="5502616" y="232096"/>
                </a:lnTo>
                <a:lnTo>
                  <a:pt x="5502616" y="232097"/>
                </a:lnTo>
                <a:lnTo>
                  <a:pt x="5502339" y="232097"/>
                </a:lnTo>
                <a:lnTo>
                  <a:pt x="5502339" y="232096"/>
                </a:lnTo>
                <a:lnTo>
                  <a:pt x="5411963" y="232096"/>
                </a:lnTo>
                <a:lnTo>
                  <a:pt x="5411963" y="125185"/>
                </a:lnTo>
                <a:lnTo>
                  <a:pt x="5498558" y="125185"/>
                </a:lnTo>
                <a:lnTo>
                  <a:pt x="5498558" y="190589"/>
                </a:lnTo>
                <a:lnTo>
                  <a:pt x="5455062" y="190589"/>
                </a:lnTo>
                <a:lnTo>
                  <a:pt x="5455062" y="165882"/>
                </a:lnTo>
                <a:lnTo>
                  <a:pt x="5474299" y="165882"/>
                </a:lnTo>
                <a:lnTo>
                  <a:pt x="5474299" y="148355"/>
                </a:lnTo>
                <a:lnTo>
                  <a:pt x="5436680" y="148355"/>
                </a:lnTo>
                <a:lnTo>
                  <a:pt x="5436680" y="162098"/>
                </a:lnTo>
                <a:lnTo>
                  <a:pt x="5436680" y="165882"/>
                </a:lnTo>
                <a:lnTo>
                  <a:pt x="5436680" y="207688"/>
                </a:lnTo>
                <a:lnTo>
                  <a:pt x="5452355" y="207688"/>
                </a:lnTo>
                <a:lnTo>
                  <a:pt x="5455062" y="207688"/>
                </a:lnTo>
                <a:lnTo>
                  <a:pt x="5498558" y="207688"/>
                </a:lnTo>
                <a:lnTo>
                  <a:pt x="5502339" y="207688"/>
                </a:lnTo>
                <a:lnTo>
                  <a:pt x="5502339" y="106914"/>
                </a:lnTo>
                <a:lnTo>
                  <a:pt x="5415745" y="106914"/>
                </a:lnTo>
                <a:lnTo>
                  <a:pt x="5415745" y="41511"/>
                </a:lnTo>
                <a:lnTo>
                  <a:pt x="5459240" y="41511"/>
                </a:lnTo>
                <a:lnTo>
                  <a:pt x="5459240" y="66217"/>
                </a:lnTo>
                <a:lnTo>
                  <a:pt x="5440003" y="66217"/>
                </a:lnTo>
                <a:lnTo>
                  <a:pt x="5440003" y="83744"/>
                </a:lnTo>
                <a:lnTo>
                  <a:pt x="5477623" y="83744"/>
                </a:lnTo>
                <a:lnTo>
                  <a:pt x="5477623" y="70001"/>
                </a:lnTo>
                <a:lnTo>
                  <a:pt x="5477623" y="66217"/>
                </a:lnTo>
                <a:lnTo>
                  <a:pt x="5477623" y="24411"/>
                </a:lnTo>
                <a:lnTo>
                  <a:pt x="5461948" y="24411"/>
                </a:lnTo>
                <a:lnTo>
                  <a:pt x="5459240" y="24411"/>
                </a:lnTo>
                <a:lnTo>
                  <a:pt x="5415745" y="24411"/>
                </a:lnTo>
                <a:lnTo>
                  <a:pt x="5411963" y="24411"/>
                </a:lnTo>
                <a:lnTo>
                  <a:pt x="5398601" y="24411"/>
                </a:lnTo>
                <a:lnTo>
                  <a:pt x="5398601" y="41511"/>
                </a:lnTo>
                <a:lnTo>
                  <a:pt x="5398601" y="232097"/>
                </a:lnTo>
                <a:lnTo>
                  <a:pt x="5360646" y="232097"/>
                </a:lnTo>
                <a:lnTo>
                  <a:pt x="5360646" y="232098"/>
                </a:lnTo>
                <a:lnTo>
                  <a:pt x="5360369" y="232098"/>
                </a:lnTo>
                <a:lnTo>
                  <a:pt x="5360369" y="232097"/>
                </a:lnTo>
                <a:lnTo>
                  <a:pt x="5269992" y="232097"/>
                </a:lnTo>
                <a:lnTo>
                  <a:pt x="5269992" y="125186"/>
                </a:lnTo>
                <a:lnTo>
                  <a:pt x="5356587" y="125186"/>
                </a:lnTo>
                <a:lnTo>
                  <a:pt x="5356587" y="190590"/>
                </a:lnTo>
                <a:lnTo>
                  <a:pt x="5313091" y="190590"/>
                </a:lnTo>
                <a:lnTo>
                  <a:pt x="5313091" y="165883"/>
                </a:lnTo>
                <a:lnTo>
                  <a:pt x="5332328" y="165883"/>
                </a:lnTo>
                <a:lnTo>
                  <a:pt x="5332328" y="148356"/>
                </a:lnTo>
                <a:lnTo>
                  <a:pt x="5294709" y="148356"/>
                </a:lnTo>
                <a:lnTo>
                  <a:pt x="5294709" y="162099"/>
                </a:lnTo>
                <a:lnTo>
                  <a:pt x="5294709" y="165883"/>
                </a:lnTo>
                <a:lnTo>
                  <a:pt x="5294709" y="207689"/>
                </a:lnTo>
                <a:lnTo>
                  <a:pt x="5310384" y="207689"/>
                </a:lnTo>
                <a:lnTo>
                  <a:pt x="5313091" y="207689"/>
                </a:lnTo>
                <a:lnTo>
                  <a:pt x="5356587" y="207689"/>
                </a:lnTo>
                <a:lnTo>
                  <a:pt x="5360369" y="207689"/>
                </a:lnTo>
                <a:lnTo>
                  <a:pt x="5360369" y="106915"/>
                </a:lnTo>
                <a:lnTo>
                  <a:pt x="5273775" y="106915"/>
                </a:lnTo>
                <a:lnTo>
                  <a:pt x="5273775" y="41512"/>
                </a:lnTo>
                <a:lnTo>
                  <a:pt x="5317270" y="41512"/>
                </a:lnTo>
                <a:lnTo>
                  <a:pt x="5317270" y="66218"/>
                </a:lnTo>
                <a:lnTo>
                  <a:pt x="5298033" y="66218"/>
                </a:lnTo>
                <a:lnTo>
                  <a:pt x="5298033" y="83745"/>
                </a:lnTo>
                <a:lnTo>
                  <a:pt x="5335653" y="83745"/>
                </a:lnTo>
                <a:lnTo>
                  <a:pt x="5335653" y="70002"/>
                </a:lnTo>
                <a:lnTo>
                  <a:pt x="5335653" y="66218"/>
                </a:lnTo>
                <a:lnTo>
                  <a:pt x="5335653" y="24412"/>
                </a:lnTo>
                <a:lnTo>
                  <a:pt x="5319978" y="24412"/>
                </a:lnTo>
                <a:lnTo>
                  <a:pt x="5317270" y="24412"/>
                </a:lnTo>
                <a:lnTo>
                  <a:pt x="5273775" y="24412"/>
                </a:lnTo>
                <a:lnTo>
                  <a:pt x="5269992" y="24412"/>
                </a:lnTo>
                <a:lnTo>
                  <a:pt x="5256631" y="24412"/>
                </a:lnTo>
                <a:lnTo>
                  <a:pt x="5256631" y="41512"/>
                </a:lnTo>
                <a:lnTo>
                  <a:pt x="5256631" y="232098"/>
                </a:lnTo>
                <a:lnTo>
                  <a:pt x="5218676" y="232098"/>
                </a:lnTo>
                <a:lnTo>
                  <a:pt x="5218399" y="232098"/>
                </a:lnTo>
                <a:lnTo>
                  <a:pt x="5128022" y="232098"/>
                </a:lnTo>
                <a:lnTo>
                  <a:pt x="5128022" y="125187"/>
                </a:lnTo>
                <a:lnTo>
                  <a:pt x="5214617" y="125187"/>
                </a:lnTo>
                <a:lnTo>
                  <a:pt x="5214617" y="190591"/>
                </a:lnTo>
                <a:lnTo>
                  <a:pt x="5171121" y="190591"/>
                </a:lnTo>
                <a:lnTo>
                  <a:pt x="5171121" y="165884"/>
                </a:lnTo>
                <a:lnTo>
                  <a:pt x="5190358" y="165884"/>
                </a:lnTo>
                <a:lnTo>
                  <a:pt x="5190358" y="148357"/>
                </a:lnTo>
                <a:lnTo>
                  <a:pt x="5152739" y="148357"/>
                </a:lnTo>
                <a:lnTo>
                  <a:pt x="5152739" y="162100"/>
                </a:lnTo>
                <a:lnTo>
                  <a:pt x="5152739" y="165884"/>
                </a:lnTo>
                <a:lnTo>
                  <a:pt x="5152739" y="207690"/>
                </a:lnTo>
                <a:lnTo>
                  <a:pt x="5168414" y="207690"/>
                </a:lnTo>
                <a:lnTo>
                  <a:pt x="5171121" y="207690"/>
                </a:lnTo>
                <a:lnTo>
                  <a:pt x="5214617" y="207690"/>
                </a:lnTo>
                <a:lnTo>
                  <a:pt x="5218399" y="207690"/>
                </a:lnTo>
                <a:lnTo>
                  <a:pt x="5218399" y="106915"/>
                </a:lnTo>
                <a:lnTo>
                  <a:pt x="5131805" y="106915"/>
                </a:lnTo>
                <a:lnTo>
                  <a:pt x="5131805" y="41512"/>
                </a:lnTo>
                <a:lnTo>
                  <a:pt x="5175300" y="41512"/>
                </a:lnTo>
                <a:lnTo>
                  <a:pt x="5175300" y="66218"/>
                </a:lnTo>
                <a:lnTo>
                  <a:pt x="5156063" y="66218"/>
                </a:lnTo>
                <a:lnTo>
                  <a:pt x="5156063" y="83745"/>
                </a:lnTo>
                <a:lnTo>
                  <a:pt x="5193683" y="83745"/>
                </a:lnTo>
                <a:lnTo>
                  <a:pt x="5193683" y="70002"/>
                </a:lnTo>
                <a:lnTo>
                  <a:pt x="5193683" y="66218"/>
                </a:lnTo>
                <a:lnTo>
                  <a:pt x="5193683" y="24412"/>
                </a:lnTo>
                <a:lnTo>
                  <a:pt x="5178008" y="24412"/>
                </a:lnTo>
                <a:lnTo>
                  <a:pt x="5175300" y="24412"/>
                </a:lnTo>
                <a:lnTo>
                  <a:pt x="5131805" y="24412"/>
                </a:lnTo>
                <a:lnTo>
                  <a:pt x="5128022" y="24412"/>
                </a:lnTo>
                <a:lnTo>
                  <a:pt x="5114661" y="24412"/>
                </a:lnTo>
                <a:lnTo>
                  <a:pt x="5114661" y="41512"/>
                </a:lnTo>
                <a:lnTo>
                  <a:pt x="5114661" y="232098"/>
                </a:lnTo>
                <a:lnTo>
                  <a:pt x="5076706" y="232098"/>
                </a:lnTo>
                <a:lnTo>
                  <a:pt x="5076706" y="232099"/>
                </a:lnTo>
                <a:lnTo>
                  <a:pt x="5076429" y="232099"/>
                </a:lnTo>
                <a:lnTo>
                  <a:pt x="5076429" y="232098"/>
                </a:lnTo>
                <a:lnTo>
                  <a:pt x="4986052" y="232098"/>
                </a:lnTo>
                <a:lnTo>
                  <a:pt x="4986052" y="125187"/>
                </a:lnTo>
                <a:lnTo>
                  <a:pt x="5072647" y="125187"/>
                </a:lnTo>
                <a:lnTo>
                  <a:pt x="5072647" y="190591"/>
                </a:lnTo>
                <a:lnTo>
                  <a:pt x="5029151" y="190591"/>
                </a:lnTo>
                <a:lnTo>
                  <a:pt x="5029151" y="165884"/>
                </a:lnTo>
                <a:lnTo>
                  <a:pt x="5048388" y="165884"/>
                </a:lnTo>
                <a:lnTo>
                  <a:pt x="5048388" y="148357"/>
                </a:lnTo>
                <a:lnTo>
                  <a:pt x="5010769" y="148357"/>
                </a:lnTo>
                <a:lnTo>
                  <a:pt x="5010769" y="162100"/>
                </a:lnTo>
                <a:lnTo>
                  <a:pt x="5010769" y="165884"/>
                </a:lnTo>
                <a:lnTo>
                  <a:pt x="5010769" y="207690"/>
                </a:lnTo>
                <a:lnTo>
                  <a:pt x="5026444" y="207690"/>
                </a:lnTo>
                <a:lnTo>
                  <a:pt x="5029151" y="207690"/>
                </a:lnTo>
                <a:lnTo>
                  <a:pt x="5072647" y="207690"/>
                </a:lnTo>
                <a:lnTo>
                  <a:pt x="5076429" y="207690"/>
                </a:lnTo>
                <a:lnTo>
                  <a:pt x="5076429" y="106916"/>
                </a:lnTo>
                <a:lnTo>
                  <a:pt x="4989835" y="106916"/>
                </a:lnTo>
                <a:lnTo>
                  <a:pt x="4989835" y="41513"/>
                </a:lnTo>
                <a:lnTo>
                  <a:pt x="5033330" y="41513"/>
                </a:lnTo>
                <a:lnTo>
                  <a:pt x="5033330" y="66219"/>
                </a:lnTo>
                <a:lnTo>
                  <a:pt x="5014093" y="66219"/>
                </a:lnTo>
                <a:lnTo>
                  <a:pt x="5014093" y="83746"/>
                </a:lnTo>
                <a:lnTo>
                  <a:pt x="5051713" y="83746"/>
                </a:lnTo>
                <a:lnTo>
                  <a:pt x="5051713" y="70003"/>
                </a:lnTo>
                <a:lnTo>
                  <a:pt x="5051713" y="66219"/>
                </a:lnTo>
                <a:lnTo>
                  <a:pt x="5051713" y="24413"/>
                </a:lnTo>
                <a:lnTo>
                  <a:pt x="5036038" y="24413"/>
                </a:lnTo>
                <a:lnTo>
                  <a:pt x="5033330" y="24413"/>
                </a:lnTo>
                <a:lnTo>
                  <a:pt x="4989835" y="24413"/>
                </a:lnTo>
                <a:lnTo>
                  <a:pt x="4986052" y="24413"/>
                </a:lnTo>
                <a:lnTo>
                  <a:pt x="4972691" y="24413"/>
                </a:lnTo>
                <a:lnTo>
                  <a:pt x="4972691" y="41513"/>
                </a:lnTo>
                <a:lnTo>
                  <a:pt x="4972691" y="232099"/>
                </a:lnTo>
                <a:lnTo>
                  <a:pt x="4934736" y="232099"/>
                </a:lnTo>
                <a:lnTo>
                  <a:pt x="4934736" y="232100"/>
                </a:lnTo>
                <a:lnTo>
                  <a:pt x="4934459" y="232100"/>
                </a:lnTo>
                <a:lnTo>
                  <a:pt x="4934459" y="232099"/>
                </a:lnTo>
                <a:lnTo>
                  <a:pt x="4844082" y="232099"/>
                </a:lnTo>
                <a:lnTo>
                  <a:pt x="4844082" y="125188"/>
                </a:lnTo>
                <a:lnTo>
                  <a:pt x="4930677" y="125188"/>
                </a:lnTo>
                <a:lnTo>
                  <a:pt x="4930677" y="190592"/>
                </a:lnTo>
                <a:lnTo>
                  <a:pt x="4887181" y="190592"/>
                </a:lnTo>
                <a:lnTo>
                  <a:pt x="4887181" y="165885"/>
                </a:lnTo>
                <a:lnTo>
                  <a:pt x="4906418" y="165885"/>
                </a:lnTo>
                <a:lnTo>
                  <a:pt x="4906418" y="148358"/>
                </a:lnTo>
                <a:lnTo>
                  <a:pt x="4868799" y="148358"/>
                </a:lnTo>
                <a:lnTo>
                  <a:pt x="4868799" y="162101"/>
                </a:lnTo>
                <a:lnTo>
                  <a:pt x="4868799" y="165885"/>
                </a:lnTo>
                <a:lnTo>
                  <a:pt x="4868799" y="207691"/>
                </a:lnTo>
                <a:lnTo>
                  <a:pt x="4884474" y="207691"/>
                </a:lnTo>
                <a:lnTo>
                  <a:pt x="4887181" y="207691"/>
                </a:lnTo>
                <a:lnTo>
                  <a:pt x="4930677" y="207691"/>
                </a:lnTo>
                <a:lnTo>
                  <a:pt x="4934459" y="207691"/>
                </a:lnTo>
                <a:lnTo>
                  <a:pt x="4934459" y="106917"/>
                </a:lnTo>
                <a:lnTo>
                  <a:pt x="4847865" y="106917"/>
                </a:lnTo>
                <a:lnTo>
                  <a:pt x="4847865" y="41514"/>
                </a:lnTo>
                <a:lnTo>
                  <a:pt x="4891360" y="41514"/>
                </a:lnTo>
                <a:lnTo>
                  <a:pt x="4891360" y="66220"/>
                </a:lnTo>
                <a:lnTo>
                  <a:pt x="4872123" y="66220"/>
                </a:lnTo>
                <a:lnTo>
                  <a:pt x="4872123" y="83747"/>
                </a:lnTo>
                <a:lnTo>
                  <a:pt x="4909743" y="83747"/>
                </a:lnTo>
                <a:lnTo>
                  <a:pt x="4909743" y="70004"/>
                </a:lnTo>
                <a:lnTo>
                  <a:pt x="4909743" y="66220"/>
                </a:lnTo>
                <a:lnTo>
                  <a:pt x="4909743" y="24414"/>
                </a:lnTo>
                <a:lnTo>
                  <a:pt x="4894068" y="24414"/>
                </a:lnTo>
                <a:lnTo>
                  <a:pt x="4891360" y="24414"/>
                </a:lnTo>
                <a:lnTo>
                  <a:pt x="4847865" y="24414"/>
                </a:lnTo>
                <a:lnTo>
                  <a:pt x="4844082" y="24414"/>
                </a:lnTo>
                <a:lnTo>
                  <a:pt x="4830721" y="24414"/>
                </a:lnTo>
                <a:lnTo>
                  <a:pt x="4830721" y="41514"/>
                </a:lnTo>
                <a:lnTo>
                  <a:pt x="4830721" y="232100"/>
                </a:lnTo>
                <a:lnTo>
                  <a:pt x="4792766" y="232100"/>
                </a:lnTo>
                <a:lnTo>
                  <a:pt x="4792766" y="232101"/>
                </a:lnTo>
                <a:lnTo>
                  <a:pt x="4792489" y="232101"/>
                </a:lnTo>
                <a:lnTo>
                  <a:pt x="4792489" y="232100"/>
                </a:lnTo>
                <a:lnTo>
                  <a:pt x="4702112" y="232100"/>
                </a:lnTo>
                <a:lnTo>
                  <a:pt x="4702112" y="125189"/>
                </a:lnTo>
                <a:lnTo>
                  <a:pt x="4788707" y="125189"/>
                </a:lnTo>
                <a:lnTo>
                  <a:pt x="4788707" y="190593"/>
                </a:lnTo>
                <a:lnTo>
                  <a:pt x="4745211" y="190593"/>
                </a:lnTo>
                <a:lnTo>
                  <a:pt x="4745211" y="165886"/>
                </a:lnTo>
                <a:lnTo>
                  <a:pt x="4764448" y="165886"/>
                </a:lnTo>
                <a:lnTo>
                  <a:pt x="4764448" y="148359"/>
                </a:lnTo>
                <a:lnTo>
                  <a:pt x="4726829" y="148359"/>
                </a:lnTo>
                <a:lnTo>
                  <a:pt x="4726829" y="162102"/>
                </a:lnTo>
                <a:lnTo>
                  <a:pt x="4726829" y="165886"/>
                </a:lnTo>
                <a:lnTo>
                  <a:pt x="4726829" y="207692"/>
                </a:lnTo>
                <a:lnTo>
                  <a:pt x="4742504" y="207692"/>
                </a:lnTo>
                <a:lnTo>
                  <a:pt x="4745211" y="207692"/>
                </a:lnTo>
                <a:lnTo>
                  <a:pt x="4788707" y="207692"/>
                </a:lnTo>
                <a:lnTo>
                  <a:pt x="4792489" y="207692"/>
                </a:lnTo>
                <a:lnTo>
                  <a:pt x="4792489" y="106918"/>
                </a:lnTo>
                <a:lnTo>
                  <a:pt x="4705895" y="106918"/>
                </a:lnTo>
                <a:lnTo>
                  <a:pt x="4705895" y="41515"/>
                </a:lnTo>
                <a:lnTo>
                  <a:pt x="4749390" y="41515"/>
                </a:lnTo>
                <a:lnTo>
                  <a:pt x="4749390" y="66221"/>
                </a:lnTo>
                <a:lnTo>
                  <a:pt x="4730153" y="66221"/>
                </a:lnTo>
                <a:lnTo>
                  <a:pt x="4730153" y="83748"/>
                </a:lnTo>
                <a:lnTo>
                  <a:pt x="4767773" y="83748"/>
                </a:lnTo>
                <a:lnTo>
                  <a:pt x="4767773" y="70005"/>
                </a:lnTo>
                <a:lnTo>
                  <a:pt x="4767773" y="66221"/>
                </a:lnTo>
                <a:lnTo>
                  <a:pt x="4767773" y="24415"/>
                </a:lnTo>
                <a:lnTo>
                  <a:pt x="4752098" y="24415"/>
                </a:lnTo>
                <a:lnTo>
                  <a:pt x="4749390" y="24415"/>
                </a:lnTo>
                <a:lnTo>
                  <a:pt x="4705895" y="24415"/>
                </a:lnTo>
                <a:lnTo>
                  <a:pt x="4702112" y="24415"/>
                </a:lnTo>
                <a:lnTo>
                  <a:pt x="4688751" y="24415"/>
                </a:lnTo>
                <a:lnTo>
                  <a:pt x="4688751" y="41515"/>
                </a:lnTo>
                <a:lnTo>
                  <a:pt x="4688751" y="232101"/>
                </a:lnTo>
                <a:lnTo>
                  <a:pt x="4650796" y="232101"/>
                </a:lnTo>
                <a:lnTo>
                  <a:pt x="4650796" y="232102"/>
                </a:lnTo>
                <a:lnTo>
                  <a:pt x="4650519" y="232102"/>
                </a:lnTo>
                <a:lnTo>
                  <a:pt x="4650519" y="232101"/>
                </a:lnTo>
                <a:lnTo>
                  <a:pt x="4560142" y="232101"/>
                </a:lnTo>
                <a:lnTo>
                  <a:pt x="4560142" y="125190"/>
                </a:lnTo>
                <a:lnTo>
                  <a:pt x="4646737" y="125190"/>
                </a:lnTo>
                <a:lnTo>
                  <a:pt x="4646737" y="190594"/>
                </a:lnTo>
                <a:lnTo>
                  <a:pt x="4603241" y="190594"/>
                </a:lnTo>
                <a:lnTo>
                  <a:pt x="4603241" y="165887"/>
                </a:lnTo>
                <a:lnTo>
                  <a:pt x="4622478" y="165887"/>
                </a:lnTo>
                <a:lnTo>
                  <a:pt x="4622478" y="148360"/>
                </a:lnTo>
                <a:lnTo>
                  <a:pt x="4584859" y="148360"/>
                </a:lnTo>
                <a:lnTo>
                  <a:pt x="4584859" y="162103"/>
                </a:lnTo>
                <a:lnTo>
                  <a:pt x="4584859" y="165887"/>
                </a:lnTo>
                <a:lnTo>
                  <a:pt x="4584859" y="207693"/>
                </a:lnTo>
                <a:lnTo>
                  <a:pt x="4600534" y="207693"/>
                </a:lnTo>
                <a:lnTo>
                  <a:pt x="4603241" y="207693"/>
                </a:lnTo>
                <a:lnTo>
                  <a:pt x="4646737" y="207693"/>
                </a:lnTo>
                <a:lnTo>
                  <a:pt x="4650519" y="207693"/>
                </a:lnTo>
                <a:lnTo>
                  <a:pt x="4650519" y="106919"/>
                </a:lnTo>
                <a:lnTo>
                  <a:pt x="4563925" y="106919"/>
                </a:lnTo>
                <a:lnTo>
                  <a:pt x="4563925" y="41516"/>
                </a:lnTo>
                <a:lnTo>
                  <a:pt x="4607420" y="41516"/>
                </a:lnTo>
                <a:lnTo>
                  <a:pt x="4607420" y="66222"/>
                </a:lnTo>
                <a:lnTo>
                  <a:pt x="4588183" y="66222"/>
                </a:lnTo>
                <a:lnTo>
                  <a:pt x="4588183" y="83749"/>
                </a:lnTo>
                <a:lnTo>
                  <a:pt x="4625803" y="83749"/>
                </a:lnTo>
                <a:lnTo>
                  <a:pt x="4625803" y="70006"/>
                </a:lnTo>
                <a:lnTo>
                  <a:pt x="4625803" y="66222"/>
                </a:lnTo>
                <a:lnTo>
                  <a:pt x="4625803" y="24416"/>
                </a:lnTo>
                <a:lnTo>
                  <a:pt x="4610128" y="24416"/>
                </a:lnTo>
                <a:lnTo>
                  <a:pt x="4607420" y="24416"/>
                </a:lnTo>
                <a:lnTo>
                  <a:pt x="4563925" y="24416"/>
                </a:lnTo>
                <a:lnTo>
                  <a:pt x="4560142" y="24416"/>
                </a:lnTo>
                <a:lnTo>
                  <a:pt x="4546781" y="24416"/>
                </a:lnTo>
                <a:lnTo>
                  <a:pt x="4546781" y="41516"/>
                </a:lnTo>
                <a:lnTo>
                  <a:pt x="4546781" y="232102"/>
                </a:lnTo>
                <a:lnTo>
                  <a:pt x="4508826" y="232102"/>
                </a:lnTo>
                <a:lnTo>
                  <a:pt x="4508549" y="232102"/>
                </a:lnTo>
                <a:lnTo>
                  <a:pt x="4418172" y="232102"/>
                </a:lnTo>
                <a:lnTo>
                  <a:pt x="4418172" y="125191"/>
                </a:lnTo>
                <a:lnTo>
                  <a:pt x="4504767" y="125191"/>
                </a:lnTo>
                <a:lnTo>
                  <a:pt x="4504767" y="190595"/>
                </a:lnTo>
                <a:lnTo>
                  <a:pt x="4461271" y="190595"/>
                </a:lnTo>
                <a:lnTo>
                  <a:pt x="4461271" y="165888"/>
                </a:lnTo>
                <a:lnTo>
                  <a:pt x="4480508" y="165888"/>
                </a:lnTo>
                <a:lnTo>
                  <a:pt x="4480508" y="148361"/>
                </a:lnTo>
                <a:lnTo>
                  <a:pt x="4442889" y="148361"/>
                </a:lnTo>
                <a:lnTo>
                  <a:pt x="4442889" y="162104"/>
                </a:lnTo>
                <a:lnTo>
                  <a:pt x="4442889" y="165888"/>
                </a:lnTo>
                <a:lnTo>
                  <a:pt x="4442889" y="207694"/>
                </a:lnTo>
                <a:lnTo>
                  <a:pt x="4458564" y="207694"/>
                </a:lnTo>
                <a:lnTo>
                  <a:pt x="4461271" y="207694"/>
                </a:lnTo>
                <a:lnTo>
                  <a:pt x="4504767" y="207694"/>
                </a:lnTo>
                <a:lnTo>
                  <a:pt x="4508549" y="207694"/>
                </a:lnTo>
                <a:lnTo>
                  <a:pt x="4508549" y="106919"/>
                </a:lnTo>
                <a:lnTo>
                  <a:pt x="4421955" y="106919"/>
                </a:lnTo>
                <a:lnTo>
                  <a:pt x="4421955" y="41516"/>
                </a:lnTo>
                <a:lnTo>
                  <a:pt x="4465450" y="41516"/>
                </a:lnTo>
                <a:lnTo>
                  <a:pt x="4465450" y="66222"/>
                </a:lnTo>
                <a:lnTo>
                  <a:pt x="4446213" y="66222"/>
                </a:lnTo>
                <a:lnTo>
                  <a:pt x="4446213" y="83749"/>
                </a:lnTo>
                <a:lnTo>
                  <a:pt x="4483833" y="83749"/>
                </a:lnTo>
                <a:lnTo>
                  <a:pt x="4483833" y="70006"/>
                </a:lnTo>
                <a:lnTo>
                  <a:pt x="4483833" y="66222"/>
                </a:lnTo>
                <a:lnTo>
                  <a:pt x="4483833" y="24416"/>
                </a:lnTo>
                <a:lnTo>
                  <a:pt x="4468158" y="24416"/>
                </a:lnTo>
                <a:lnTo>
                  <a:pt x="4465450" y="24416"/>
                </a:lnTo>
                <a:lnTo>
                  <a:pt x="4421955" y="24416"/>
                </a:lnTo>
                <a:lnTo>
                  <a:pt x="4418172" y="24416"/>
                </a:lnTo>
                <a:lnTo>
                  <a:pt x="4404811" y="24416"/>
                </a:lnTo>
                <a:lnTo>
                  <a:pt x="4404811" y="41516"/>
                </a:lnTo>
                <a:lnTo>
                  <a:pt x="4404811" y="232102"/>
                </a:lnTo>
                <a:lnTo>
                  <a:pt x="4366856" y="232102"/>
                </a:lnTo>
                <a:lnTo>
                  <a:pt x="4366856" y="232103"/>
                </a:lnTo>
                <a:lnTo>
                  <a:pt x="4366579" y="232103"/>
                </a:lnTo>
                <a:lnTo>
                  <a:pt x="4366579" y="232102"/>
                </a:lnTo>
                <a:lnTo>
                  <a:pt x="4276202" y="232102"/>
                </a:lnTo>
                <a:lnTo>
                  <a:pt x="4276202" y="125191"/>
                </a:lnTo>
                <a:lnTo>
                  <a:pt x="4362797" y="125191"/>
                </a:lnTo>
                <a:lnTo>
                  <a:pt x="4362797" y="190595"/>
                </a:lnTo>
                <a:lnTo>
                  <a:pt x="4319301" y="190595"/>
                </a:lnTo>
                <a:lnTo>
                  <a:pt x="4319301" y="165888"/>
                </a:lnTo>
                <a:lnTo>
                  <a:pt x="4338538" y="165888"/>
                </a:lnTo>
                <a:lnTo>
                  <a:pt x="4338538" y="148361"/>
                </a:lnTo>
                <a:lnTo>
                  <a:pt x="4300919" y="148361"/>
                </a:lnTo>
                <a:lnTo>
                  <a:pt x="4300919" y="162104"/>
                </a:lnTo>
                <a:lnTo>
                  <a:pt x="4300919" y="165888"/>
                </a:lnTo>
                <a:lnTo>
                  <a:pt x="4300919" y="207694"/>
                </a:lnTo>
                <a:lnTo>
                  <a:pt x="4316594" y="207694"/>
                </a:lnTo>
                <a:lnTo>
                  <a:pt x="4319301" y="207694"/>
                </a:lnTo>
                <a:lnTo>
                  <a:pt x="4362797" y="207694"/>
                </a:lnTo>
                <a:lnTo>
                  <a:pt x="4366579" y="207694"/>
                </a:lnTo>
                <a:lnTo>
                  <a:pt x="4366579" y="106920"/>
                </a:lnTo>
                <a:lnTo>
                  <a:pt x="4279985" y="106920"/>
                </a:lnTo>
                <a:lnTo>
                  <a:pt x="4279985" y="41517"/>
                </a:lnTo>
                <a:lnTo>
                  <a:pt x="4323480" y="41517"/>
                </a:lnTo>
                <a:lnTo>
                  <a:pt x="4323480" y="66223"/>
                </a:lnTo>
                <a:lnTo>
                  <a:pt x="4304243" y="66223"/>
                </a:lnTo>
                <a:lnTo>
                  <a:pt x="4304243" y="83750"/>
                </a:lnTo>
                <a:lnTo>
                  <a:pt x="4341863" y="83750"/>
                </a:lnTo>
                <a:lnTo>
                  <a:pt x="4341863" y="70007"/>
                </a:lnTo>
                <a:lnTo>
                  <a:pt x="4341863" y="66223"/>
                </a:lnTo>
                <a:lnTo>
                  <a:pt x="4341863" y="24417"/>
                </a:lnTo>
                <a:lnTo>
                  <a:pt x="4326188" y="24417"/>
                </a:lnTo>
                <a:lnTo>
                  <a:pt x="4323480" y="24417"/>
                </a:lnTo>
                <a:lnTo>
                  <a:pt x="4279985" y="24417"/>
                </a:lnTo>
                <a:lnTo>
                  <a:pt x="4276202" y="24417"/>
                </a:lnTo>
                <a:lnTo>
                  <a:pt x="4262841" y="24417"/>
                </a:lnTo>
                <a:lnTo>
                  <a:pt x="4262841" y="41517"/>
                </a:lnTo>
                <a:lnTo>
                  <a:pt x="4262841" y="232103"/>
                </a:lnTo>
                <a:lnTo>
                  <a:pt x="4224886" y="232103"/>
                </a:lnTo>
                <a:lnTo>
                  <a:pt x="4224886" y="232104"/>
                </a:lnTo>
                <a:lnTo>
                  <a:pt x="4224609" y="232104"/>
                </a:lnTo>
                <a:lnTo>
                  <a:pt x="4224609" y="232103"/>
                </a:lnTo>
                <a:lnTo>
                  <a:pt x="4134232" y="232103"/>
                </a:lnTo>
                <a:lnTo>
                  <a:pt x="4134232" y="125192"/>
                </a:lnTo>
                <a:lnTo>
                  <a:pt x="4220827" y="125192"/>
                </a:lnTo>
                <a:lnTo>
                  <a:pt x="4220827" y="190596"/>
                </a:lnTo>
                <a:lnTo>
                  <a:pt x="4177331" y="190596"/>
                </a:lnTo>
                <a:lnTo>
                  <a:pt x="4177331" y="165889"/>
                </a:lnTo>
                <a:lnTo>
                  <a:pt x="4196568" y="165889"/>
                </a:lnTo>
                <a:lnTo>
                  <a:pt x="4196568" y="148362"/>
                </a:lnTo>
                <a:lnTo>
                  <a:pt x="4158949" y="148362"/>
                </a:lnTo>
                <a:lnTo>
                  <a:pt x="4158949" y="162105"/>
                </a:lnTo>
                <a:lnTo>
                  <a:pt x="4158949" y="165889"/>
                </a:lnTo>
                <a:lnTo>
                  <a:pt x="4158949" y="207695"/>
                </a:lnTo>
                <a:lnTo>
                  <a:pt x="4174624" y="207695"/>
                </a:lnTo>
                <a:lnTo>
                  <a:pt x="4177331" y="207695"/>
                </a:lnTo>
                <a:lnTo>
                  <a:pt x="4220827" y="207695"/>
                </a:lnTo>
                <a:lnTo>
                  <a:pt x="4224609" y="207695"/>
                </a:lnTo>
                <a:lnTo>
                  <a:pt x="4224609" y="106921"/>
                </a:lnTo>
                <a:lnTo>
                  <a:pt x="4138015" y="106921"/>
                </a:lnTo>
                <a:lnTo>
                  <a:pt x="4138015" y="41518"/>
                </a:lnTo>
                <a:lnTo>
                  <a:pt x="4181510" y="41518"/>
                </a:lnTo>
                <a:lnTo>
                  <a:pt x="4181510" y="66224"/>
                </a:lnTo>
                <a:lnTo>
                  <a:pt x="4162273" y="66224"/>
                </a:lnTo>
                <a:lnTo>
                  <a:pt x="4162273" y="83751"/>
                </a:lnTo>
                <a:lnTo>
                  <a:pt x="4199893" y="83751"/>
                </a:lnTo>
                <a:lnTo>
                  <a:pt x="4199893" y="70008"/>
                </a:lnTo>
                <a:lnTo>
                  <a:pt x="4199893" y="66224"/>
                </a:lnTo>
                <a:lnTo>
                  <a:pt x="4199893" y="24418"/>
                </a:lnTo>
                <a:lnTo>
                  <a:pt x="4184218" y="24418"/>
                </a:lnTo>
                <a:lnTo>
                  <a:pt x="4181510" y="24418"/>
                </a:lnTo>
                <a:lnTo>
                  <a:pt x="4138015" y="24418"/>
                </a:lnTo>
                <a:lnTo>
                  <a:pt x="4134232" y="24418"/>
                </a:lnTo>
                <a:lnTo>
                  <a:pt x="4120871" y="24418"/>
                </a:lnTo>
                <a:lnTo>
                  <a:pt x="4120871" y="41518"/>
                </a:lnTo>
                <a:lnTo>
                  <a:pt x="4120871" y="232104"/>
                </a:lnTo>
                <a:lnTo>
                  <a:pt x="4082916" y="232104"/>
                </a:lnTo>
                <a:lnTo>
                  <a:pt x="4082916" y="232105"/>
                </a:lnTo>
                <a:lnTo>
                  <a:pt x="4082639" y="232105"/>
                </a:lnTo>
                <a:lnTo>
                  <a:pt x="4082639" y="232104"/>
                </a:lnTo>
                <a:lnTo>
                  <a:pt x="3992262" y="232104"/>
                </a:lnTo>
                <a:lnTo>
                  <a:pt x="3992262" y="125193"/>
                </a:lnTo>
                <a:lnTo>
                  <a:pt x="4078857" y="125193"/>
                </a:lnTo>
                <a:lnTo>
                  <a:pt x="4078857" y="190597"/>
                </a:lnTo>
                <a:lnTo>
                  <a:pt x="4035361" y="190597"/>
                </a:lnTo>
                <a:lnTo>
                  <a:pt x="4035361" y="165890"/>
                </a:lnTo>
                <a:lnTo>
                  <a:pt x="4054598" y="165890"/>
                </a:lnTo>
                <a:lnTo>
                  <a:pt x="4054598" y="148363"/>
                </a:lnTo>
                <a:lnTo>
                  <a:pt x="4016979" y="148363"/>
                </a:lnTo>
                <a:lnTo>
                  <a:pt x="4016979" y="162106"/>
                </a:lnTo>
                <a:lnTo>
                  <a:pt x="4016979" y="165890"/>
                </a:lnTo>
                <a:lnTo>
                  <a:pt x="4016979" y="207696"/>
                </a:lnTo>
                <a:lnTo>
                  <a:pt x="4032654" y="207696"/>
                </a:lnTo>
                <a:lnTo>
                  <a:pt x="4035361" y="207696"/>
                </a:lnTo>
                <a:lnTo>
                  <a:pt x="4078857" y="207696"/>
                </a:lnTo>
                <a:lnTo>
                  <a:pt x="4082639" y="207696"/>
                </a:lnTo>
                <a:lnTo>
                  <a:pt x="4082639" y="106922"/>
                </a:lnTo>
                <a:lnTo>
                  <a:pt x="3996045" y="106922"/>
                </a:lnTo>
                <a:lnTo>
                  <a:pt x="3996045" y="41519"/>
                </a:lnTo>
                <a:lnTo>
                  <a:pt x="4039540" y="41519"/>
                </a:lnTo>
                <a:lnTo>
                  <a:pt x="4039540" y="66225"/>
                </a:lnTo>
                <a:lnTo>
                  <a:pt x="4020303" y="66225"/>
                </a:lnTo>
                <a:lnTo>
                  <a:pt x="4020303" y="83752"/>
                </a:lnTo>
                <a:lnTo>
                  <a:pt x="4057923" y="83752"/>
                </a:lnTo>
                <a:lnTo>
                  <a:pt x="4057923" y="70009"/>
                </a:lnTo>
                <a:lnTo>
                  <a:pt x="4057923" y="66225"/>
                </a:lnTo>
                <a:lnTo>
                  <a:pt x="4057923" y="24419"/>
                </a:lnTo>
                <a:lnTo>
                  <a:pt x="4042248" y="24419"/>
                </a:lnTo>
                <a:lnTo>
                  <a:pt x="4039540" y="24419"/>
                </a:lnTo>
                <a:lnTo>
                  <a:pt x="3996045" y="24419"/>
                </a:lnTo>
                <a:lnTo>
                  <a:pt x="3992262" y="24419"/>
                </a:lnTo>
                <a:lnTo>
                  <a:pt x="3978901" y="24419"/>
                </a:lnTo>
                <a:lnTo>
                  <a:pt x="3978901" y="41519"/>
                </a:lnTo>
                <a:lnTo>
                  <a:pt x="3978901" y="232105"/>
                </a:lnTo>
                <a:lnTo>
                  <a:pt x="3936531" y="232105"/>
                </a:lnTo>
                <a:lnTo>
                  <a:pt x="3936531" y="232106"/>
                </a:lnTo>
                <a:lnTo>
                  <a:pt x="3936254" y="232106"/>
                </a:lnTo>
                <a:lnTo>
                  <a:pt x="3936254" y="232105"/>
                </a:lnTo>
                <a:lnTo>
                  <a:pt x="3850292" y="232105"/>
                </a:lnTo>
                <a:lnTo>
                  <a:pt x="3850292" y="125194"/>
                </a:lnTo>
                <a:lnTo>
                  <a:pt x="3936254" y="125194"/>
                </a:lnTo>
                <a:lnTo>
                  <a:pt x="3936254" y="106923"/>
                </a:lnTo>
                <a:lnTo>
                  <a:pt x="3850292" y="106923"/>
                </a:lnTo>
                <a:lnTo>
                  <a:pt x="3849660" y="106923"/>
                </a:lnTo>
                <a:lnTo>
                  <a:pt x="3849660" y="41520"/>
                </a:lnTo>
                <a:lnTo>
                  <a:pt x="3850292" y="41520"/>
                </a:lnTo>
                <a:lnTo>
                  <a:pt x="3893155" y="41520"/>
                </a:lnTo>
                <a:lnTo>
                  <a:pt x="3893155" y="66226"/>
                </a:lnTo>
                <a:lnTo>
                  <a:pt x="3873918" y="66226"/>
                </a:lnTo>
                <a:lnTo>
                  <a:pt x="3873918" y="83753"/>
                </a:lnTo>
                <a:lnTo>
                  <a:pt x="3911538" y="83753"/>
                </a:lnTo>
                <a:lnTo>
                  <a:pt x="3911538" y="70010"/>
                </a:lnTo>
                <a:lnTo>
                  <a:pt x="3911538" y="66226"/>
                </a:lnTo>
                <a:lnTo>
                  <a:pt x="3911538" y="24420"/>
                </a:lnTo>
                <a:lnTo>
                  <a:pt x="3895863" y="24420"/>
                </a:lnTo>
                <a:lnTo>
                  <a:pt x="3893155" y="24420"/>
                </a:lnTo>
                <a:lnTo>
                  <a:pt x="3850292" y="24420"/>
                </a:lnTo>
                <a:lnTo>
                  <a:pt x="3849660" y="24420"/>
                </a:lnTo>
                <a:lnTo>
                  <a:pt x="3832516" y="24420"/>
                </a:lnTo>
                <a:lnTo>
                  <a:pt x="3832516" y="41520"/>
                </a:lnTo>
                <a:lnTo>
                  <a:pt x="3832516" y="232106"/>
                </a:lnTo>
                <a:lnTo>
                  <a:pt x="3790147" y="232106"/>
                </a:lnTo>
                <a:lnTo>
                  <a:pt x="3789870" y="232106"/>
                </a:lnTo>
                <a:lnTo>
                  <a:pt x="3703907" y="232106"/>
                </a:lnTo>
                <a:lnTo>
                  <a:pt x="3703907" y="125195"/>
                </a:lnTo>
                <a:lnTo>
                  <a:pt x="3789870" y="125195"/>
                </a:lnTo>
                <a:lnTo>
                  <a:pt x="3789870" y="106923"/>
                </a:lnTo>
                <a:lnTo>
                  <a:pt x="3703907" y="106923"/>
                </a:lnTo>
                <a:lnTo>
                  <a:pt x="3703276" y="106923"/>
                </a:lnTo>
                <a:lnTo>
                  <a:pt x="3703276" y="41520"/>
                </a:lnTo>
                <a:lnTo>
                  <a:pt x="3703907" y="41520"/>
                </a:lnTo>
                <a:lnTo>
                  <a:pt x="3746771" y="41520"/>
                </a:lnTo>
                <a:lnTo>
                  <a:pt x="3746771" y="66226"/>
                </a:lnTo>
                <a:lnTo>
                  <a:pt x="3727534" y="66226"/>
                </a:lnTo>
                <a:lnTo>
                  <a:pt x="3727534" y="83753"/>
                </a:lnTo>
                <a:lnTo>
                  <a:pt x="3765154" y="83753"/>
                </a:lnTo>
                <a:lnTo>
                  <a:pt x="3765154" y="70010"/>
                </a:lnTo>
                <a:lnTo>
                  <a:pt x="3765154" y="66226"/>
                </a:lnTo>
                <a:lnTo>
                  <a:pt x="3765154" y="24420"/>
                </a:lnTo>
                <a:lnTo>
                  <a:pt x="3749479" y="24420"/>
                </a:lnTo>
                <a:lnTo>
                  <a:pt x="3746771" y="24420"/>
                </a:lnTo>
                <a:lnTo>
                  <a:pt x="3703907" y="24420"/>
                </a:lnTo>
                <a:lnTo>
                  <a:pt x="3703276" y="24420"/>
                </a:lnTo>
                <a:lnTo>
                  <a:pt x="3686132" y="24420"/>
                </a:lnTo>
                <a:lnTo>
                  <a:pt x="3686132" y="41520"/>
                </a:lnTo>
                <a:lnTo>
                  <a:pt x="3686132" y="232106"/>
                </a:lnTo>
                <a:lnTo>
                  <a:pt x="3643762" y="232106"/>
                </a:lnTo>
                <a:lnTo>
                  <a:pt x="3643485" y="232106"/>
                </a:lnTo>
                <a:lnTo>
                  <a:pt x="3557523" y="232106"/>
                </a:lnTo>
                <a:lnTo>
                  <a:pt x="3557523" y="125195"/>
                </a:lnTo>
                <a:lnTo>
                  <a:pt x="3643485" y="125195"/>
                </a:lnTo>
                <a:lnTo>
                  <a:pt x="3643485" y="106923"/>
                </a:lnTo>
                <a:lnTo>
                  <a:pt x="3557523" y="106923"/>
                </a:lnTo>
                <a:lnTo>
                  <a:pt x="3556891" y="106923"/>
                </a:lnTo>
                <a:lnTo>
                  <a:pt x="3556891" y="41520"/>
                </a:lnTo>
                <a:lnTo>
                  <a:pt x="3557523" y="41520"/>
                </a:lnTo>
                <a:lnTo>
                  <a:pt x="3600386" y="41520"/>
                </a:lnTo>
                <a:lnTo>
                  <a:pt x="3600386" y="66226"/>
                </a:lnTo>
                <a:lnTo>
                  <a:pt x="3581149" y="66226"/>
                </a:lnTo>
                <a:lnTo>
                  <a:pt x="3581149" y="83753"/>
                </a:lnTo>
                <a:lnTo>
                  <a:pt x="3618769" y="83753"/>
                </a:lnTo>
                <a:lnTo>
                  <a:pt x="3618769" y="70010"/>
                </a:lnTo>
                <a:lnTo>
                  <a:pt x="3618769" y="66226"/>
                </a:lnTo>
                <a:lnTo>
                  <a:pt x="3618769" y="24420"/>
                </a:lnTo>
                <a:lnTo>
                  <a:pt x="3603094" y="24420"/>
                </a:lnTo>
                <a:lnTo>
                  <a:pt x="3600386" y="24420"/>
                </a:lnTo>
                <a:lnTo>
                  <a:pt x="3557523" y="24420"/>
                </a:lnTo>
                <a:lnTo>
                  <a:pt x="3556891" y="24420"/>
                </a:lnTo>
                <a:lnTo>
                  <a:pt x="3539747" y="24420"/>
                </a:lnTo>
                <a:lnTo>
                  <a:pt x="3539747" y="41520"/>
                </a:lnTo>
                <a:lnTo>
                  <a:pt x="3539747" y="232106"/>
                </a:lnTo>
                <a:lnTo>
                  <a:pt x="3497376" y="232106"/>
                </a:lnTo>
                <a:lnTo>
                  <a:pt x="3497376" y="232107"/>
                </a:lnTo>
                <a:lnTo>
                  <a:pt x="3497099" y="232107"/>
                </a:lnTo>
                <a:lnTo>
                  <a:pt x="3497099" y="232106"/>
                </a:lnTo>
                <a:lnTo>
                  <a:pt x="3411138" y="232106"/>
                </a:lnTo>
                <a:lnTo>
                  <a:pt x="3411138" y="125195"/>
                </a:lnTo>
                <a:lnTo>
                  <a:pt x="3497099" y="125195"/>
                </a:lnTo>
                <a:lnTo>
                  <a:pt x="3497099" y="106924"/>
                </a:lnTo>
                <a:lnTo>
                  <a:pt x="3411138" y="106924"/>
                </a:lnTo>
                <a:lnTo>
                  <a:pt x="3410505" y="106924"/>
                </a:lnTo>
                <a:lnTo>
                  <a:pt x="3410505" y="41521"/>
                </a:lnTo>
                <a:lnTo>
                  <a:pt x="3411138" y="41521"/>
                </a:lnTo>
                <a:lnTo>
                  <a:pt x="3454000" y="41521"/>
                </a:lnTo>
                <a:lnTo>
                  <a:pt x="3454000" y="66227"/>
                </a:lnTo>
                <a:lnTo>
                  <a:pt x="3434763" y="66227"/>
                </a:lnTo>
                <a:lnTo>
                  <a:pt x="3434763" y="83754"/>
                </a:lnTo>
                <a:lnTo>
                  <a:pt x="3472383" y="83754"/>
                </a:lnTo>
                <a:lnTo>
                  <a:pt x="3472383" y="70011"/>
                </a:lnTo>
                <a:lnTo>
                  <a:pt x="3472383" y="66227"/>
                </a:lnTo>
                <a:lnTo>
                  <a:pt x="3472383" y="24421"/>
                </a:lnTo>
                <a:lnTo>
                  <a:pt x="3456708" y="24421"/>
                </a:lnTo>
                <a:lnTo>
                  <a:pt x="3454000" y="24421"/>
                </a:lnTo>
                <a:lnTo>
                  <a:pt x="3411138" y="24421"/>
                </a:lnTo>
                <a:lnTo>
                  <a:pt x="3410505" y="24421"/>
                </a:lnTo>
                <a:lnTo>
                  <a:pt x="3393361" y="24421"/>
                </a:lnTo>
                <a:lnTo>
                  <a:pt x="3393361" y="41521"/>
                </a:lnTo>
                <a:lnTo>
                  <a:pt x="3393361" y="232107"/>
                </a:lnTo>
                <a:lnTo>
                  <a:pt x="3350992" y="232107"/>
                </a:lnTo>
                <a:lnTo>
                  <a:pt x="3350992" y="232108"/>
                </a:lnTo>
                <a:lnTo>
                  <a:pt x="3350715" y="232108"/>
                </a:lnTo>
                <a:lnTo>
                  <a:pt x="3350715" y="232107"/>
                </a:lnTo>
                <a:lnTo>
                  <a:pt x="3264752" y="232107"/>
                </a:lnTo>
                <a:lnTo>
                  <a:pt x="3264752" y="125196"/>
                </a:lnTo>
                <a:lnTo>
                  <a:pt x="3350715" y="125196"/>
                </a:lnTo>
                <a:lnTo>
                  <a:pt x="3350715" y="106925"/>
                </a:lnTo>
                <a:lnTo>
                  <a:pt x="3264752" y="106925"/>
                </a:lnTo>
                <a:lnTo>
                  <a:pt x="3264121" y="106925"/>
                </a:lnTo>
                <a:lnTo>
                  <a:pt x="3264121" y="41522"/>
                </a:lnTo>
                <a:lnTo>
                  <a:pt x="3264752" y="41522"/>
                </a:lnTo>
                <a:lnTo>
                  <a:pt x="3307616" y="41522"/>
                </a:lnTo>
                <a:lnTo>
                  <a:pt x="3307616" y="66228"/>
                </a:lnTo>
                <a:lnTo>
                  <a:pt x="3288379" y="66228"/>
                </a:lnTo>
                <a:lnTo>
                  <a:pt x="3288379" y="83755"/>
                </a:lnTo>
                <a:lnTo>
                  <a:pt x="3325999" y="83755"/>
                </a:lnTo>
                <a:lnTo>
                  <a:pt x="3325999" y="70012"/>
                </a:lnTo>
                <a:lnTo>
                  <a:pt x="3325999" y="66228"/>
                </a:lnTo>
                <a:lnTo>
                  <a:pt x="3325999" y="24422"/>
                </a:lnTo>
                <a:lnTo>
                  <a:pt x="3310324" y="24422"/>
                </a:lnTo>
                <a:lnTo>
                  <a:pt x="3307616" y="24422"/>
                </a:lnTo>
                <a:lnTo>
                  <a:pt x="3264752" y="24422"/>
                </a:lnTo>
                <a:lnTo>
                  <a:pt x="3264121" y="24422"/>
                </a:lnTo>
                <a:lnTo>
                  <a:pt x="3246977" y="24422"/>
                </a:lnTo>
                <a:lnTo>
                  <a:pt x="3246977" y="41522"/>
                </a:lnTo>
                <a:lnTo>
                  <a:pt x="3246977" y="232108"/>
                </a:lnTo>
                <a:lnTo>
                  <a:pt x="3204607" y="232108"/>
                </a:lnTo>
                <a:lnTo>
                  <a:pt x="3204607" y="232109"/>
                </a:lnTo>
                <a:lnTo>
                  <a:pt x="3204330" y="232109"/>
                </a:lnTo>
                <a:lnTo>
                  <a:pt x="3204330" y="232108"/>
                </a:lnTo>
                <a:lnTo>
                  <a:pt x="3118368" y="232108"/>
                </a:lnTo>
                <a:lnTo>
                  <a:pt x="3118368" y="125197"/>
                </a:lnTo>
                <a:lnTo>
                  <a:pt x="3204330" y="125197"/>
                </a:lnTo>
                <a:lnTo>
                  <a:pt x="3204330" y="106926"/>
                </a:lnTo>
                <a:lnTo>
                  <a:pt x="3118368" y="106926"/>
                </a:lnTo>
                <a:lnTo>
                  <a:pt x="3117736" y="106926"/>
                </a:lnTo>
                <a:lnTo>
                  <a:pt x="3117736" y="41523"/>
                </a:lnTo>
                <a:lnTo>
                  <a:pt x="3118368" y="41523"/>
                </a:lnTo>
                <a:lnTo>
                  <a:pt x="3161231" y="41523"/>
                </a:lnTo>
                <a:lnTo>
                  <a:pt x="3161231" y="66229"/>
                </a:lnTo>
                <a:lnTo>
                  <a:pt x="3141994" y="66229"/>
                </a:lnTo>
                <a:lnTo>
                  <a:pt x="3141994" y="83756"/>
                </a:lnTo>
                <a:lnTo>
                  <a:pt x="3179614" y="83756"/>
                </a:lnTo>
                <a:lnTo>
                  <a:pt x="3179614" y="70013"/>
                </a:lnTo>
                <a:lnTo>
                  <a:pt x="3179614" y="66229"/>
                </a:lnTo>
                <a:lnTo>
                  <a:pt x="3179614" y="24423"/>
                </a:lnTo>
                <a:lnTo>
                  <a:pt x="3163939" y="24423"/>
                </a:lnTo>
                <a:lnTo>
                  <a:pt x="3161231" y="24423"/>
                </a:lnTo>
                <a:lnTo>
                  <a:pt x="3118368" y="24423"/>
                </a:lnTo>
                <a:lnTo>
                  <a:pt x="3117736" y="24423"/>
                </a:lnTo>
                <a:lnTo>
                  <a:pt x="3100592" y="24423"/>
                </a:lnTo>
                <a:lnTo>
                  <a:pt x="3100592" y="41523"/>
                </a:lnTo>
                <a:lnTo>
                  <a:pt x="3100592" y="232109"/>
                </a:lnTo>
                <a:lnTo>
                  <a:pt x="3058221" y="232109"/>
                </a:lnTo>
                <a:lnTo>
                  <a:pt x="3057944" y="232109"/>
                </a:lnTo>
                <a:lnTo>
                  <a:pt x="2971983" y="232109"/>
                </a:lnTo>
                <a:lnTo>
                  <a:pt x="2971983" y="125198"/>
                </a:lnTo>
                <a:lnTo>
                  <a:pt x="3057944" y="125198"/>
                </a:lnTo>
                <a:lnTo>
                  <a:pt x="3057944" y="106926"/>
                </a:lnTo>
                <a:lnTo>
                  <a:pt x="2971983" y="106926"/>
                </a:lnTo>
                <a:lnTo>
                  <a:pt x="2971350" y="106926"/>
                </a:lnTo>
                <a:lnTo>
                  <a:pt x="2971350" y="41523"/>
                </a:lnTo>
                <a:lnTo>
                  <a:pt x="2971983" y="41523"/>
                </a:lnTo>
                <a:lnTo>
                  <a:pt x="3014845" y="41523"/>
                </a:lnTo>
                <a:lnTo>
                  <a:pt x="3014845" y="66229"/>
                </a:lnTo>
                <a:lnTo>
                  <a:pt x="2995608" y="66229"/>
                </a:lnTo>
                <a:lnTo>
                  <a:pt x="2995608" y="83756"/>
                </a:lnTo>
                <a:lnTo>
                  <a:pt x="3033228" y="83756"/>
                </a:lnTo>
                <a:lnTo>
                  <a:pt x="3033228" y="70013"/>
                </a:lnTo>
                <a:lnTo>
                  <a:pt x="3033228" y="66229"/>
                </a:lnTo>
                <a:lnTo>
                  <a:pt x="3033228" y="24423"/>
                </a:lnTo>
                <a:lnTo>
                  <a:pt x="3017553" y="24423"/>
                </a:lnTo>
                <a:lnTo>
                  <a:pt x="3014845" y="24423"/>
                </a:lnTo>
                <a:lnTo>
                  <a:pt x="2971983" y="24423"/>
                </a:lnTo>
                <a:lnTo>
                  <a:pt x="2971350" y="24423"/>
                </a:lnTo>
                <a:lnTo>
                  <a:pt x="2954206" y="24423"/>
                </a:lnTo>
                <a:lnTo>
                  <a:pt x="2954206" y="41523"/>
                </a:lnTo>
                <a:lnTo>
                  <a:pt x="2954206" y="232109"/>
                </a:lnTo>
                <a:lnTo>
                  <a:pt x="2911837" y="232109"/>
                </a:lnTo>
                <a:lnTo>
                  <a:pt x="2911560" y="232109"/>
                </a:lnTo>
                <a:lnTo>
                  <a:pt x="2825597" y="232109"/>
                </a:lnTo>
                <a:lnTo>
                  <a:pt x="2825597" y="125198"/>
                </a:lnTo>
                <a:lnTo>
                  <a:pt x="2911560" y="125198"/>
                </a:lnTo>
                <a:lnTo>
                  <a:pt x="2911560" y="106926"/>
                </a:lnTo>
                <a:lnTo>
                  <a:pt x="2825597" y="106926"/>
                </a:lnTo>
                <a:lnTo>
                  <a:pt x="2824966" y="106926"/>
                </a:lnTo>
                <a:lnTo>
                  <a:pt x="2824966" y="41523"/>
                </a:lnTo>
                <a:lnTo>
                  <a:pt x="2825597" y="41523"/>
                </a:lnTo>
                <a:lnTo>
                  <a:pt x="2868461" y="41523"/>
                </a:lnTo>
                <a:lnTo>
                  <a:pt x="2868461" y="66229"/>
                </a:lnTo>
                <a:lnTo>
                  <a:pt x="2849224" y="66229"/>
                </a:lnTo>
                <a:lnTo>
                  <a:pt x="2849224" y="83756"/>
                </a:lnTo>
                <a:lnTo>
                  <a:pt x="2886844" y="83756"/>
                </a:lnTo>
                <a:lnTo>
                  <a:pt x="2886844" y="70013"/>
                </a:lnTo>
                <a:lnTo>
                  <a:pt x="2886844" y="66229"/>
                </a:lnTo>
                <a:lnTo>
                  <a:pt x="2886844" y="24423"/>
                </a:lnTo>
                <a:lnTo>
                  <a:pt x="2871169" y="24423"/>
                </a:lnTo>
                <a:lnTo>
                  <a:pt x="2868461" y="24423"/>
                </a:lnTo>
                <a:lnTo>
                  <a:pt x="2825597" y="24423"/>
                </a:lnTo>
                <a:lnTo>
                  <a:pt x="2824966" y="24423"/>
                </a:lnTo>
                <a:lnTo>
                  <a:pt x="2807822" y="24423"/>
                </a:lnTo>
                <a:lnTo>
                  <a:pt x="2807822" y="41523"/>
                </a:lnTo>
                <a:lnTo>
                  <a:pt x="2807822" y="232109"/>
                </a:lnTo>
                <a:lnTo>
                  <a:pt x="2765452" y="232109"/>
                </a:lnTo>
                <a:lnTo>
                  <a:pt x="2765452" y="232110"/>
                </a:lnTo>
                <a:lnTo>
                  <a:pt x="2765175" y="232110"/>
                </a:lnTo>
                <a:lnTo>
                  <a:pt x="2765175" y="232109"/>
                </a:lnTo>
                <a:lnTo>
                  <a:pt x="2679213" y="232109"/>
                </a:lnTo>
                <a:lnTo>
                  <a:pt x="2679213" y="125198"/>
                </a:lnTo>
                <a:lnTo>
                  <a:pt x="2765175" y="125198"/>
                </a:lnTo>
                <a:lnTo>
                  <a:pt x="2765175" y="106927"/>
                </a:lnTo>
                <a:lnTo>
                  <a:pt x="2679213" y="106927"/>
                </a:lnTo>
                <a:lnTo>
                  <a:pt x="2678581" y="106927"/>
                </a:lnTo>
                <a:lnTo>
                  <a:pt x="2678581" y="41524"/>
                </a:lnTo>
                <a:lnTo>
                  <a:pt x="2679213" y="41524"/>
                </a:lnTo>
                <a:lnTo>
                  <a:pt x="2722076" y="41524"/>
                </a:lnTo>
                <a:lnTo>
                  <a:pt x="2722076" y="66230"/>
                </a:lnTo>
                <a:lnTo>
                  <a:pt x="2702839" y="66230"/>
                </a:lnTo>
                <a:lnTo>
                  <a:pt x="2702839" y="83757"/>
                </a:lnTo>
                <a:lnTo>
                  <a:pt x="2740459" y="83757"/>
                </a:lnTo>
                <a:lnTo>
                  <a:pt x="2740459" y="70014"/>
                </a:lnTo>
                <a:lnTo>
                  <a:pt x="2740459" y="66230"/>
                </a:lnTo>
                <a:lnTo>
                  <a:pt x="2740459" y="24424"/>
                </a:lnTo>
                <a:lnTo>
                  <a:pt x="2724784" y="24424"/>
                </a:lnTo>
                <a:lnTo>
                  <a:pt x="2722076" y="24424"/>
                </a:lnTo>
                <a:lnTo>
                  <a:pt x="2679213" y="24424"/>
                </a:lnTo>
                <a:lnTo>
                  <a:pt x="2678581" y="24424"/>
                </a:lnTo>
                <a:lnTo>
                  <a:pt x="2661437" y="24424"/>
                </a:lnTo>
                <a:lnTo>
                  <a:pt x="2661437" y="41524"/>
                </a:lnTo>
                <a:lnTo>
                  <a:pt x="2661437" y="232110"/>
                </a:lnTo>
                <a:lnTo>
                  <a:pt x="2619066" y="232110"/>
                </a:lnTo>
                <a:lnTo>
                  <a:pt x="2619066" y="232111"/>
                </a:lnTo>
                <a:lnTo>
                  <a:pt x="2618789" y="232111"/>
                </a:lnTo>
                <a:lnTo>
                  <a:pt x="2618789" y="232110"/>
                </a:lnTo>
                <a:lnTo>
                  <a:pt x="2532829" y="232110"/>
                </a:lnTo>
                <a:lnTo>
                  <a:pt x="2532829" y="125199"/>
                </a:lnTo>
                <a:lnTo>
                  <a:pt x="2618789" y="125199"/>
                </a:lnTo>
                <a:lnTo>
                  <a:pt x="2618789" y="106928"/>
                </a:lnTo>
                <a:lnTo>
                  <a:pt x="2532829" y="106928"/>
                </a:lnTo>
                <a:lnTo>
                  <a:pt x="2532196" y="106928"/>
                </a:lnTo>
                <a:lnTo>
                  <a:pt x="2532196" y="41525"/>
                </a:lnTo>
                <a:lnTo>
                  <a:pt x="2532829" y="41525"/>
                </a:lnTo>
                <a:lnTo>
                  <a:pt x="2575690" y="41525"/>
                </a:lnTo>
                <a:lnTo>
                  <a:pt x="2575690" y="66231"/>
                </a:lnTo>
                <a:lnTo>
                  <a:pt x="2556454" y="66231"/>
                </a:lnTo>
                <a:lnTo>
                  <a:pt x="2556454" y="83758"/>
                </a:lnTo>
                <a:lnTo>
                  <a:pt x="2594073" y="83758"/>
                </a:lnTo>
                <a:lnTo>
                  <a:pt x="2594073" y="70015"/>
                </a:lnTo>
                <a:lnTo>
                  <a:pt x="2594073" y="66231"/>
                </a:lnTo>
                <a:lnTo>
                  <a:pt x="2594073" y="24425"/>
                </a:lnTo>
                <a:lnTo>
                  <a:pt x="2578398" y="24425"/>
                </a:lnTo>
                <a:lnTo>
                  <a:pt x="2575690" y="24425"/>
                </a:lnTo>
                <a:lnTo>
                  <a:pt x="2532829" y="24425"/>
                </a:lnTo>
                <a:lnTo>
                  <a:pt x="2532196" y="24425"/>
                </a:lnTo>
                <a:lnTo>
                  <a:pt x="2515052" y="24425"/>
                </a:lnTo>
                <a:lnTo>
                  <a:pt x="2515052" y="41525"/>
                </a:lnTo>
                <a:lnTo>
                  <a:pt x="2515052" y="232111"/>
                </a:lnTo>
                <a:lnTo>
                  <a:pt x="2472684" y="232111"/>
                </a:lnTo>
                <a:lnTo>
                  <a:pt x="2472684" y="232112"/>
                </a:lnTo>
                <a:lnTo>
                  <a:pt x="2472407" y="232112"/>
                </a:lnTo>
                <a:lnTo>
                  <a:pt x="2472407" y="232111"/>
                </a:lnTo>
                <a:lnTo>
                  <a:pt x="2386443" y="232111"/>
                </a:lnTo>
                <a:lnTo>
                  <a:pt x="2386443" y="125200"/>
                </a:lnTo>
                <a:lnTo>
                  <a:pt x="2472407" y="125200"/>
                </a:lnTo>
                <a:lnTo>
                  <a:pt x="2472407" y="106929"/>
                </a:lnTo>
                <a:lnTo>
                  <a:pt x="2386443" y="106929"/>
                </a:lnTo>
                <a:lnTo>
                  <a:pt x="2385812" y="106929"/>
                </a:lnTo>
                <a:lnTo>
                  <a:pt x="2385812" y="41526"/>
                </a:lnTo>
                <a:lnTo>
                  <a:pt x="2386443" y="41526"/>
                </a:lnTo>
                <a:lnTo>
                  <a:pt x="2429308" y="41526"/>
                </a:lnTo>
                <a:lnTo>
                  <a:pt x="2429308" y="66232"/>
                </a:lnTo>
                <a:lnTo>
                  <a:pt x="2410070" y="66232"/>
                </a:lnTo>
                <a:lnTo>
                  <a:pt x="2410070" y="83759"/>
                </a:lnTo>
                <a:lnTo>
                  <a:pt x="2447690" y="83759"/>
                </a:lnTo>
                <a:lnTo>
                  <a:pt x="2447690" y="70016"/>
                </a:lnTo>
                <a:lnTo>
                  <a:pt x="2447690" y="66232"/>
                </a:lnTo>
                <a:lnTo>
                  <a:pt x="2447690" y="24426"/>
                </a:lnTo>
                <a:lnTo>
                  <a:pt x="2432016" y="24426"/>
                </a:lnTo>
                <a:lnTo>
                  <a:pt x="2429308" y="24426"/>
                </a:lnTo>
                <a:lnTo>
                  <a:pt x="2386443" y="24426"/>
                </a:lnTo>
                <a:lnTo>
                  <a:pt x="2385812" y="24426"/>
                </a:lnTo>
                <a:lnTo>
                  <a:pt x="2368669" y="24426"/>
                </a:lnTo>
                <a:lnTo>
                  <a:pt x="2368669" y="41526"/>
                </a:lnTo>
                <a:lnTo>
                  <a:pt x="2368669" y="232112"/>
                </a:lnTo>
                <a:lnTo>
                  <a:pt x="2326299" y="232112"/>
                </a:lnTo>
                <a:lnTo>
                  <a:pt x="2326021" y="232112"/>
                </a:lnTo>
                <a:lnTo>
                  <a:pt x="2240060" y="232112"/>
                </a:lnTo>
                <a:lnTo>
                  <a:pt x="2240060" y="125201"/>
                </a:lnTo>
                <a:lnTo>
                  <a:pt x="2326021" y="125201"/>
                </a:lnTo>
                <a:lnTo>
                  <a:pt x="2326021" y="106929"/>
                </a:lnTo>
                <a:lnTo>
                  <a:pt x="2240060" y="106929"/>
                </a:lnTo>
                <a:lnTo>
                  <a:pt x="2239428" y="106929"/>
                </a:lnTo>
                <a:lnTo>
                  <a:pt x="2239428" y="41526"/>
                </a:lnTo>
                <a:lnTo>
                  <a:pt x="2240060" y="41526"/>
                </a:lnTo>
                <a:lnTo>
                  <a:pt x="2282923" y="41526"/>
                </a:lnTo>
                <a:lnTo>
                  <a:pt x="2282923" y="66232"/>
                </a:lnTo>
                <a:lnTo>
                  <a:pt x="2263686" y="66232"/>
                </a:lnTo>
                <a:lnTo>
                  <a:pt x="2263686" y="83759"/>
                </a:lnTo>
                <a:lnTo>
                  <a:pt x="2301305" y="83759"/>
                </a:lnTo>
                <a:lnTo>
                  <a:pt x="2301305" y="70016"/>
                </a:lnTo>
                <a:lnTo>
                  <a:pt x="2301305" y="66232"/>
                </a:lnTo>
                <a:lnTo>
                  <a:pt x="2301305" y="24426"/>
                </a:lnTo>
                <a:lnTo>
                  <a:pt x="2285631" y="24426"/>
                </a:lnTo>
                <a:lnTo>
                  <a:pt x="2282923" y="24426"/>
                </a:lnTo>
                <a:lnTo>
                  <a:pt x="2240060" y="24426"/>
                </a:lnTo>
                <a:lnTo>
                  <a:pt x="2239428" y="24426"/>
                </a:lnTo>
                <a:lnTo>
                  <a:pt x="2222284" y="24426"/>
                </a:lnTo>
                <a:lnTo>
                  <a:pt x="2222284" y="41526"/>
                </a:lnTo>
                <a:lnTo>
                  <a:pt x="2222284" y="232112"/>
                </a:lnTo>
                <a:lnTo>
                  <a:pt x="2179914" y="232112"/>
                </a:lnTo>
                <a:lnTo>
                  <a:pt x="2179914" y="232113"/>
                </a:lnTo>
                <a:lnTo>
                  <a:pt x="2179637" y="232113"/>
                </a:lnTo>
                <a:lnTo>
                  <a:pt x="2179637" y="232112"/>
                </a:lnTo>
                <a:lnTo>
                  <a:pt x="2093674" y="232112"/>
                </a:lnTo>
                <a:lnTo>
                  <a:pt x="2093674" y="125201"/>
                </a:lnTo>
                <a:lnTo>
                  <a:pt x="2179637" y="125201"/>
                </a:lnTo>
                <a:lnTo>
                  <a:pt x="2179637" y="106930"/>
                </a:lnTo>
                <a:lnTo>
                  <a:pt x="2093674" y="106930"/>
                </a:lnTo>
                <a:lnTo>
                  <a:pt x="2093042" y="106930"/>
                </a:lnTo>
                <a:lnTo>
                  <a:pt x="2093042" y="41527"/>
                </a:lnTo>
                <a:lnTo>
                  <a:pt x="2093674" y="41527"/>
                </a:lnTo>
                <a:lnTo>
                  <a:pt x="2136538" y="41527"/>
                </a:lnTo>
                <a:lnTo>
                  <a:pt x="2136538" y="66233"/>
                </a:lnTo>
                <a:lnTo>
                  <a:pt x="2117301" y="66233"/>
                </a:lnTo>
                <a:lnTo>
                  <a:pt x="2117301" y="83760"/>
                </a:lnTo>
                <a:lnTo>
                  <a:pt x="2154920" y="83760"/>
                </a:lnTo>
                <a:lnTo>
                  <a:pt x="2154920" y="70017"/>
                </a:lnTo>
                <a:lnTo>
                  <a:pt x="2154920" y="66233"/>
                </a:lnTo>
                <a:lnTo>
                  <a:pt x="2154920" y="24427"/>
                </a:lnTo>
                <a:lnTo>
                  <a:pt x="2139245" y="24427"/>
                </a:lnTo>
                <a:lnTo>
                  <a:pt x="2136538" y="24427"/>
                </a:lnTo>
                <a:lnTo>
                  <a:pt x="2093674" y="24427"/>
                </a:lnTo>
                <a:lnTo>
                  <a:pt x="2093042" y="24427"/>
                </a:lnTo>
                <a:lnTo>
                  <a:pt x="2075899" y="24427"/>
                </a:lnTo>
                <a:lnTo>
                  <a:pt x="2075899" y="41527"/>
                </a:lnTo>
                <a:lnTo>
                  <a:pt x="2075899" y="232113"/>
                </a:lnTo>
                <a:lnTo>
                  <a:pt x="2033528" y="232113"/>
                </a:lnTo>
                <a:lnTo>
                  <a:pt x="2033252" y="232113"/>
                </a:lnTo>
                <a:lnTo>
                  <a:pt x="1947289" y="232113"/>
                </a:lnTo>
                <a:lnTo>
                  <a:pt x="1947289" y="125202"/>
                </a:lnTo>
                <a:lnTo>
                  <a:pt x="2033252" y="125202"/>
                </a:lnTo>
                <a:lnTo>
                  <a:pt x="2033252" y="106930"/>
                </a:lnTo>
                <a:lnTo>
                  <a:pt x="1947289" y="106930"/>
                </a:lnTo>
                <a:lnTo>
                  <a:pt x="1946656" y="106930"/>
                </a:lnTo>
                <a:lnTo>
                  <a:pt x="1946656" y="41527"/>
                </a:lnTo>
                <a:lnTo>
                  <a:pt x="1947289" y="41527"/>
                </a:lnTo>
                <a:lnTo>
                  <a:pt x="1990152" y="41527"/>
                </a:lnTo>
                <a:lnTo>
                  <a:pt x="1990152" y="66233"/>
                </a:lnTo>
                <a:lnTo>
                  <a:pt x="1970915" y="66233"/>
                </a:lnTo>
                <a:lnTo>
                  <a:pt x="1970915" y="83760"/>
                </a:lnTo>
                <a:lnTo>
                  <a:pt x="2008535" y="83760"/>
                </a:lnTo>
                <a:lnTo>
                  <a:pt x="2008535" y="70017"/>
                </a:lnTo>
                <a:lnTo>
                  <a:pt x="2008535" y="66233"/>
                </a:lnTo>
                <a:lnTo>
                  <a:pt x="2008535" y="24427"/>
                </a:lnTo>
                <a:lnTo>
                  <a:pt x="1992860" y="24427"/>
                </a:lnTo>
                <a:lnTo>
                  <a:pt x="1990152" y="24427"/>
                </a:lnTo>
                <a:lnTo>
                  <a:pt x="1947289" y="24427"/>
                </a:lnTo>
                <a:lnTo>
                  <a:pt x="1946656" y="24427"/>
                </a:lnTo>
                <a:lnTo>
                  <a:pt x="1929513" y="24427"/>
                </a:lnTo>
                <a:lnTo>
                  <a:pt x="1929513" y="41527"/>
                </a:lnTo>
                <a:lnTo>
                  <a:pt x="1929513" y="232113"/>
                </a:lnTo>
                <a:lnTo>
                  <a:pt x="1887143" y="232113"/>
                </a:lnTo>
                <a:lnTo>
                  <a:pt x="1887143" y="232114"/>
                </a:lnTo>
                <a:lnTo>
                  <a:pt x="1886866" y="232114"/>
                </a:lnTo>
                <a:lnTo>
                  <a:pt x="1886866" y="232113"/>
                </a:lnTo>
                <a:lnTo>
                  <a:pt x="1800905" y="232113"/>
                </a:lnTo>
                <a:lnTo>
                  <a:pt x="1800905" y="125202"/>
                </a:lnTo>
                <a:lnTo>
                  <a:pt x="1886866" y="125202"/>
                </a:lnTo>
                <a:lnTo>
                  <a:pt x="1886866" y="106931"/>
                </a:lnTo>
                <a:lnTo>
                  <a:pt x="1800905" y="106931"/>
                </a:lnTo>
                <a:lnTo>
                  <a:pt x="1800273" y="106931"/>
                </a:lnTo>
                <a:lnTo>
                  <a:pt x="1800273" y="41528"/>
                </a:lnTo>
                <a:lnTo>
                  <a:pt x="1800905" y="41528"/>
                </a:lnTo>
                <a:lnTo>
                  <a:pt x="1843767" y="41528"/>
                </a:lnTo>
                <a:lnTo>
                  <a:pt x="1843767" y="66234"/>
                </a:lnTo>
                <a:lnTo>
                  <a:pt x="1824530" y="66234"/>
                </a:lnTo>
                <a:lnTo>
                  <a:pt x="1824530" y="83761"/>
                </a:lnTo>
                <a:lnTo>
                  <a:pt x="1862149" y="83761"/>
                </a:lnTo>
                <a:lnTo>
                  <a:pt x="1862149" y="70018"/>
                </a:lnTo>
                <a:lnTo>
                  <a:pt x="1862149" y="66234"/>
                </a:lnTo>
                <a:lnTo>
                  <a:pt x="1862149" y="24428"/>
                </a:lnTo>
                <a:lnTo>
                  <a:pt x="1846475" y="24428"/>
                </a:lnTo>
                <a:lnTo>
                  <a:pt x="1843767" y="24428"/>
                </a:lnTo>
                <a:lnTo>
                  <a:pt x="1800905" y="24428"/>
                </a:lnTo>
                <a:lnTo>
                  <a:pt x="1800273" y="24428"/>
                </a:lnTo>
                <a:lnTo>
                  <a:pt x="1783129" y="24428"/>
                </a:lnTo>
                <a:lnTo>
                  <a:pt x="1783129" y="41528"/>
                </a:lnTo>
                <a:lnTo>
                  <a:pt x="1783129" y="232114"/>
                </a:lnTo>
                <a:lnTo>
                  <a:pt x="1740758" y="232114"/>
                </a:lnTo>
                <a:lnTo>
                  <a:pt x="1740758" y="232115"/>
                </a:lnTo>
                <a:lnTo>
                  <a:pt x="1740482" y="232115"/>
                </a:lnTo>
                <a:lnTo>
                  <a:pt x="1740482" y="232114"/>
                </a:lnTo>
                <a:lnTo>
                  <a:pt x="1654520" y="232114"/>
                </a:lnTo>
                <a:lnTo>
                  <a:pt x="1654520" y="125203"/>
                </a:lnTo>
                <a:lnTo>
                  <a:pt x="1740482" y="125203"/>
                </a:lnTo>
                <a:lnTo>
                  <a:pt x="1740482" y="106932"/>
                </a:lnTo>
                <a:lnTo>
                  <a:pt x="1654520" y="106932"/>
                </a:lnTo>
                <a:lnTo>
                  <a:pt x="1653887" y="106932"/>
                </a:lnTo>
                <a:lnTo>
                  <a:pt x="1653887" y="41529"/>
                </a:lnTo>
                <a:lnTo>
                  <a:pt x="1654520" y="41529"/>
                </a:lnTo>
                <a:lnTo>
                  <a:pt x="1697382" y="41529"/>
                </a:lnTo>
                <a:lnTo>
                  <a:pt x="1697382" y="66235"/>
                </a:lnTo>
                <a:lnTo>
                  <a:pt x="1678146" y="66235"/>
                </a:lnTo>
                <a:lnTo>
                  <a:pt x="1678146" y="83762"/>
                </a:lnTo>
                <a:lnTo>
                  <a:pt x="1715765" y="83762"/>
                </a:lnTo>
                <a:lnTo>
                  <a:pt x="1715765" y="70019"/>
                </a:lnTo>
                <a:lnTo>
                  <a:pt x="1715765" y="66235"/>
                </a:lnTo>
                <a:lnTo>
                  <a:pt x="1715765" y="24429"/>
                </a:lnTo>
                <a:lnTo>
                  <a:pt x="1700091" y="24429"/>
                </a:lnTo>
                <a:lnTo>
                  <a:pt x="1697382" y="24429"/>
                </a:lnTo>
                <a:lnTo>
                  <a:pt x="1654520" y="24429"/>
                </a:lnTo>
                <a:lnTo>
                  <a:pt x="1653887" y="24429"/>
                </a:lnTo>
                <a:lnTo>
                  <a:pt x="1636744" y="24429"/>
                </a:lnTo>
                <a:lnTo>
                  <a:pt x="1636744" y="41529"/>
                </a:lnTo>
                <a:lnTo>
                  <a:pt x="1636744" y="232115"/>
                </a:lnTo>
                <a:lnTo>
                  <a:pt x="1594373" y="232115"/>
                </a:lnTo>
                <a:lnTo>
                  <a:pt x="1594096" y="232115"/>
                </a:lnTo>
                <a:lnTo>
                  <a:pt x="1508134" y="232115"/>
                </a:lnTo>
                <a:lnTo>
                  <a:pt x="1508134" y="125204"/>
                </a:lnTo>
                <a:lnTo>
                  <a:pt x="1594096" y="125204"/>
                </a:lnTo>
                <a:lnTo>
                  <a:pt x="1594096" y="106932"/>
                </a:lnTo>
                <a:lnTo>
                  <a:pt x="1508134" y="106932"/>
                </a:lnTo>
                <a:lnTo>
                  <a:pt x="1507502" y="106932"/>
                </a:lnTo>
                <a:lnTo>
                  <a:pt x="1507502" y="41529"/>
                </a:lnTo>
                <a:lnTo>
                  <a:pt x="1508134" y="41529"/>
                </a:lnTo>
                <a:lnTo>
                  <a:pt x="1550998" y="41529"/>
                </a:lnTo>
                <a:lnTo>
                  <a:pt x="1550998" y="66235"/>
                </a:lnTo>
                <a:lnTo>
                  <a:pt x="1531760" y="66235"/>
                </a:lnTo>
                <a:lnTo>
                  <a:pt x="1531760" y="83762"/>
                </a:lnTo>
                <a:lnTo>
                  <a:pt x="1569380" y="83762"/>
                </a:lnTo>
                <a:lnTo>
                  <a:pt x="1569380" y="70019"/>
                </a:lnTo>
                <a:lnTo>
                  <a:pt x="1569380" y="66235"/>
                </a:lnTo>
                <a:lnTo>
                  <a:pt x="1569380" y="24429"/>
                </a:lnTo>
                <a:lnTo>
                  <a:pt x="1553705" y="24429"/>
                </a:lnTo>
                <a:lnTo>
                  <a:pt x="1550998" y="24429"/>
                </a:lnTo>
                <a:lnTo>
                  <a:pt x="1508134" y="24429"/>
                </a:lnTo>
                <a:lnTo>
                  <a:pt x="1507502" y="24429"/>
                </a:lnTo>
                <a:lnTo>
                  <a:pt x="1490358" y="24429"/>
                </a:lnTo>
                <a:lnTo>
                  <a:pt x="1490358" y="41529"/>
                </a:lnTo>
                <a:lnTo>
                  <a:pt x="1490358" y="232115"/>
                </a:lnTo>
                <a:lnTo>
                  <a:pt x="1447988" y="232115"/>
                </a:lnTo>
                <a:lnTo>
                  <a:pt x="1447988" y="232116"/>
                </a:lnTo>
                <a:lnTo>
                  <a:pt x="1447711" y="232116"/>
                </a:lnTo>
                <a:lnTo>
                  <a:pt x="1447711" y="232115"/>
                </a:lnTo>
                <a:lnTo>
                  <a:pt x="1361750" y="232115"/>
                </a:lnTo>
                <a:lnTo>
                  <a:pt x="1361750" y="125204"/>
                </a:lnTo>
                <a:lnTo>
                  <a:pt x="1447711" y="125204"/>
                </a:lnTo>
                <a:lnTo>
                  <a:pt x="1447711" y="106933"/>
                </a:lnTo>
                <a:lnTo>
                  <a:pt x="1361750" y="106933"/>
                </a:lnTo>
                <a:lnTo>
                  <a:pt x="1361118" y="106933"/>
                </a:lnTo>
                <a:lnTo>
                  <a:pt x="1361118" y="41530"/>
                </a:lnTo>
                <a:lnTo>
                  <a:pt x="1361750" y="41530"/>
                </a:lnTo>
                <a:lnTo>
                  <a:pt x="1404613" y="41530"/>
                </a:lnTo>
                <a:lnTo>
                  <a:pt x="1404613" y="66236"/>
                </a:lnTo>
                <a:lnTo>
                  <a:pt x="1385376" y="66236"/>
                </a:lnTo>
                <a:lnTo>
                  <a:pt x="1385376" y="83763"/>
                </a:lnTo>
                <a:lnTo>
                  <a:pt x="1422995" y="83763"/>
                </a:lnTo>
                <a:lnTo>
                  <a:pt x="1422995" y="70020"/>
                </a:lnTo>
                <a:lnTo>
                  <a:pt x="1422995" y="66236"/>
                </a:lnTo>
                <a:lnTo>
                  <a:pt x="1422995" y="24430"/>
                </a:lnTo>
                <a:lnTo>
                  <a:pt x="1407320" y="24430"/>
                </a:lnTo>
                <a:lnTo>
                  <a:pt x="1404613" y="24430"/>
                </a:lnTo>
                <a:lnTo>
                  <a:pt x="1361750" y="24430"/>
                </a:lnTo>
                <a:lnTo>
                  <a:pt x="1361118" y="24430"/>
                </a:lnTo>
                <a:lnTo>
                  <a:pt x="1343973" y="24430"/>
                </a:lnTo>
                <a:lnTo>
                  <a:pt x="1343973" y="41530"/>
                </a:lnTo>
                <a:lnTo>
                  <a:pt x="1343973" y="232116"/>
                </a:lnTo>
                <a:lnTo>
                  <a:pt x="1301604" y="232116"/>
                </a:lnTo>
                <a:lnTo>
                  <a:pt x="1301604" y="232117"/>
                </a:lnTo>
                <a:lnTo>
                  <a:pt x="1301326" y="232117"/>
                </a:lnTo>
                <a:lnTo>
                  <a:pt x="1301326" y="232116"/>
                </a:lnTo>
                <a:lnTo>
                  <a:pt x="1215364" y="232116"/>
                </a:lnTo>
                <a:lnTo>
                  <a:pt x="1215364" y="125205"/>
                </a:lnTo>
                <a:lnTo>
                  <a:pt x="1301326" y="125205"/>
                </a:lnTo>
                <a:lnTo>
                  <a:pt x="1301326" y="106934"/>
                </a:lnTo>
                <a:lnTo>
                  <a:pt x="1215364" y="106934"/>
                </a:lnTo>
                <a:lnTo>
                  <a:pt x="1214732" y="106934"/>
                </a:lnTo>
                <a:lnTo>
                  <a:pt x="1214732" y="41531"/>
                </a:lnTo>
                <a:lnTo>
                  <a:pt x="1215364" y="41531"/>
                </a:lnTo>
                <a:lnTo>
                  <a:pt x="1258228" y="41531"/>
                </a:lnTo>
                <a:lnTo>
                  <a:pt x="1258228" y="66237"/>
                </a:lnTo>
                <a:lnTo>
                  <a:pt x="1238991" y="66237"/>
                </a:lnTo>
                <a:lnTo>
                  <a:pt x="1238991" y="83764"/>
                </a:lnTo>
                <a:lnTo>
                  <a:pt x="1276610" y="83764"/>
                </a:lnTo>
                <a:lnTo>
                  <a:pt x="1276610" y="70021"/>
                </a:lnTo>
                <a:lnTo>
                  <a:pt x="1276610" y="66237"/>
                </a:lnTo>
                <a:lnTo>
                  <a:pt x="1276610" y="24431"/>
                </a:lnTo>
                <a:lnTo>
                  <a:pt x="1260935" y="24431"/>
                </a:lnTo>
                <a:lnTo>
                  <a:pt x="1258228" y="24431"/>
                </a:lnTo>
                <a:lnTo>
                  <a:pt x="1215364" y="24431"/>
                </a:lnTo>
                <a:lnTo>
                  <a:pt x="1214732" y="24431"/>
                </a:lnTo>
                <a:lnTo>
                  <a:pt x="1197588" y="24431"/>
                </a:lnTo>
                <a:lnTo>
                  <a:pt x="1197588" y="41531"/>
                </a:lnTo>
                <a:lnTo>
                  <a:pt x="1197588" y="232117"/>
                </a:lnTo>
                <a:lnTo>
                  <a:pt x="1155218" y="232117"/>
                </a:lnTo>
                <a:lnTo>
                  <a:pt x="1154942" y="232117"/>
                </a:lnTo>
                <a:lnTo>
                  <a:pt x="1068980" y="232117"/>
                </a:lnTo>
                <a:lnTo>
                  <a:pt x="1068980" y="125206"/>
                </a:lnTo>
                <a:lnTo>
                  <a:pt x="1154942" y="125206"/>
                </a:lnTo>
                <a:lnTo>
                  <a:pt x="1154942" y="106934"/>
                </a:lnTo>
                <a:lnTo>
                  <a:pt x="1068980" y="106934"/>
                </a:lnTo>
                <a:lnTo>
                  <a:pt x="1068347" y="106934"/>
                </a:lnTo>
                <a:lnTo>
                  <a:pt x="1068347" y="41531"/>
                </a:lnTo>
                <a:lnTo>
                  <a:pt x="1068980" y="41531"/>
                </a:lnTo>
                <a:lnTo>
                  <a:pt x="1111843" y="41531"/>
                </a:lnTo>
                <a:lnTo>
                  <a:pt x="1111843" y="66237"/>
                </a:lnTo>
                <a:lnTo>
                  <a:pt x="1092605" y="66237"/>
                </a:lnTo>
                <a:lnTo>
                  <a:pt x="1092605" y="83764"/>
                </a:lnTo>
                <a:lnTo>
                  <a:pt x="1130225" y="83764"/>
                </a:lnTo>
                <a:lnTo>
                  <a:pt x="1130225" y="70021"/>
                </a:lnTo>
                <a:lnTo>
                  <a:pt x="1130225" y="66237"/>
                </a:lnTo>
                <a:lnTo>
                  <a:pt x="1130225" y="24431"/>
                </a:lnTo>
                <a:lnTo>
                  <a:pt x="1114551" y="24431"/>
                </a:lnTo>
                <a:lnTo>
                  <a:pt x="1111843" y="24431"/>
                </a:lnTo>
                <a:lnTo>
                  <a:pt x="1068980" y="24431"/>
                </a:lnTo>
                <a:lnTo>
                  <a:pt x="1068347" y="24431"/>
                </a:lnTo>
                <a:lnTo>
                  <a:pt x="1051203" y="24431"/>
                </a:lnTo>
                <a:lnTo>
                  <a:pt x="1051203" y="41531"/>
                </a:lnTo>
                <a:lnTo>
                  <a:pt x="1051203" y="232117"/>
                </a:lnTo>
                <a:lnTo>
                  <a:pt x="1008834" y="232117"/>
                </a:lnTo>
                <a:lnTo>
                  <a:pt x="1008834" y="232118"/>
                </a:lnTo>
                <a:lnTo>
                  <a:pt x="1008557" y="232118"/>
                </a:lnTo>
                <a:lnTo>
                  <a:pt x="1008557" y="232117"/>
                </a:lnTo>
                <a:lnTo>
                  <a:pt x="922595" y="232117"/>
                </a:lnTo>
                <a:lnTo>
                  <a:pt x="922595" y="125206"/>
                </a:lnTo>
                <a:lnTo>
                  <a:pt x="1008557" y="125206"/>
                </a:lnTo>
                <a:lnTo>
                  <a:pt x="1008557" y="106935"/>
                </a:lnTo>
                <a:lnTo>
                  <a:pt x="922595" y="106935"/>
                </a:lnTo>
                <a:lnTo>
                  <a:pt x="921962" y="106935"/>
                </a:lnTo>
                <a:lnTo>
                  <a:pt x="921962" y="41532"/>
                </a:lnTo>
                <a:lnTo>
                  <a:pt x="922595" y="41532"/>
                </a:lnTo>
                <a:lnTo>
                  <a:pt x="965458" y="41532"/>
                </a:lnTo>
                <a:lnTo>
                  <a:pt x="965458" y="66238"/>
                </a:lnTo>
                <a:lnTo>
                  <a:pt x="946221" y="66238"/>
                </a:lnTo>
                <a:lnTo>
                  <a:pt x="946221" y="83765"/>
                </a:lnTo>
                <a:lnTo>
                  <a:pt x="983840" y="83765"/>
                </a:lnTo>
                <a:lnTo>
                  <a:pt x="983840" y="70022"/>
                </a:lnTo>
                <a:lnTo>
                  <a:pt x="983840" y="66238"/>
                </a:lnTo>
                <a:lnTo>
                  <a:pt x="983840" y="24432"/>
                </a:lnTo>
                <a:lnTo>
                  <a:pt x="968165" y="24432"/>
                </a:lnTo>
                <a:lnTo>
                  <a:pt x="965458" y="24432"/>
                </a:lnTo>
                <a:lnTo>
                  <a:pt x="922595" y="24432"/>
                </a:lnTo>
                <a:lnTo>
                  <a:pt x="921962" y="24432"/>
                </a:lnTo>
                <a:lnTo>
                  <a:pt x="904818" y="24432"/>
                </a:lnTo>
                <a:lnTo>
                  <a:pt x="904818" y="41532"/>
                </a:lnTo>
                <a:lnTo>
                  <a:pt x="904818" y="232118"/>
                </a:lnTo>
                <a:lnTo>
                  <a:pt x="862449" y="232118"/>
                </a:lnTo>
                <a:lnTo>
                  <a:pt x="862171" y="232118"/>
                </a:lnTo>
                <a:lnTo>
                  <a:pt x="776209" y="232118"/>
                </a:lnTo>
                <a:lnTo>
                  <a:pt x="776209" y="125207"/>
                </a:lnTo>
                <a:lnTo>
                  <a:pt x="862171" y="125207"/>
                </a:lnTo>
                <a:lnTo>
                  <a:pt x="862171" y="106935"/>
                </a:lnTo>
                <a:lnTo>
                  <a:pt x="776209" y="106935"/>
                </a:lnTo>
                <a:lnTo>
                  <a:pt x="775577" y="106935"/>
                </a:lnTo>
                <a:lnTo>
                  <a:pt x="775577" y="41532"/>
                </a:lnTo>
                <a:lnTo>
                  <a:pt x="776209" y="41532"/>
                </a:lnTo>
                <a:lnTo>
                  <a:pt x="819073" y="41532"/>
                </a:lnTo>
                <a:lnTo>
                  <a:pt x="819073" y="66238"/>
                </a:lnTo>
                <a:lnTo>
                  <a:pt x="799835" y="66238"/>
                </a:lnTo>
                <a:lnTo>
                  <a:pt x="799835" y="83765"/>
                </a:lnTo>
                <a:lnTo>
                  <a:pt x="837455" y="83765"/>
                </a:lnTo>
                <a:lnTo>
                  <a:pt x="837455" y="70022"/>
                </a:lnTo>
                <a:lnTo>
                  <a:pt x="837455" y="66238"/>
                </a:lnTo>
                <a:lnTo>
                  <a:pt x="837455" y="24432"/>
                </a:lnTo>
                <a:lnTo>
                  <a:pt x="821780" y="24432"/>
                </a:lnTo>
                <a:lnTo>
                  <a:pt x="819073" y="24432"/>
                </a:lnTo>
                <a:lnTo>
                  <a:pt x="776209" y="24432"/>
                </a:lnTo>
                <a:lnTo>
                  <a:pt x="775577" y="24432"/>
                </a:lnTo>
                <a:lnTo>
                  <a:pt x="758433" y="24432"/>
                </a:lnTo>
                <a:lnTo>
                  <a:pt x="758433" y="41532"/>
                </a:lnTo>
                <a:lnTo>
                  <a:pt x="758433" y="232118"/>
                </a:lnTo>
                <a:lnTo>
                  <a:pt x="716064" y="232118"/>
                </a:lnTo>
                <a:lnTo>
                  <a:pt x="716064" y="232119"/>
                </a:lnTo>
                <a:lnTo>
                  <a:pt x="715787" y="232119"/>
                </a:lnTo>
                <a:lnTo>
                  <a:pt x="715787" y="232118"/>
                </a:lnTo>
                <a:lnTo>
                  <a:pt x="629824" y="232118"/>
                </a:lnTo>
                <a:lnTo>
                  <a:pt x="629824" y="125207"/>
                </a:lnTo>
                <a:lnTo>
                  <a:pt x="715787" y="125207"/>
                </a:lnTo>
                <a:lnTo>
                  <a:pt x="715787" y="106936"/>
                </a:lnTo>
                <a:lnTo>
                  <a:pt x="629824" y="106936"/>
                </a:lnTo>
                <a:lnTo>
                  <a:pt x="629193" y="106936"/>
                </a:lnTo>
                <a:lnTo>
                  <a:pt x="629193" y="41533"/>
                </a:lnTo>
                <a:lnTo>
                  <a:pt x="629824" y="41533"/>
                </a:lnTo>
                <a:lnTo>
                  <a:pt x="672689" y="41533"/>
                </a:lnTo>
                <a:lnTo>
                  <a:pt x="672689" y="66239"/>
                </a:lnTo>
                <a:lnTo>
                  <a:pt x="653451" y="66239"/>
                </a:lnTo>
                <a:lnTo>
                  <a:pt x="653451" y="83766"/>
                </a:lnTo>
                <a:lnTo>
                  <a:pt x="691071" y="83766"/>
                </a:lnTo>
                <a:lnTo>
                  <a:pt x="691071" y="70023"/>
                </a:lnTo>
                <a:lnTo>
                  <a:pt x="691071" y="66239"/>
                </a:lnTo>
                <a:lnTo>
                  <a:pt x="691071" y="24433"/>
                </a:lnTo>
                <a:lnTo>
                  <a:pt x="675396" y="24433"/>
                </a:lnTo>
                <a:lnTo>
                  <a:pt x="672689" y="24433"/>
                </a:lnTo>
                <a:lnTo>
                  <a:pt x="629824" y="24433"/>
                </a:lnTo>
                <a:lnTo>
                  <a:pt x="629193" y="24433"/>
                </a:lnTo>
                <a:lnTo>
                  <a:pt x="612049" y="24433"/>
                </a:lnTo>
                <a:lnTo>
                  <a:pt x="612049" y="41533"/>
                </a:lnTo>
                <a:lnTo>
                  <a:pt x="612049" y="232119"/>
                </a:lnTo>
                <a:lnTo>
                  <a:pt x="569678" y="232119"/>
                </a:lnTo>
                <a:lnTo>
                  <a:pt x="569678" y="232120"/>
                </a:lnTo>
                <a:lnTo>
                  <a:pt x="569401" y="232120"/>
                </a:lnTo>
                <a:lnTo>
                  <a:pt x="569401" y="232119"/>
                </a:lnTo>
                <a:lnTo>
                  <a:pt x="483440" y="232119"/>
                </a:lnTo>
                <a:lnTo>
                  <a:pt x="483440" y="125208"/>
                </a:lnTo>
                <a:lnTo>
                  <a:pt x="569401" y="125208"/>
                </a:lnTo>
                <a:lnTo>
                  <a:pt x="569401" y="106937"/>
                </a:lnTo>
                <a:lnTo>
                  <a:pt x="483440" y="106937"/>
                </a:lnTo>
                <a:lnTo>
                  <a:pt x="482807" y="106937"/>
                </a:lnTo>
                <a:lnTo>
                  <a:pt x="482807" y="41534"/>
                </a:lnTo>
                <a:lnTo>
                  <a:pt x="483440" y="41534"/>
                </a:lnTo>
                <a:lnTo>
                  <a:pt x="526303" y="41534"/>
                </a:lnTo>
                <a:lnTo>
                  <a:pt x="526303" y="66240"/>
                </a:lnTo>
                <a:lnTo>
                  <a:pt x="507065" y="66240"/>
                </a:lnTo>
                <a:lnTo>
                  <a:pt x="507065" y="83767"/>
                </a:lnTo>
                <a:lnTo>
                  <a:pt x="544685" y="83767"/>
                </a:lnTo>
                <a:lnTo>
                  <a:pt x="544685" y="70024"/>
                </a:lnTo>
                <a:lnTo>
                  <a:pt x="544685" y="66240"/>
                </a:lnTo>
                <a:lnTo>
                  <a:pt x="544685" y="24434"/>
                </a:lnTo>
                <a:lnTo>
                  <a:pt x="529010" y="24434"/>
                </a:lnTo>
                <a:lnTo>
                  <a:pt x="526303" y="24434"/>
                </a:lnTo>
                <a:lnTo>
                  <a:pt x="483440" y="24434"/>
                </a:lnTo>
                <a:lnTo>
                  <a:pt x="482807" y="24434"/>
                </a:lnTo>
                <a:lnTo>
                  <a:pt x="465663" y="24434"/>
                </a:lnTo>
                <a:lnTo>
                  <a:pt x="465663" y="41534"/>
                </a:lnTo>
                <a:lnTo>
                  <a:pt x="465663" y="232120"/>
                </a:lnTo>
                <a:lnTo>
                  <a:pt x="423294" y="232120"/>
                </a:lnTo>
                <a:lnTo>
                  <a:pt x="423018" y="232120"/>
                </a:lnTo>
                <a:lnTo>
                  <a:pt x="337056" y="232120"/>
                </a:lnTo>
                <a:lnTo>
                  <a:pt x="337056" y="125209"/>
                </a:lnTo>
                <a:lnTo>
                  <a:pt x="423018" y="125209"/>
                </a:lnTo>
                <a:lnTo>
                  <a:pt x="423018" y="106937"/>
                </a:lnTo>
                <a:lnTo>
                  <a:pt x="337056" y="106937"/>
                </a:lnTo>
                <a:lnTo>
                  <a:pt x="336424" y="106937"/>
                </a:lnTo>
                <a:lnTo>
                  <a:pt x="336424" y="41534"/>
                </a:lnTo>
                <a:lnTo>
                  <a:pt x="337056" y="41534"/>
                </a:lnTo>
                <a:lnTo>
                  <a:pt x="379920" y="41534"/>
                </a:lnTo>
                <a:lnTo>
                  <a:pt x="379920" y="66240"/>
                </a:lnTo>
                <a:lnTo>
                  <a:pt x="360682" y="66240"/>
                </a:lnTo>
                <a:lnTo>
                  <a:pt x="360682" y="83767"/>
                </a:lnTo>
                <a:lnTo>
                  <a:pt x="398302" y="83767"/>
                </a:lnTo>
                <a:lnTo>
                  <a:pt x="398302" y="70024"/>
                </a:lnTo>
                <a:lnTo>
                  <a:pt x="398302" y="66240"/>
                </a:lnTo>
                <a:lnTo>
                  <a:pt x="398302" y="24434"/>
                </a:lnTo>
                <a:lnTo>
                  <a:pt x="382626" y="24434"/>
                </a:lnTo>
                <a:lnTo>
                  <a:pt x="379920" y="24434"/>
                </a:lnTo>
                <a:lnTo>
                  <a:pt x="337056" y="24434"/>
                </a:lnTo>
                <a:lnTo>
                  <a:pt x="336424" y="24434"/>
                </a:lnTo>
                <a:lnTo>
                  <a:pt x="319280" y="24434"/>
                </a:lnTo>
                <a:lnTo>
                  <a:pt x="319280" y="41534"/>
                </a:lnTo>
                <a:lnTo>
                  <a:pt x="319280" y="232120"/>
                </a:lnTo>
                <a:lnTo>
                  <a:pt x="276911" y="232120"/>
                </a:lnTo>
                <a:lnTo>
                  <a:pt x="276911" y="232121"/>
                </a:lnTo>
                <a:lnTo>
                  <a:pt x="276634" y="232121"/>
                </a:lnTo>
                <a:lnTo>
                  <a:pt x="276634" y="232120"/>
                </a:lnTo>
                <a:lnTo>
                  <a:pt x="190671" y="232120"/>
                </a:lnTo>
                <a:lnTo>
                  <a:pt x="190671" y="125209"/>
                </a:lnTo>
                <a:lnTo>
                  <a:pt x="276634" y="125209"/>
                </a:lnTo>
                <a:lnTo>
                  <a:pt x="276634" y="106938"/>
                </a:lnTo>
                <a:lnTo>
                  <a:pt x="190671" y="106938"/>
                </a:lnTo>
                <a:lnTo>
                  <a:pt x="190039" y="106938"/>
                </a:lnTo>
                <a:lnTo>
                  <a:pt x="190039" y="41535"/>
                </a:lnTo>
                <a:lnTo>
                  <a:pt x="190671" y="41535"/>
                </a:lnTo>
                <a:lnTo>
                  <a:pt x="233536" y="41535"/>
                </a:lnTo>
                <a:lnTo>
                  <a:pt x="233536" y="66241"/>
                </a:lnTo>
                <a:lnTo>
                  <a:pt x="214298" y="66241"/>
                </a:lnTo>
                <a:lnTo>
                  <a:pt x="214298" y="83768"/>
                </a:lnTo>
                <a:lnTo>
                  <a:pt x="251917" y="83768"/>
                </a:lnTo>
                <a:lnTo>
                  <a:pt x="251917" y="70025"/>
                </a:lnTo>
                <a:lnTo>
                  <a:pt x="251917" y="66241"/>
                </a:lnTo>
                <a:lnTo>
                  <a:pt x="251917" y="24435"/>
                </a:lnTo>
                <a:lnTo>
                  <a:pt x="236243" y="24435"/>
                </a:lnTo>
                <a:lnTo>
                  <a:pt x="233536" y="24435"/>
                </a:lnTo>
                <a:lnTo>
                  <a:pt x="190671" y="24435"/>
                </a:lnTo>
                <a:lnTo>
                  <a:pt x="190039" y="24435"/>
                </a:lnTo>
                <a:lnTo>
                  <a:pt x="172896" y="24435"/>
                </a:lnTo>
                <a:lnTo>
                  <a:pt x="172896" y="41535"/>
                </a:lnTo>
                <a:lnTo>
                  <a:pt x="172896" y="232121"/>
                </a:lnTo>
                <a:lnTo>
                  <a:pt x="129951" y="232121"/>
                </a:lnTo>
                <a:lnTo>
                  <a:pt x="129674" y="232121"/>
                </a:lnTo>
                <a:lnTo>
                  <a:pt x="44287" y="232121"/>
                </a:lnTo>
                <a:lnTo>
                  <a:pt x="44287" y="125210"/>
                </a:lnTo>
                <a:lnTo>
                  <a:pt x="129674" y="125210"/>
                </a:lnTo>
                <a:lnTo>
                  <a:pt x="129674" y="106939"/>
                </a:lnTo>
                <a:lnTo>
                  <a:pt x="44287" y="106939"/>
                </a:lnTo>
                <a:lnTo>
                  <a:pt x="43080" y="106939"/>
                </a:lnTo>
                <a:lnTo>
                  <a:pt x="43080" y="41534"/>
                </a:lnTo>
                <a:lnTo>
                  <a:pt x="44287" y="41534"/>
                </a:lnTo>
                <a:lnTo>
                  <a:pt x="86575" y="41534"/>
                </a:lnTo>
                <a:lnTo>
                  <a:pt x="86575" y="66242"/>
                </a:lnTo>
                <a:lnTo>
                  <a:pt x="67338" y="66242"/>
                </a:lnTo>
                <a:lnTo>
                  <a:pt x="67338" y="83769"/>
                </a:lnTo>
                <a:lnTo>
                  <a:pt x="104958" y="83769"/>
                </a:lnTo>
                <a:lnTo>
                  <a:pt x="104958" y="70025"/>
                </a:lnTo>
                <a:lnTo>
                  <a:pt x="104958" y="66242"/>
                </a:lnTo>
                <a:lnTo>
                  <a:pt x="104958" y="24435"/>
                </a:lnTo>
                <a:lnTo>
                  <a:pt x="89283" y="24435"/>
                </a:lnTo>
                <a:lnTo>
                  <a:pt x="86575" y="24435"/>
                </a:lnTo>
                <a:lnTo>
                  <a:pt x="44287" y="24435"/>
                </a:lnTo>
                <a:lnTo>
                  <a:pt x="43080" y="24435"/>
                </a:lnTo>
                <a:lnTo>
                  <a:pt x="25936" y="24435"/>
                </a:lnTo>
                <a:lnTo>
                  <a:pt x="25936" y="41534"/>
                </a:lnTo>
                <a:lnTo>
                  <a:pt x="25936" y="232121"/>
                </a:lnTo>
                <a:lnTo>
                  <a:pt x="0" y="232121"/>
                </a:lnTo>
                <a:lnTo>
                  <a:pt x="0" y="207714"/>
                </a:lnTo>
                <a:lnTo>
                  <a:pt x="1066" y="207714"/>
                </a:lnTo>
                <a:lnTo>
                  <a:pt x="1066" y="190614"/>
                </a:lnTo>
                <a:lnTo>
                  <a:pt x="1066" y="27"/>
                </a:lnTo>
                <a:lnTo>
                  <a:pt x="44287" y="27"/>
                </a:lnTo>
                <a:lnTo>
                  <a:pt x="129951" y="27"/>
                </a:lnTo>
                <a:lnTo>
                  <a:pt x="129951" y="125210"/>
                </a:lnTo>
                <a:lnTo>
                  <a:pt x="130882" y="125210"/>
                </a:lnTo>
                <a:lnTo>
                  <a:pt x="130882" y="190614"/>
                </a:lnTo>
                <a:lnTo>
                  <a:pt x="129951" y="190614"/>
                </a:lnTo>
                <a:lnTo>
                  <a:pt x="129951" y="207713"/>
                </a:lnTo>
                <a:lnTo>
                  <a:pt x="130882" y="207713"/>
                </a:lnTo>
                <a:lnTo>
                  <a:pt x="148025" y="207713"/>
                </a:lnTo>
                <a:lnTo>
                  <a:pt x="148025" y="190614"/>
                </a:lnTo>
                <a:lnTo>
                  <a:pt x="148025" y="27"/>
                </a:lnTo>
                <a:lnTo>
                  <a:pt x="190671" y="27"/>
                </a:lnTo>
                <a:lnTo>
                  <a:pt x="276911" y="27"/>
                </a:lnTo>
                <a:lnTo>
                  <a:pt x="276911" y="125209"/>
                </a:lnTo>
                <a:lnTo>
                  <a:pt x="277265" y="125209"/>
                </a:lnTo>
                <a:lnTo>
                  <a:pt x="277265" y="190613"/>
                </a:lnTo>
                <a:lnTo>
                  <a:pt x="276911" y="190613"/>
                </a:lnTo>
                <a:lnTo>
                  <a:pt x="276911" y="207712"/>
                </a:lnTo>
                <a:lnTo>
                  <a:pt x="277265" y="207712"/>
                </a:lnTo>
                <a:lnTo>
                  <a:pt x="294409" y="207712"/>
                </a:lnTo>
                <a:lnTo>
                  <a:pt x="294409" y="190613"/>
                </a:lnTo>
                <a:lnTo>
                  <a:pt x="294409" y="26"/>
                </a:lnTo>
                <a:lnTo>
                  <a:pt x="337056" y="26"/>
                </a:lnTo>
                <a:lnTo>
                  <a:pt x="423294" y="26"/>
                </a:lnTo>
                <a:lnTo>
                  <a:pt x="423294" y="125209"/>
                </a:lnTo>
                <a:lnTo>
                  <a:pt x="423650" y="125209"/>
                </a:lnTo>
                <a:lnTo>
                  <a:pt x="423650" y="190613"/>
                </a:lnTo>
                <a:lnTo>
                  <a:pt x="423294" y="190613"/>
                </a:lnTo>
                <a:lnTo>
                  <a:pt x="423294" y="207712"/>
                </a:lnTo>
                <a:lnTo>
                  <a:pt x="423650" y="207712"/>
                </a:lnTo>
                <a:lnTo>
                  <a:pt x="440794" y="207712"/>
                </a:lnTo>
                <a:lnTo>
                  <a:pt x="440794" y="190613"/>
                </a:lnTo>
                <a:lnTo>
                  <a:pt x="440794" y="26"/>
                </a:lnTo>
                <a:lnTo>
                  <a:pt x="483440" y="26"/>
                </a:lnTo>
                <a:lnTo>
                  <a:pt x="569678" y="26"/>
                </a:lnTo>
                <a:lnTo>
                  <a:pt x="569678" y="125208"/>
                </a:lnTo>
                <a:lnTo>
                  <a:pt x="570035" y="125208"/>
                </a:lnTo>
                <a:lnTo>
                  <a:pt x="570035" y="190612"/>
                </a:lnTo>
                <a:lnTo>
                  <a:pt x="569678" y="190612"/>
                </a:lnTo>
                <a:lnTo>
                  <a:pt x="569678" y="207711"/>
                </a:lnTo>
                <a:lnTo>
                  <a:pt x="570035" y="207711"/>
                </a:lnTo>
                <a:lnTo>
                  <a:pt x="587179" y="207711"/>
                </a:lnTo>
                <a:lnTo>
                  <a:pt x="587179" y="190612"/>
                </a:lnTo>
                <a:lnTo>
                  <a:pt x="587179" y="25"/>
                </a:lnTo>
                <a:lnTo>
                  <a:pt x="629824" y="25"/>
                </a:lnTo>
                <a:lnTo>
                  <a:pt x="716064" y="25"/>
                </a:lnTo>
                <a:lnTo>
                  <a:pt x="716064" y="125207"/>
                </a:lnTo>
                <a:lnTo>
                  <a:pt x="716419" y="125207"/>
                </a:lnTo>
                <a:lnTo>
                  <a:pt x="716419" y="190611"/>
                </a:lnTo>
                <a:lnTo>
                  <a:pt x="716064" y="190611"/>
                </a:lnTo>
                <a:lnTo>
                  <a:pt x="716064" y="207710"/>
                </a:lnTo>
                <a:lnTo>
                  <a:pt x="716419" y="207710"/>
                </a:lnTo>
                <a:lnTo>
                  <a:pt x="733563" y="207710"/>
                </a:lnTo>
                <a:lnTo>
                  <a:pt x="733563" y="190611"/>
                </a:lnTo>
                <a:lnTo>
                  <a:pt x="733563" y="24"/>
                </a:lnTo>
                <a:lnTo>
                  <a:pt x="776209" y="24"/>
                </a:lnTo>
                <a:lnTo>
                  <a:pt x="862449" y="24"/>
                </a:lnTo>
                <a:lnTo>
                  <a:pt x="862449" y="125207"/>
                </a:lnTo>
                <a:lnTo>
                  <a:pt x="862804" y="125207"/>
                </a:lnTo>
                <a:lnTo>
                  <a:pt x="862804" y="190611"/>
                </a:lnTo>
                <a:lnTo>
                  <a:pt x="862449" y="190611"/>
                </a:lnTo>
                <a:lnTo>
                  <a:pt x="862449" y="207710"/>
                </a:lnTo>
                <a:lnTo>
                  <a:pt x="862804" y="207710"/>
                </a:lnTo>
                <a:lnTo>
                  <a:pt x="879948" y="207710"/>
                </a:lnTo>
                <a:lnTo>
                  <a:pt x="879948" y="190611"/>
                </a:lnTo>
                <a:lnTo>
                  <a:pt x="879948" y="24"/>
                </a:lnTo>
                <a:lnTo>
                  <a:pt x="922595" y="24"/>
                </a:lnTo>
                <a:lnTo>
                  <a:pt x="1008834" y="24"/>
                </a:lnTo>
                <a:lnTo>
                  <a:pt x="1008834" y="125206"/>
                </a:lnTo>
                <a:lnTo>
                  <a:pt x="1009189" y="125206"/>
                </a:lnTo>
                <a:lnTo>
                  <a:pt x="1009189" y="190610"/>
                </a:lnTo>
                <a:lnTo>
                  <a:pt x="1008834" y="190610"/>
                </a:lnTo>
                <a:lnTo>
                  <a:pt x="1008834" y="207709"/>
                </a:lnTo>
                <a:lnTo>
                  <a:pt x="1009189" y="207709"/>
                </a:lnTo>
                <a:lnTo>
                  <a:pt x="1026333" y="207709"/>
                </a:lnTo>
                <a:lnTo>
                  <a:pt x="1026333" y="190610"/>
                </a:lnTo>
                <a:lnTo>
                  <a:pt x="1026333" y="23"/>
                </a:lnTo>
                <a:lnTo>
                  <a:pt x="1068980" y="23"/>
                </a:lnTo>
                <a:lnTo>
                  <a:pt x="1155218" y="23"/>
                </a:lnTo>
                <a:lnTo>
                  <a:pt x="1155218" y="125206"/>
                </a:lnTo>
                <a:lnTo>
                  <a:pt x="1155574" y="125206"/>
                </a:lnTo>
                <a:lnTo>
                  <a:pt x="1155574" y="190610"/>
                </a:lnTo>
                <a:lnTo>
                  <a:pt x="1155218" y="190610"/>
                </a:lnTo>
                <a:lnTo>
                  <a:pt x="1155218" y="207709"/>
                </a:lnTo>
                <a:lnTo>
                  <a:pt x="1155574" y="207709"/>
                </a:lnTo>
                <a:lnTo>
                  <a:pt x="1172718" y="207709"/>
                </a:lnTo>
                <a:lnTo>
                  <a:pt x="1172718" y="190610"/>
                </a:lnTo>
                <a:lnTo>
                  <a:pt x="1172718" y="23"/>
                </a:lnTo>
                <a:lnTo>
                  <a:pt x="1215364" y="23"/>
                </a:lnTo>
                <a:lnTo>
                  <a:pt x="1301604" y="23"/>
                </a:lnTo>
                <a:lnTo>
                  <a:pt x="1301604" y="125205"/>
                </a:lnTo>
                <a:lnTo>
                  <a:pt x="1301959" y="125205"/>
                </a:lnTo>
                <a:lnTo>
                  <a:pt x="1301959" y="190609"/>
                </a:lnTo>
                <a:lnTo>
                  <a:pt x="1301604" y="190609"/>
                </a:lnTo>
                <a:lnTo>
                  <a:pt x="1301604" y="207708"/>
                </a:lnTo>
                <a:lnTo>
                  <a:pt x="1301959" y="207708"/>
                </a:lnTo>
                <a:lnTo>
                  <a:pt x="1319102" y="207708"/>
                </a:lnTo>
                <a:lnTo>
                  <a:pt x="1319102" y="190609"/>
                </a:lnTo>
                <a:lnTo>
                  <a:pt x="1319102" y="22"/>
                </a:lnTo>
                <a:lnTo>
                  <a:pt x="1361750" y="22"/>
                </a:lnTo>
                <a:lnTo>
                  <a:pt x="1447988" y="22"/>
                </a:lnTo>
                <a:lnTo>
                  <a:pt x="1447988" y="125204"/>
                </a:lnTo>
                <a:lnTo>
                  <a:pt x="1448344" y="125204"/>
                </a:lnTo>
                <a:lnTo>
                  <a:pt x="1448344" y="190608"/>
                </a:lnTo>
                <a:lnTo>
                  <a:pt x="1447988" y="190608"/>
                </a:lnTo>
                <a:lnTo>
                  <a:pt x="1447988" y="207707"/>
                </a:lnTo>
                <a:lnTo>
                  <a:pt x="1448344" y="207707"/>
                </a:lnTo>
                <a:lnTo>
                  <a:pt x="1465488" y="207707"/>
                </a:lnTo>
                <a:lnTo>
                  <a:pt x="1465488" y="190608"/>
                </a:lnTo>
                <a:lnTo>
                  <a:pt x="1465488" y="21"/>
                </a:lnTo>
                <a:lnTo>
                  <a:pt x="1508134" y="21"/>
                </a:lnTo>
                <a:lnTo>
                  <a:pt x="1594373" y="21"/>
                </a:lnTo>
                <a:lnTo>
                  <a:pt x="1594373" y="125204"/>
                </a:lnTo>
                <a:lnTo>
                  <a:pt x="1594729" y="125204"/>
                </a:lnTo>
                <a:lnTo>
                  <a:pt x="1594729" y="190608"/>
                </a:lnTo>
                <a:lnTo>
                  <a:pt x="1594373" y="190608"/>
                </a:lnTo>
                <a:lnTo>
                  <a:pt x="1594373" y="207707"/>
                </a:lnTo>
                <a:lnTo>
                  <a:pt x="1594729" y="207707"/>
                </a:lnTo>
                <a:lnTo>
                  <a:pt x="1611873" y="207707"/>
                </a:lnTo>
                <a:lnTo>
                  <a:pt x="1611873" y="190608"/>
                </a:lnTo>
                <a:lnTo>
                  <a:pt x="1611873" y="21"/>
                </a:lnTo>
                <a:lnTo>
                  <a:pt x="1654520" y="21"/>
                </a:lnTo>
                <a:lnTo>
                  <a:pt x="1740758" y="21"/>
                </a:lnTo>
                <a:lnTo>
                  <a:pt x="1740758" y="125203"/>
                </a:lnTo>
                <a:lnTo>
                  <a:pt x="1741114" y="125203"/>
                </a:lnTo>
                <a:lnTo>
                  <a:pt x="1741114" y="190607"/>
                </a:lnTo>
                <a:lnTo>
                  <a:pt x="1740758" y="190607"/>
                </a:lnTo>
                <a:lnTo>
                  <a:pt x="1740758" y="207706"/>
                </a:lnTo>
                <a:lnTo>
                  <a:pt x="1741114" y="207706"/>
                </a:lnTo>
                <a:lnTo>
                  <a:pt x="1758257" y="207706"/>
                </a:lnTo>
                <a:lnTo>
                  <a:pt x="1758257" y="190607"/>
                </a:lnTo>
                <a:lnTo>
                  <a:pt x="1758257" y="20"/>
                </a:lnTo>
                <a:lnTo>
                  <a:pt x="1800905" y="20"/>
                </a:lnTo>
                <a:lnTo>
                  <a:pt x="1887143" y="20"/>
                </a:lnTo>
                <a:lnTo>
                  <a:pt x="1887143" y="125202"/>
                </a:lnTo>
                <a:lnTo>
                  <a:pt x="1887498" y="125202"/>
                </a:lnTo>
                <a:lnTo>
                  <a:pt x="1887498" y="190606"/>
                </a:lnTo>
                <a:lnTo>
                  <a:pt x="1887143" y="190606"/>
                </a:lnTo>
                <a:lnTo>
                  <a:pt x="1887143" y="207705"/>
                </a:lnTo>
                <a:lnTo>
                  <a:pt x="1887498" y="207705"/>
                </a:lnTo>
                <a:lnTo>
                  <a:pt x="1904642" y="207705"/>
                </a:lnTo>
                <a:lnTo>
                  <a:pt x="1904642" y="190606"/>
                </a:lnTo>
                <a:lnTo>
                  <a:pt x="1904642" y="19"/>
                </a:lnTo>
                <a:lnTo>
                  <a:pt x="1947289" y="19"/>
                </a:lnTo>
                <a:lnTo>
                  <a:pt x="2033528" y="19"/>
                </a:lnTo>
                <a:lnTo>
                  <a:pt x="2033528" y="125202"/>
                </a:lnTo>
                <a:lnTo>
                  <a:pt x="2033884" y="125202"/>
                </a:lnTo>
                <a:lnTo>
                  <a:pt x="2033884" y="190606"/>
                </a:lnTo>
                <a:lnTo>
                  <a:pt x="2033528" y="190606"/>
                </a:lnTo>
                <a:lnTo>
                  <a:pt x="2033528" y="207705"/>
                </a:lnTo>
                <a:lnTo>
                  <a:pt x="2033884" y="207705"/>
                </a:lnTo>
                <a:lnTo>
                  <a:pt x="2051028" y="207705"/>
                </a:lnTo>
                <a:lnTo>
                  <a:pt x="2051028" y="190606"/>
                </a:lnTo>
                <a:lnTo>
                  <a:pt x="2051028" y="19"/>
                </a:lnTo>
                <a:lnTo>
                  <a:pt x="2093674" y="19"/>
                </a:lnTo>
                <a:lnTo>
                  <a:pt x="2179914" y="19"/>
                </a:lnTo>
                <a:lnTo>
                  <a:pt x="2179914" y="125201"/>
                </a:lnTo>
                <a:lnTo>
                  <a:pt x="2180269" y="125201"/>
                </a:lnTo>
                <a:lnTo>
                  <a:pt x="2180269" y="190605"/>
                </a:lnTo>
                <a:lnTo>
                  <a:pt x="2179914" y="190605"/>
                </a:lnTo>
                <a:lnTo>
                  <a:pt x="2179914" y="207704"/>
                </a:lnTo>
                <a:lnTo>
                  <a:pt x="2180269" y="207704"/>
                </a:lnTo>
                <a:lnTo>
                  <a:pt x="2197413" y="207704"/>
                </a:lnTo>
                <a:lnTo>
                  <a:pt x="2197413" y="190605"/>
                </a:lnTo>
                <a:lnTo>
                  <a:pt x="2197413" y="18"/>
                </a:lnTo>
                <a:lnTo>
                  <a:pt x="2240060" y="18"/>
                </a:lnTo>
                <a:lnTo>
                  <a:pt x="2326299" y="18"/>
                </a:lnTo>
                <a:lnTo>
                  <a:pt x="2326299" y="125201"/>
                </a:lnTo>
                <a:lnTo>
                  <a:pt x="2326653" y="125201"/>
                </a:lnTo>
                <a:lnTo>
                  <a:pt x="2326653" y="190605"/>
                </a:lnTo>
                <a:lnTo>
                  <a:pt x="2326299" y="190605"/>
                </a:lnTo>
                <a:lnTo>
                  <a:pt x="2326299" y="207704"/>
                </a:lnTo>
                <a:lnTo>
                  <a:pt x="2326653" y="207704"/>
                </a:lnTo>
                <a:lnTo>
                  <a:pt x="2343798" y="207704"/>
                </a:lnTo>
                <a:lnTo>
                  <a:pt x="2343798" y="190605"/>
                </a:lnTo>
                <a:lnTo>
                  <a:pt x="2343798" y="18"/>
                </a:lnTo>
                <a:lnTo>
                  <a:pt x="2386443" y="18"/>
                </a:lnTo>
                <a:lnTo>
                  <a:pt x="2472684" y="18"/>
                </a:lnTo>
                <a:lnTo>
                  <a:pt x="2472684" y="125200"/>
                </a:lnTo>
                <a:lnTo>
                  <a:pt x="2473038" y="125200"/>
                </a:lnTo>
                <a:lnTo>
                  <a:pt x="2473038" y="190604"/>
                </a:lnTo>
                <a:lnTo>
                  <a:pt x="2472684" y="190604"/>
                </a:lnTo>
                <a:lnTo>
                  <a:pt x="2472684" y="207703"/>
                </a:lnTo>
                <a:lnTo>
                  <a:pt x="2473038" y="207703"/>
                </a:lnTo>
                <a:lnTo>
                  <a:pt x="2490182" y="207703"/>
                </a:lnTo>
                <a:lnTo>
                  <a:pt x="2490182" y="190604"/>
                </a:lnTo>
                <a:lnTo>
                  <a:pt x="2490182" y="17"/>
                </a:lnTo>
                <a:lnTo>
                  <a:pt x="2532829" y="17"/>
                </a:lnTo>
                <a:lnTo>
                  <a:pt x="2619066" y="17"/>
                </a:lnTo>
                <a:lnTo>
                  <a:pt x="2619066" y="125199"/>
                </a:lnTo>
                <a:lnTo>
                  <a:pt x="2619423" y="125199"/>
                </a:lnTo>
                <a:lnTo>
                  <a:pt x="2619423" y="190603"/>
                </a:lnTo>
                <a:lnTo>
                  <a:pt x="2619066" y="190603"/>
                </a:lnTo>
                <a:lnTo>
                  <a:pt x="2619066" y="207702"/>
                </a:lnTo>
                <a:lnTo>
                  <a:pt x="2619423" y="207702"/>
                </a:lnTo>
                <a:lnTo>
                  <a:pt x="2636567" y="207702"/>
                </a:lnTo>
                <a:lnTo>
                  <a:pt x="2636567" y="190603"/>
                </a:lnTo>
                <a:lnTo>
                  <a:pt x="2636567" y="16"/>
                </a:lnTo>
                <a:lnTo>
                  <a:pt x="2679213" y="16"/>
                </a:lnTo>
                <a:lnTo>
                  <a:pt x="2765452" y="16"/>
                </a:lnTo>
                <a:lnTo>
                  <a:pt x="2765452" y="125198"/>
                </a:lnTo>
                <a:lnTo>
                  <a:pt x="2765808" y="125198"/>
                </a:lnTo>
                <a:lnTo>
                  <a:pt x="2765808" y="190602"/>
                </a:lnTo>
                <a:lnTo>
                  <a:pt x="2765452" y="190602"/>
                </a:lnTo>
                <a:lnTo>
                  <a:pt x="2765452" y="207701"/>
                </a:lnTo>
                <a:lnTo>
                  <a:pt x="2765808" y="207701"/>
                </a:lnTo>
                <a:lnTo>
                  <a:pt x="2782952" y="207701"/>
                </a:lnTo>
                <a:lnTo>
                  <a:pt x="2782952" y="190602"/>
                </a:lnTo>
                <a:lnTo>
                  <a:pt x="2782952" y="15"/>
                </a:lnTo>
                <a:lnTo>
                  <a:pt x="2825597" y="15"/>
                </a:lnTo>
                <a:lnTo>
                  <a:pt x="2911837" y="15"/>
                </a:lnTo>
                <a:lnTo>
                  <a:pt x="2911837" y="125198"/>
                </a:lnTo>
                <a:lnTo>
                  <a:pt x="2912192" y="125198"/>
                </a:lnTo>
                <a:lnTo>
                  <a:pt x="2912192" y="190602"/>
                </a:lnTo>
                <a:lnTo>
                  <a:pt x="2911837" y="190602"/>
                </a:lnTo>
                <a:lnTo>
                  <a:pt x="2911837" y="207701"/>
                </a:lnTo>
                <a:lnTo>
                  <a:pt x="2912192" y="207701"/>
                </a:lnTo>
                <a:lnTo>
                  <a:pt x="2929336" y="207701"/>
                </a:lnTo>
                <a:lnTo>
                  <a:pt x="2929336" y="190602"/>
                </a:lnTo>
                <a:lnTo>
                  <a:pt x="2929336" y="15"/>
                </a:lnTo>
                <a:lnTo>
                  <a:pt x="2971983" y="15"/>
                </a:lnTo>
                <a:lnTo>
                  <a:pt x="3058221" y="15"/>
                </a:lnTo>
                <a:lnTo>
                  <a:pt x="3058221" y="125198"/>
                </a:lnTo>
                <a:lnTo>
                  <a:pt x="3058578" y="125198"/>
                </a:lnTo>
                <a:lnTo>
                  <a:pt x="3058578" y="190602"/>
                </a:lnTo>
                <a:lnTo>
                  <a:pt x="3058221" y="190602"/>
                </a:lnTo>
                <a:lnTo>
                  <a:pt x="3058221" y="207701"/>
                </a:lnTo>
                <a:lnTo>
                  <a:pt x="3058578" y="207701"/>
                </a:lnTo>
                <a:lnTo>
                  <a:pt x="3075722" y="207701"/>
                </a:lnTo>
                <a:lnTo>
                  <a:pt x="3075722" y="190602"/>
                </a:lnTo>
                <a:lnTo>
                  <a:pt x="3075722" y="15"/>
                </a:lnTo>
                <a:lnTo>
                  <a:pt x="3118368" y="15"/>
                </a:lnTo>
                <a:lnTo>
                  <a:pt x="3204607" y="15"/>
                </a:lnTo>
                <a:lnTo>
                  <a:pt x="3204607" y="125197"/>
                </a:lnTo>
                <a:lnTo>
                  <a:pt x="3204963" y="125197"/>
                </a:lnTo>
                <a:lnTo>
                  <a:pt x="3204963" y="190601"/>
                </a:lnTo>
                <a:lnTo>
                  <a:pt x="3204607" y="190601"/>
                </a:lnTo>
                <a:lnTo>
                  <a:pt x="3204607" y="207700"/>
                </a:lnTo>
                <a:lnTo>
                  <a:pt x="3204963" y="207700"/>
                </a:lnTo>
                <a:lnTo>
                  <a:pt x="3222107" y="207700"/>
                </a:lnTo>
                <a:lnTo>
                  <a:pt x="3222107" y="190601"/>
                </a:lnTo>
                <a:lnTo>
                  <a:pt x="3222107" y="14"/>
                </a:lnTo>
                <a:lnTo>
                  <a:pt x="3264752" y="14"/>
                </a:lnTo>
                <a:lnTo>
                  <a:pt x="3350992" y="14"/>
                </a:lnTo>
                <a:lnTo>
                  <a:pt x="3350992" y="125196"/>
                </a:lnTo>
                <a:lnTo>
                  <a:pt x="3351347" y="125196"/>
                </a:lnTo>
                <a:lnTo>
                  <a:pt x="3351347" y="190600"/>
                </a:lnTo>
                <a:lnTo>
                  <a:pt x="3350992" y="190600"/>
                </a:lnTo>
                <a:lnTo>
                  <a:pt x="3350992" y="207699"/>
                </a:lnTo>
                <a:lnTo>
                  <a:pt x="3351347" y="207699"/>
                </a:lnTo>
                <a:lnTo>
                  <a:pt x="3368491" y="207699"/>
                </a:lnTo>
                <a:lnTo>
                  <a:pt x="3368491" y="190600"/>
                </a:lnTo>
                <a:lnTo>
                  <a:pt x="3368491" y="13"/>
                </a:lnTo>
                <a:lnTo>
                  <a:pt x="3411138" y="13"/>
                </a:lnTo>
                <a:lnTo>
                  <a:pt x="3497376" y="13"/>
                </a:lnTo>
                <a:lnTo>
                  <a:pt x="3497376" y="125195"/>
                </a:lnTo>
                <a:lnTo>
                  <a:pt x="3497733" y="125195"/>
                </a:lnTo>
                <a:lnTo>
                  <a:pt x="3497733" y="190599"/>
                </a:lnTo>
                <a:lnTo>
                  <a:pt x="3497376" y="190599"/>
                </a:lnTo>
                <a:lnTo>
                  <a:pt x="3497376" y="207698"/>
                </a:lnTo>
                <a:lnTo>
                  <a:pt x="3497733" y="207698"/>
                </a:lnTo>
                <a:lnTo>
                  <a:pt x="3514877" y="207698"/>
                </a:lnTo>
                <a:lnTo>
                  <a:pt x="3514877" y="190599"/>
                </a:lnTo>
                <a:lnTo>
                  <a:pt x="3514877" y="12"/>
                </a:lnTo>
                <a:lnTo>
                  <a:pt x="3557523" y="12"/>
                </a:lnTo>
                <a:lnTo>
                  <a:pt x="3643762" y="12"/>
                </a:lnTo>
                <a:lnTo>
                  <a:pt x="3643762" y="125195"/>
                </a:lnTo>
                <a:lnTo>
                  <a:pt x="3644118" y="125195"/>
                </a:lnTo>
                <a:lnTo>
                  <a:pt x="3644118" y="190599"/>
                </a:lnTo>
                <a:lnTo>
                  <a:pt x="3643762" y="190599"/>
                </a:lnTo>
                <a:lnTo>
                  <a:pt x="3643762" y="207698"/>
                </a:lnTo>
                <a:lnTo>
                  <a:pt x="3644118" y="207698"/>
                </a:lnTo>
                <a:lnTo>
                  <a:pt x="3661262" y="207698"/>
                </a:lnTo>
                <a:lnTo>
                  <a:pt x="3661262" y="190599"/>
                </a:lnTo>
                <a:lnTo>
                  <a:pt x="3661262" y="12"/>
                </a:lnTo>
                <a:lnTo>
                  <a:pt x="3703907" y="12"/>
                </a:lnTo>
                <a:lnTo>
                  <a:pt x="3790147" y="12"/>
                </a:lnTo>
                <a:lnTo>
                  <a:pt x="3790147" y="125195"/>
                </a:lnTo>
                <a:lnTo>
                  <a:pt x="3790502" y="125195"/>
                </a:lnTo>
                <a:lnTo>
                  <a:pt x="3790502" y="190599"/>
                </a:lnTo>
                <a:lnTo>
                  <a:pt x="3790147" y="190599"/>
                </a:lnTo>
                <a:lnTo>
                  <a:pt x="3790147" y="207698"/>
                </a:lnTo>
                <a:lnTo>
                  <a:pt x="3790502" y="207698"/>
                </a:lnTo>
                <a:lnTo>
                  <a:pt x="3807646" y="207698"/>
                </a:lnTo>
                <a:lnTo>
                  <a:pt x="3807646" y="190599"/>
                </a:lnTo>
                <a:lnTo>
                  <a:pt x="3807646" y="12"/>
                </a:lnTo>
                <a:lnTo>
                  <a:pt x="3850292" y="12"/>
                </a:lnTo>
                <a:lnTo>
                  <a:pt x="3936531" y="12"/>
                </a:lnTo>
                <a:lnTo>
                  <a:pt x="3936531" y="125194"/>
                </a:lnTo>
                <a:lnTo>
                  <a:pt x="3936887" y="125194"/>
                </a:lnTo>
                <a:lnTo>
                  <a:pt x="3936887" y="190598"/>
                </a:lnTo>
                <a:lnTo>
                  <a:pt x="3936531" y="190598"/>
                </a:lnTo>
                <a:lnTo>
                  <a:pt x="3936531" y="207697"/>
                </a:lnTo>
                <a:lnTo>
                  <a:pt x="3936887" y="207697"/>
                </a:lnTo>
                <a:lnTo>
                  <a:pt x="3954031" y="207697"/>
                </a:lnTo>
                <a:lnTo>
                  <a:pt x="3954031" y="190598"/>
                </a:lnTo>
                <a:lnTo>
                  <a:pt x="3954031" y="11"/>
                </a:lnTo>
                <a:lnTo>
                  <a:pt x="3992262" y="11"/>
                </a:lnTo>
                <a:lnTo>
                  <a:pt x="4082916" y="11"/>
                </a:lnTo>
                <a:lnTo>
                  <a:pt x="4082916" y="207696"/>
                </a:lnTo>
                <a:lnTo>
                  <a:pt x="4096001" y="207696"/>
                </a:lnTo>
                <a:lnTo>
                  <a:pt x="4096001" y="190597"/>
                </a:lnTo>
                <a:lnTo>
                  <a:pt x="4096001" y="10"/>
                </a:lnTo>
                <a:lnTo>
                  <a:pt x="4134232" y="10"/>
                </a:lnTo>
                <a:lnTo>
                  <a:pt x="4224886" y="10"/>
                </a:lnTo>
                <a:lnTo>
                  <a:pt x="4224886" y="207695"/>
                </a:lnTo>
                <a:lnTo>
                  <a:pt x="4237971" y="207695"/>
                </a:lnTo>
                <a:lnTo>
                  <a:pt x="4237971" y="190596"/>
                </a:lnTo>
                <a:lnTo>
                  <a:pt x="4237971" y="9"/>
                </a:lnTo>
                <a:lnTo>
                  <a:pt x="4276202" y="9"/>
                </a:lnTo>
                <a:lnTo>
                  <a:pt x="4366856" y="9"/>
                </a:lnTo>
                <a:lnTo>
                  <a:pt x="4366856" y="207694"/>
                </a:lnTo>
                <a:lnTo>
                  <a:pt x="4379941" y="207694"/>
                </a:lnTo>
                <a:lnTo>
                  <a:pt x="4379941" y="190595"/>
                </a:lnTo>
                <a:lnTo>
                  <a:pt x="4379941" y="8"/>
                </a:lnTo>
                <a:lnTo>
                  <a:pt x="4418172" y="8"/>
                </a:lnTo>
                <a:lnTo>
                  <a:pt x="4508826" y="8"/>
                </a:lnTo>
                <a:lnTo>
                  <a:pt x="4508826" y="207694"/>
                </a:lnTo>
                <a:lnTo>
                  <a:pt x="4521911" y="207694"/>
                </a:lnTo>
                <a:lnTo>
                  <a:pt x="4521911" y="190595"/>
                </a:lnTo>
                <a:lnTo>
                  <a:pt x="4521911" y="8"/>
                </a:lnTo>
                <a:lnTo>
                  <a:pt x="4560142" y="8"/>
                </a:lnTo>
                <a:lnTo>
                  <a:pt x="4650796" y="8"/>
                </a:lnTo>
                <a:lnTo>
                  <a:pt x="4650796" y="207693"/>
                </a:lnTo>
                <a:lnTo>
                  <a:pt x="4663881" y="207693"/>
                </a:lnTo>
                <a:lnTo>
                  <a:pt x="4663881" y="190594"/>
                </a:lnTo>
                <a:lnTo>
                  <a:pt x="4663881" y="7"/>
                </a:lnTo>
                <a:lnTo>
                  <a:pt x="4702112" y="7"/>
                </a:lnTo>
                <a:lnTo>
                  <a:pt x="4792766" y="7"/>
                </a:lnTo>
                <a:lnTo>
                  <a:pt x="4792766" y="207692"/>
                </a:lnTo>
                <a:lnTo>
                  <a:pt x="4805851" y="207692"/>
                </a:lnTo>
                <a:lnTo>
                  <a:pt x="4805851" y="190593"/>
                </a:lnTo>
                <a:lnTo>
                  <a:pt x="4805851" y="6"/>
                </a:lnTo>
                <a:lnTo>
                  <a:pt x="4844082" y="6"/>
                </a:lnTo>
                <a:lnTo>
                  <a:pt x="4934736" y="6"/>
                </a:lnTo>
                <a:lnTo>
                  <a:pt x="4934736" y="207691"/>
                </a:lnTo>
                <a:lnTo>
                  <a:pt x="4947821" y="207691"/>
                </a:lnTo>
                <a:lnTo>
                  <a:pt x="4947821" y="190592"/>
                </a:lnTo>
                <a:lnTo>
                  <a:pt x="4947821" y="5"/>
                </a:lnTo>
                <a:lnTo>
                  <a:pt x="4986052" y="5"/>
                </a:lnTo>
                <a:lnTo>
                  <a:pt x="5076706" y="5"/>
                </a:lnTo>
                <a:lnTo>
                  <a:pt x="5076706" y="207690"/>
                </a:lnTo>
                <a:lnTo>
                  <a:pt x="5089791" y="207690"/>
                </a:lnTo>
                <a:lnTo>
                  <a:pt x="5089791" y="190591"/>
                </a:lnTo>
                <a:lnTo>
                  <a:pt x="5089791" y="4"/>
                </a:lnTo>
                <a:lnTo>
                  <a:pt x="5128022" y="4"/>
                </a:lnTo>
                <a:lnTo>
                  <a:pt x="5218676" y="4"/>
                </a:lnTo>
                <a:lnTo>
                  <a:pt x="5218676" y="207690"/>
                </a:lnTo>
                <a:lnTo>
                  <a:pt x="5231761" y="207690"/>
                </a:lnTo>
                <a:lnTo>
                  <a:pt x="5231761" y="190591"/>
                </a:lnTo>
                <a:lnTo>
                  <a:pt x="5231761" y="4"/>
                </a:lnTo>
                <a:lnTo>
                  <a:pt x="5269992" y="4"/>
                </a:lnTo>
                <a:lnTo>
                  <a:pt x="5360646" y="4"/>
                </a:lnTo>
                <a:lnTo>
                  <a:pt x="5360646" y="207689"/>
                </a:lnTo>
                <a:lnTo>
                  <a:pt x="5373731" y="207689"/>
                </a:lnTo>
                <a:lnTo>
                  <a:pt x="5373731" y="190590"/>
                </a:lnTo>
                <a:lnTo>
                  <a:pt x="5373731" y="3"/>
                </a:lnTo>
                <a:lnTo>
                  <a:pt x="5411963" y="3"/>
                </a:lnTo>
                <a:lnTo>
                  <a:pt x="5502616" y="3"/>
                </a:lnTo>
                <a:lnTo>
                  <a:pt x="5502616" y="207688"/>
                </a:lnTo>
                <a:lnTo>
                  <a:pt x="5515702" y="207688"/>
                </a:lnTo>
                <a:lnTo>
                  <a:pt x="5515702" y="190589"/>
                </a:lnTo>
                <a:lnTo>
                  <a:pt x="5515702" y="2"/>
                </a:lnTo>
                <a:lnTo>
                  <a:pt x="5553933" y="2"/>
                </a:lnTo>
                <a:lnTo>
                  <a:pt x="5644587" y="2"/>
                </a:lnTo>
                <a:lnTo>
                  <a:pt x="5644587" y="207687"/>
                </a:lnTo>
                <a:lnTo>
                  <a:pt x="5657672" y="207687"/>
                </a:lnTo>
                <a:lnTo>
                  <a:pt x="5657672" y="190588"/>
                </a:lnTo>
                <a:lnTo>
                  <a:pt x="5657672" y="1"/>
                </a:lnTo>
                <a:lnTo>
                  <a:pt x="5695903" y="1"/>
                </a:lnTo>
                <a:lnTo>
                  <a:pt x="5786557" y="1"/>
                </a:lnTo>
                <a:lnTo>
                  <a:pt x="5786557" y="207687"/>
                </a:lnTo>
                <a:lnTo>
                  <a:pt x="5799642" y="207687"/>
                </a:lnTo>
                <a:lnTo>
                  <a:pt x="5799642" y="190588"/>
                </a:lnTo>
                <a:lnTo>
                  <a:pt x="5799642" y="1"/>
                </a:lnTo>
                <a:lnTo>
                  <a:pt x="5837873" y="1"/>
                </a:lnTo>
                <a:lnTo>
                  <a:pt x="5928527" y="1"/>
                </a:lnTo>
                <a:lnTo>
                  <a:pt x="5928527" y="207686"/>
                </a:lnTo>
                <a:lnTo>
                  <a:pt x="5941612" y="207686"/>
                </a:lnTo>
                <a:lnTo>
                  <a:pt x="5941612" y="190587"/>
                </a:lnTo>
                <a:close/>
              </a:path>
            </a:pathLst>
          </a:custGeom>
          <a:solidFill>
            <a:srgbClr val="C2D4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962083" y="1267799"/>
            <a:ext cx="7688915" cy="0"/>
          </a:xfrm>
          <a:prstGeom prst="line">
            <a:avLst/>
          </a:prstGeom>
          <a:ln w="1270">
            <a:solidFill>
              <a:srgbClr val="C2D4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1747149" y="2150429"/>
            <a:ext cx="611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山川泱泱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紅顏總易老，英雄終遲暮。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831083" y="4428825"/>
            <a:ext cx="5950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天地悠悠，古今興廢事，蕭條是皇圖。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747149" y="3289627"/>
            <a:ext cx="6118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過客匆匆，後浪推前浪，物是人已非。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996" y="1222980"/>
            <a:ext cx="1380236" cy="141327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5717" y="2452271"/>
            <a:ext cx="1190392" cy="120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3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" y="-297"/>
            <a:ext cx="12193056" cy="6858594"/>
          </a:xfrm>
          <a:prstGeom prst="rect">
            <a:avLst/>
          </a:prstGeom>
        </p:spPr>
      </p:pic>
      <p:sp>
        <p:nvSpPr>
          <p:cNvPr id="198" name="任意多边形 197"/>
          <p:cNvSpPr/>
          <p:nvPr/>
        </p:nvSpPr>
        <p:spPr>
          <a:xfrm flipV="1">
            <a:off x="753017" y="814912"/>
            <a:ext cx="8472926" cy="150832"/>
          </a:xfrm>
          <a:custGeom>
            <a:avLst/>
            <a:gdLst>
              <a:gd name="connsiteX0" fmla="*/ 4227667 w 8472926"/>
              <a:gd name="connsiteY0" fmla="*/ 150832 h 150832"/>
              <a:gd name="connsiteX1" fmla="*/ 4374055 w 8472926"/>
              <a:gd name="connsiteY1" fmla="*/ 150832 h 150832"/>
              <a:gd name="connsiteX2" fmla="*/ 4374056 w 8472926"/>
              <a:gd name="connsiteY2" fmla="*/ 150832 h 150832"/>
              <a:gd name="connsiteX3" fmla="*/ 4520443 w 8472926"/>
              <a:gd name="connsiteY3" fmla="*/ 150832 h 150832"/>
              <a:gd name="connsiteX4" fmla="*/ 4520444 w 8472926"/>
              <a:gd name="connsiteY4" fmla="*/ 150832 h 150832"/>
              <a:gd name="connsiteX5" fmla="*/ 4666832 w 8472926"/>
              <a:gd name="connsiteY5" fmla="*/ 150832 h 150832"/>
              <a:gd name="connsiteX6" fmla="*/ 4813220 w 8472926"/>
              <a:gd name="connsiteY6" fmla="*/ 150832 h 150832"/>
              <a:gd name="connsiteX7" fmla="*/ 4813221 w 8472926"/>
              <a:gd name="connsiteY7" fmla="*/ 150832 h 150832"/>
              <a:gd name="connsiteX8" fmla="*/ 4959608 w 8472926"/>
              <a:gd name="connsiteY8" fmla="*/ 150832 h 150832"/>
              <a:gd name="connsiteX9" fmla="*/ 4959609 w 8472926"/>
              <a:gd name="connsiteY9" fmla="*/ 150832 h 150832"/>
              <a:gd name="connsiteX10" fmla="*/ 5105996 w 8472926"/>
              <a:gd name="connsiteY10" fmla="*/ 150832 h 150832"/>
              <a:gd name="connsiteX11" fmla="*/ 5105997 w 8472926"/>
              <a:gd name="connsiteY11" fmla="*/ 150832 h 150832"/>
              <a:gd name="connsiteX12" fmla="*/ 5252385 w 8472926"/>
              <a:gd name="connsiteY12" fmla="*/ 150832 h 150832"/>
              <a:gd name="connsiteX13" fmla="*/ 5398772 w 8472926"/>
              <a:gd name="connsiteY13" fmla="*/ 150832 h 150832"/>
              <a:gd name="connsiteX14" fmla="*/ 5398774 w 8472926"/>
              <a:gd name="connsiteY14" fmla="*/ 150832 h 150832"/>
              <a:gd name="connsiteX15" fmla="*/ 5545161 w 8472926"/>
              <a:gd name="connsiteY15" fmla="*/ 150832 h 150832"/>
              <a:gd name="connsiteX16" fmla="*/ 5691549 w 8472926"/>
              <a:gd name="connsiteY16" fmla="*/ 150832 h 150832"/>
              <a:gd name="connsiteX17" fmla="*/ 5691550 w 8472926"/>
              <a:gd name="connsiteY17" fmla="*/ 150832 h 150832"/>
              <a:gd name="connsiteX18" fmla="*/ 5837938 w 8472926"/>
              <a:gd name="connsiteY18" fmla="*/ 150832 h 150832"/>
              <a:gd name="connsiteX19" fmla="*/ 5984325 w 8472926"/>
              <a:gd name="connsiteY19" fmla="*/ 150832 h 150832"/>
              <a:gd name="connsiteX20" fmla="*/ 5984327 w 8472926"/>
              <a:gd name="connsiteY20" fmla="*/ 150832 h 150832"/>
              <a:gd name="connsiteX21" fmla="*/ 6130714 w 8472926"/>
              <a:gd name="connsiteY21" fmla="*/ 150832 h 150832"/>
              <a:gd name="connsiteX22" fmla="*/ 6277102 w 8472926"/>
              <a:gd name="connsiteY22" fmla="*/ 150832 h 150832"/>
              <a:gd name="connsiteX23" fmla="*/ 6277103 w 8472926"/>
              <a:gd name="connsiteY23" fmla="*/ 150832 h 150832"/>
              <a:gd name="connsiteX24" fmla="*/ 6423491 w 8472926"/>
              <a:gd name="connsiteY24" fmla="*/ 150832 h 150832"/>
              <a:gd name="connsiteX25" fmla="*/ 6569878 w 8472926"/>
              <a:gd name="connsiteY25" fmla="*/ 150832 h 150832"/>
              <a:gd name="connsiteX26" fmla="*/ 6569880 w 8472926"/>
              <a:gd name="connsiteY26" fmla="*/ 150832 h 150832"/>
              <a:gd name="connsiteX27" fmla="*/ 6716267 w 8472926"/>
              <a:gd name="connsiteY27" fmla="*/ 150832 h 150832"/>
              <a:gd name="connsiteX28" fmla="*/ 6862655 w 8472926"/>
              <a:gd name="connsiteY28" fmla="*/ 150832 h 150832"/>
              <a:gd name="connsiteX29" fmla="*/ 6862656 w 8472926"/>
              <a:gd name="connsiteY29" fmla="*/ 150832 h 150832"/>
              <a:gd name="connsiteX30" fmla="*/ 7009044 w 8472926"/>
              <a:gd name="connsiteY30" fmla="*/ 150832 h 150832"/>
              <a:gd name="connsiteX31" fmla="*/ 7155431 w 8472926"/>
              <a:gd name="connsiteY31" fmla="*/ 150832 h 150832"/>
              <a:gd name="connsiteX32" fmla="*/ 7155433 w 8472926"/>
              <a:gd name="connsiteY32" fmla="*/ 150832 h 150832"/>
              <a:gd name="connsiteX33" fmla="*/ 7301820 w 8472926"/>
              <a:gd name="connsiteY33" fmla="*/ 150832 h 150832"/>
              <a:gd name="connsiteX34" fmla="*/ 7448208 w 8472926"/>
              <a:gd name="connsiteY34" fmla="*/ 150832 h 150832"/>
              <a:gd name="connsiteX35" fmla="*/ 7448209 w 8472926"/>
              <a:gd name="connsiteY35" fmla="*/ 150832 h 150832"/>
              <a:gd name="connsiteX36" fmla="*/ 7594597 w 8472926"/>
              <a:gd name="connsiteY36" fmla="*/ 150832 h 150832"/>
              <a:gd name="connsiteX37" fmla="*/ 7740984 w 8472926"/>
              <a:gd name="connsiteY37" fmla="*/ 150832 h 150832"/>
              <a:gd name="connsiteX38" fmla="*/ 7740986 w 8472926"/>
              <a:gd name="connsiteY38" fmla="*/ 150832 h 150832"/>
              <a:gd name="connsiteX39" fmla="*/ 7887373 w 8472926"/>
              <a:gd name="connsiteY39" fmla="*/ 150832 h 150832"/>
              <a:gd name="connsiteX40" fmla="*/ 8033761 w 8472926"/>
              <a:gd name="connsiteY40" fmla="*/ 150832 h 150832"/>
              <a:gd name="connsiteX41" fmla="*/ 8033762 w 8472926"/>
              <a:gd name="connsiteY41" fmla="*/ 150832 h 150832"/>
              <a:gd name="connsiteX42" fmla="*/ 8180150 w 8472926"/>
              <a:gd name="connsiteY42" fmla="*/ 150832 h 150832"/>
              <a:gd name="connsiteX43" fmla="*/ 8326537 w 8472926"/>
              <a:gd name="connsiteY43" fmla="*/ 150832 h 150832"/>
              <a:gd name="connsiteX44" fmla="*/ 8326539 w 8472926"/>
              <a:gd name="connsiteY44" fmla="*/ 150832 h 150832"/>
              <a:gd name="connsiteX45" fmla="*/ 8472926 w 8472926"/>
              <a:gd name="connsiteY45" fmla="*/ 150832 h 150832"/>
              <a:gd name="connsiteX46" fmla="*/ 8472926 w 8472926"/>
              <a:gd name="connsiteY46" fmla="*/ 1 h 150832"/>
              <a:gd name="connsiteX47" fmla="*/ 8344151 w 8472926"/>
              <a:gd name="connsiteY47" fmla="*/ 1 h 150832"/>
              <a:gd name="connsiteX48" fmla="*/ 8344151 w 8472926"/>
              <a:gd name="connsiteY48" fmla="*/ 113636 h 150832"/>
              <a:gd name="connsiteX49" fmla="*/ 8437444 w 8472926"/>
              <a:gd name="connsiteY49" fmla="*/ 113636 h 150832"/>
              <a:gd name="connsiteX50" fmla="*/ 8437444 w 8472926"/>
              <a:gd name="connsiteY50" fmla="*/ 37353 h 150832"/>
              <a:gd name="connsiteX51" fmla="*/ 8382020 w 8472926"/>
              <a:gd name="connsiteY51" fmla="*/ 37353 h 150832"/>
              <a:gd name="connsiteX52" fmla="*/ 8382020 w 8472926"/>
              <a:gd name="connsiteY52" fmla="*/ 76690 h 150832"/>
              <a:gd name="connsiteX53" fmla="*/ 8400749 w 8472926"/>
              <a:gd name="connsiteY53" fmla="*/ 76690 h 150832"/>
              <a:gd name="connsiteX54" fmla="*/ 8400749 w 8472926"/>
              <a:gd name="connsiteY54" fmla="*/ 58372 h 150832"/>
              <a:gd name="connsiteX55" fmla="*/ 8415779 w 8472926"/>
              <a:gd name="connsiteY55" fmla="*/ 58372 h 150832"/>
              <a:gd name="connsiteX56" fmla="*/ 8415779 w 8472926"/>
              <a:gd name="connsiteY56" fmla="*/ 91720 h 150832"/>
              <a:gd name="connsiteX57" fmla="*/ 8406542 w 8472926"/>
              <a:gd name="connsiteY57" fmla="*/ 91720 h 150832"/>
              <a:gd name="connsiteX58" fmla="*/ 8400749 w 8472926"/>
              <a:gd name="connsiteY58" fmla="*/ 91720 h 150832"/>
              <a:gd name="connsiteX59" fmla="*/ 8365052 w 8472926"/>
              <a:gd name="connsiteY59" fmla="*/ 91720 h 150832"/>
              <a:gd name="connsiteX60" fmla="*/ 8365052 w 8472926"/>
              <a:gd name="connsiteY60" fmla="*/ 80800 h 150832"/>
              <a:gd name="connsiteX61" fmla="*/ 8365052 w 8472926"/>
              <a:gd name="connsiteY61" fmla="*/ 76690 h 150832"/>
              <a:gd name="connsiteX62" fmla="*/ 8365052 w 8472926"/>
              <a:gd name="connsiteY62" fmla="*/ 22381 h 150832"/>
              <a:gd name="connsiteX63" fmla="*/ 8374622 w 8472926"/>
              <a:gd name="connsiteY63" fmla="*/ 22381 h 150832"/>
              <a:gd name="connsiteX64" fmla="*/ 8382020 w 8472926"/>
              <a:gd name="connsiteY64" fmla="*/ 22381 h 150832"/>
              <a:gd name="connsiteX65" fmla="*/ 8452768 w 8472926"/>
              <a:gd name="connsiteY65" fmla="*/ 22381 h 150832"/>
              <a:gd name="connsiteX66" fmla="*/ 8452768 w 8472926"/>
              <a:gd name="connsiteY66" fmla="*/ 30356 h 150832"/>
              <a:gd name="connsiteX67" fmla="*/ 8452768 w 8472926"/>
              <a:gd name="connsiteY67" fmla="*/ 37353 h 150832"/>
              <a:gd name="connsiteX68" fmla="*/ 8452768 w 8472926"/>
              <a:gd name="connsiteY68" fmla="*/ 129237 h 150832"/>
              <a:gd name="connsiteX69" fmla="*/ 8443374 w 8472926"/>
              <a:gd name="connsiteY69" fmla="*/ 129237 h 150832"/>
              <a:gd name="connsiteX70" fmla="*/ 8437444 w 8472926"/>
              <a:gd name="connsiteY70" fmla="*/ 129237 h 150832"/>
              <a:gd name="connsiteX71" fmla="*/ 8326539 w 8472926"/>
              <a:gd name="connsiteY71" fmla="*/ 129237 h 150832"/>
              <a:gd name="connsiteX72" fmla="*/ 8326539 w 8472926"/>
              <a:gd name="connsiteY72" fmla="*/ 1 h 150832"/>
              <a:gd name="connsiteX73" fmla="*/ 8197764 w 8472926"/>
              <a:gd name="connsiteY73" fmla="*/ 1 h 150832"/>
              <a:gd name="connsiteX74" fmla="*/ 8197764 w 8472926"/>
              <a:gd name="connsiteY74" fmla="*/ 113636 h 150832"/>
              <a:gd name="connsiteX75" fmla="*/ 8291057 w 8472926"/>
              <a:gd name="connsiteY75" fmla="*/ 113636 h 150832"/>
              <a:gd name="connsiteX76" fmla="*/ 8291057 w 8472926"/>
              <a:gd name="connsiteY76" fmla="*/ 37353 h 150832"/>
              <a:gd name="connsiteX77" fmla="*/ 8235633 w 8472926"/>
              <a:gd name="connsiteY77" fmla="*/ 37353 h 150832"/>
              <a:gd name="connsiteX78" fmla="*/ 8235633 w 8472926"/>
              <a:gd name="connsiteY78" fmla="*/ 76690 h 150832"/>
              <a:gd name="connsiteX79" fmla="*/ 8254362 w 8472926"/>
              <a:gd name="connsiteY79" fmla="*/ 76690 h 150832"/>
              <a:gd name="connsiteX80" fmla="*/ 8254362 w 8472926"/>
              <a:gd name="connsiteY80" fmla="*/ 58372 h 150832"/>
              <a:gd name="connsiteX81" fmla="*/ 8269392 w 8472926"/>
              <a:gd name="connsiteY81" fmla="*/ 58372 h 150832"/>
              <a:gd name="connsiteX82" fmla="*/ 8269392 w 8472926"/>
              <a:gd name="connsiteY82" fmla="*/ 91720 h 150832"/>
              <a:gd name="connsiteX83" fmla="*/ 8260155 w 8472926"/>
              <a:gd name="connsiteY83" fmla="*/ 91720 h 150832"/>
              <a:gd name="connsiteX84" fmla="*/ 8254362 w 8472926"/>
              <a:gd name="connsiteY84" fmla="*/ 91720 h 150832"/>
              <a:gd name="connsiteX85" fmla="*/ 8218665 w 8472926"/>
              <a:gd name="connsiteY85" fmla="*/ 91720 h 150832"/>
              <a:gd name="connsiteX86" fmla="*/ 8218665 w 8472926"/>
              <a:gd name="connsiteY86" fmla="*/ 80800 h 150832"/>
              <a:gd name="connsiteX87" fmla="*/ 8218665 w 8472926"/>
              <a:gd name="connsiteY87" fmla="*/ 76690 h 150832"/>
              <a:gd name="connsiteX88" fmla="*/ 8218665 w 8472926"/>
              <a:gd name="connsiteY88" fmla="*/ 22381 h 150832"/>
              <a:gd name="connsiteX89" fmla="*/ 8228235 w 8472926"/>
              <a:gd name="connsiteY89" fmla="*/ 22381 h 150832"/>
              <a:gd name="connsiteX90" fmla="*/ 8235633 w 8472926"/>
              <a:gd name="connsiteY90" fmla="*/ 22381 h 150832"/>
              <a:gd name="connsiteX91" fmla="*/ 8306381 w 8472926"/>
              <a:gd name="connsiteY91" fmla="*/ 22381 h 150832"/>
              <a:gd name="connsiteX92" fmla="*/ 8306381 w 8472926"/>
              <a:gd name="connsiteY92" fmla="*/ 30356 h 150832"/>
              <a:gd name="connsiteX93" fmla="*/ 8306381 w 8472926"/>
              <a:gd name="connsiteY93" fmla="*/ 37353 h 150832"/>
              <a:gd name="connsiteX94" fmla="*/ 8306381 w 8472926"/>
              <a:gd name="connsiteY94" fmla="*/ 129237 h 150832"/>
              <a:gd name="connsiteX95" fmla="*/ 8296987 w 8472926"/>
              <a:gd name="connsiteY95" fmla="*/ 129237 h 150832"/>
              <a:gd name="connsiteX96" fmla="*/ 8291057 w 8472926"/>
              <a:gd name="connsiteY96" fmla="*/ 129237 h 150832"/>
              <a:gd name="connsiteX97" fmla="*/ 8180150 w 8472926"/>
              <a:gd name="connsiteY97" fmla="*/ 129237 h 150832"/>
              <a:gd name="connsiteX98" fmla="*/ 8180150 w 8472926"/>
              <a:gd name="connsiteY98" fmla="*/ 1 h 150832"/>
              <a:gd name="connsiteX99" fmla="*/ 8051375 w 8472926"/>
              <a:gd name="connsiteY99" fmla="*/ 1 h 150832"/>
              <a:gd name="connsiteX100" fmla="*/ 8051375 w 8472926"/>
              <a:gd name="connsiteY100" fmla="*/ 113636 h 150832"/>
              <a:gd name="connsiteX101" fmla="*/ 8144668 w 8472926"/>
              <a:gd name="connsiteY101" fmla="*/ 113636 h 150832"/>
              <a:gd name="connsiteX102" fmla="*/ 8144668 w 8472926"/>
              <a:gd name="connsiteY102" fmla="*/ 37353 h 150832"/>
              <a:gd name="connsiteX103" fmla="*/ 8089244 w 8472926"/>
              <a:gd name="connsiteY103" fmla="*/ 37353 h 150832"/>
              <a:gd name="connsiteX104" fmla="*/ 8089244 w 8472926"/>
              <a:gd name="connsiteY104" fmla="*/ 76690 h 150832"/>
              <a:gd name="connsiteX105" fmla="*/ 8107973 w 8472926"/>
              <a:gd name="connsiteY105" fmla="*/ 76690 h 150832"/>
              <a:gd name="connsiteX106" fmla="*/ 8107973 w 8472926"/>
              <a:gd name="connsiteY106" fmla="*/ 58372 h 150832"/>
              <a:gd name="connsiteX107" fmla="*/ 8123003 w 8472926"/>
              <a:gd name="connsiteY107" fmla="*/ 58372 h 150832"/>
              <a:gd name="connsiteX108" fmla="*/ 8123003 w 8472926"/>
              <a:gd name="connsiteY108" fmla="*/ 91720 h 150832"/>
              <a:gd name="connsiteX109" fmla="*/ 8113766 w 8472926"/>
              <a:gd name="connsiteY109" fmla="*/ 91720 h 150832"/>
              <a:gd name="connsiteX110" fmla="*/ 8107973 w 8472926"/>
              <a:gd name="connsiteY110" fmla="*/ 91720 h 150832"/>
              <a:gd name="connsiteX111" fmla="*/ 8072276 w 8472926"/>
              <a:gd name="connsiteY111" fmla="*/ 91720 h 150832"/>
              <a:gd name="connsiteX112" fmla="*/ 8072276 w 8472926"/>
              <a:gd name="connsiteY112" fmla="*/ 80800 h 150832"/>
              <a:gd name="connsiteX113" fmla="*/ 8072276 w 8472926"/>
              <a:gd name="connsiteY113" fmla="*/ 76690 h 150832"/>
              <a:gd name="connsiteX114" fmla="*/ 8072276 w 8472926"/>
              <a:gd name="connsiteY114" fmla="*/ 22381 h 150832"/>
              <a:gd name="connsiteX115" fmla="*/ 8081846 w 8472926"/>
              <a:gd name="connsiteY115" fmla="*/ 22381 h 150832"/>
              <a:gd name="connsiteX116" fmla="*/ 8089244 w 8472926"/>
              <a:gd name="connsiteY116" fmla="*/ 22381 h 150832"/>
              <a:gd name="connsiteX117" fmla="*/ 8159992 w 8472926"/>
              <a:gd name="connsiteY117" fmla="*/ 22381 h 150832"/>
              <a:gd name="connsiteX118" fmla="*/ 8159992 w 8472926"/>
              <a:gd name="connsiteY118" fmla="*/ 30356 h 150832"/>
              <a:gd name="connsiteX119" fmla="*/ 8159992 w 8472926"/>
              <a:gd name="connsiteY119" fmla="*/ 37353 h 150832"/>
              <a:gd name="connsiteX120" fmla="*/ 8159992 w 8472926"/>
              <a:gd name="connsiteY120" fmla="*/ 129237 h 150832"/>
              <a:gd name="connsiteX121" fmla="*/ 8150598 w 8472926"/>
              <a:gd name="connsiteY121" fmla="*/ 129237 h 150832"/>
              <a:gd name="connsiteX122" fmla="*/ 8144668 w 8472926"/>
              <a:gd name="connsiteY122" fmla="*/ 129237 h 150832"/>
              <a:gd name="connsiteX123" fmla="*/ 8033762 w 8472926"/>
              <a:gd name="connsiteY123" fmla="*/ 129237 h 150832"/>
              <a:gd name="connsiteX124" fmla="*/ 8033762 w 8472926"/>
              <a:gd name="connsiteY124" fmla="*/ 1 h 150832"/>
              <a:gd name="connsiteX125" fmla="*/ 7904987 w 8472926"/>
              <a:gd name="connsiteY125" fmla="*/ 1 h 150832"/>
              <a:gd name="connsiteX126" fmla="*/ 7904987 w 8472926"/>
              <a:gd name="connsiteY126" fmla="*/ 113636 h 150832"/>
              <a:gd name="connsiteX127" fmla="*/ 7998280 w 8472926"/>
              <a:gd name="connsiteY127" fmla="*/ 113636 h 150832"/>
              <a:gd name="connsiteX128" fmla="*/ 7998280 w 8472926"/>
              <a:gd name="connsiteY128" fmla="*/ 37353 h 150832"/>
              <a:gd name="connsiteX129" fmla="*/ 7942856 w 8472926"/>
              <a:gd name="connsiteY129" fmla="*/ 37353 h 150832"/>
              <a:gd name="connsiteX130" fmla="*/ 7942856 w 8472926"/>
              <a:gd name="connsiteY130" fmla="*/ 76690 h 150832"/>
              <a:gd name="connsiteX131" fmla="*/ 7961585 w 8472926"/>
              <a:gd name="connsiteY131" fmla="*/ 76690 h 150832"/>
              <a:gd name="connsiteX132" fmla="*/ 7961585 w 8472926"/>
              <a:gd name="connsiteY132" fmla="*/ 58372 h 150832"/>
              <a:gd name="connsiteX133" fmla="*/ 7976615 w 8472926"/>
              <a:gd name="connsiteY133" fmla="*/ 58372 h 150832"/>
              <a:gd name="connsiteX134" fmla="*/ 7976615 w 8472926"/>
              <a:gd name="connsiteY134" fmla="*/ 91720 h 150832"/>
              <a:gd name="connsiteX135" fmla="*/ 7967378 w 8472926"/>
              <a:gd name="connsiteY135" fmla="*/ 91720 h 150832"/>
              <a:gd name="connsiteX136" fmla="*/ 7961585 w 8472926"/>
              <a:gd name="connsiteY136" fmla="*/ 91720 h 150832"/>
              <a:gd name="connsiteX137" fmla="*/ 7925888 w 8472926"/>
              <a:gd name="connsiteY137" fmla="*/ 91720 h 150832"/>
              <a:gd name="connsiteX138" fmla="*/ 7925888 w 8472926"/>
              <a:gd name="connsiteY138" fmla="*/ 80800 h 150832"/>
              <a:gd name="connsiteX139" fmla="*/ 7925888 w 8472926"/>
              <a:gd name="connsiteY139" fmla="*/ 76690 h 150832"/>
              <a:gd name="connsiteX140" fmla="*/ 7925888 w 8472926"/>
              <a:gd name="connsiteY140" fmla="*/ 22381 h 150832"/>
              <a:gd name="connsiteX141" fmla="*/ 7935458 w 8472926"/>
              <a:gd name="connsiteY141" fmla="*/ 22381 h 150832"/>
              <a:gd name="connsiteX142" fmla="*/ 7942856 w 8472926"/>
              <a:gd name="connsiteY142" fmla="*/ 22381 h 150832"/>
              <a:gd name="connsiteX143" fmla="*/ 8013604 w 8472926"/>
              <a:gd name="connsiteY143" fmla="*/ 22381 h 150832"/>
              <a:gd name="connsiteX144" fmla="*/ 8013604 w 8472926"/>
              <a:gd name="connsiteY144" fmla="*/ 30356 h 150832"/>
              <a:gd name="connsiteX145" fmla="*/ 8013604 w 8472926"/>
              <a:gd name="connsiteY145" fmla="*/ 37353 h 150832"/>
              <a:gd name="connsiteX146" fmla="*/ 8013604 w 8472926"/>
              <a:gd name="connsiteY146" fmla="*/ 129237 h 150832"/>
              <a:gd name="connsiteX147" fmla="*/ 8004210 w 8472926"/>
              <a:gd name="connsiteY147" fmla="*/ 129237 h 150832"/>
              <a:gd name="connsiteX148" fmla="*/ 7998280 w 8472926"/>
              <a:gd name="connsiteY148" fmla="*/ 129237 h 150832"/>
              <a:gd name="connsiteX149" fmla="*/ 7887373 w 8472926"/>
              <a:gd name="connsiteY149" fmla="*/ 129237 h 150832"/>
              <a:gd name="connsiteX150" fmla="*/ 7887373 w 8472926"/>
              <a:gd name="connsiteY150" fmla="*/ 1 h 150832"/>
              <a:gd name="connsiteX151" fmla="*/ 7758598 w 8472926"/>
              <a:gd name="connsiteY151" fmla="*/ 1 h 150832"/>
              <a:gd name="connsiteX152" fmla="*/ 7758598 w 8472926"/>
              <a:gd name="connsiteY152" fmla="*/ 113636 h 150832"/>
              <a:gd name="connsiteX153" fmla="*/ 7851891 w 8472926"/>
              <a:gd name="connsiteY153" fmla="*/ 113636 h 150832"/>
              <a:gd name="connsiteX154" fmla="*/ 7851891 w 8472926"/>
              <a:gd name="connsiteY154" fmla="*/ 37353 h 150832"/>
              <a:gd name="connsiteX155" fmla="*/ 7796467 w 8472926"/>
              <a:gd name="connsiteY155" fmla="*/ 37353 h 150832"/>
              <a:gd name="connsiteX156" fmla="*/ 7796467 w 8472926"/>
              <a:gd name="connsiteY156" fmla="*/ 76690 h 150832"/>
              <a:gd name="connsiteX157" fmla="*/ 7815196 w 8472926"/>
              <a:gd name="connsiteY157" fmla="*/ 76690 h 150832"/>
              <a:gd name="connsiteX158" fmla="*/ 7815196 w 8472926"/>
              <a:gd name="connsiteY158" fmla="*/ 58372 h 150832"/>
              <a:gd name="connsiteX159" fmla="*/ 7830226 w 8472926"/>
              <a:gd name="connsiteY159" fmla="*/ 58372 h 150832"/>
              <a:gd name="connsiteX160" fmla="*/ 7830226 w 8472926"/>
              <a:gd name="connsiteY160" fmla="*/ 91720 h 150832"/>
              <a:gd name="connsiteX161" fmla="*/ 7820989 w 8472926"/>
              <a:gd name="connsiteY161" fmla="*/ 91720 h 150832"/>
              <a:gd name="connsiteX162" fmla="*/ 7815196 w 8472926"/>
              <a:gd name="connsiteY162" fmla="*/ 91720 h 150832"/>
              <a:gd name="connsiteX163" fmla="*/ 7779499 w 8472926"/>
              <a:gd name="connsiteY163" fmla="*/ 91720 h 150832"/>
              <a:gd name="connsiteX164" fmla="*/ 7779499 w 8472926"/>
              <a:gd name="connsiteY164" fmla="*/ 80800 h 150832"/>
              <a:gd name="connsiteX165" fmla="*/ 7779499 w 8472926"/>
              <a:gd name="connsiteY165" fmla="*/ 76690 h 150832"/>
              <a:gd name="connsiteX166" fmla="*/ 7779499 w 8472926"/>
              <a:gd name="connsiteY166" fmla="*/ 22381 h 150832"/>
              <a:gd name="connsiteX167" fmla="*/ 7789069 w 8472926"/>
              <a:gd name="connsiteY167" fmla="*/ 22381 h 150832"/>
              <a:gd name="connsiteX168" fmla="*/ 7796467 w 8472926"/>
              <a:gd name="connsiteY168" fmla="*/ 22381 h 150832"/>
              <a:gd name="connsiteX169" fmla="*/ 7867215 w 8472926"/>
              <a:gd name="connsiteY169" fmla="*/ 22381 h 150832"/>
              <a:gd name="connsiteX170" fmla="*/ 7867215 w 8472926"/>
              <a:gd name="connsiteY170" fmla="*/ 30356 h 150832"/>
              <a:gd name="connsiteX171" fmla="*/ 7867215 w 8472926"/>
              <a:gd name="connsiteY171" fmla="*/ 37353 h 150832"/>
              <a:gd name="connsiteX172" fmla="*/ 7867215 w 8472926"/>
              <a:gd name="connsiteY172" fmla="*/ 129237 h 150832"/>
              <a:gd name="connsiteX173" fmla="*/ 7857821 w 8472926"/>
              <a:gd name="connsiteY173" fmla="*/ 129237 h 150832"/>
              <a:gd name="connsiteX174" fmla="*/ 7851891 w 8472926"/>
              <a:gd name="connsiteY174" fmla="*/ 129237 h 150832"/>
              <a:gd name="connsiteX175" fmla="*/ 7740986 w 8472926"/>
              <a:gd name="connsiteY175" fmla="*/ 129237 h 150832"/>
              <a:gd name="connsiteX176" fmla="*/ 7740986 w 8472926"/>
              <a:gd name="connsiteY176" fmla="*/ 1 h 150832"/>
              <a:gd name="connsiteX177" fmla="*/ 7612211 w 8472926"/>
              <a:gd name="connsiteY177" fmla="*/ 1 h 150832"/>
              <a:gd name="connsiteX178" fmla="*/ 7612211 w 8472926"/>
              <a:gd name="connsiteY178" fmla="*/ 113636 h 150832"/>
              <a:gd name="connsiteX179" fmla="*/ 7705504 w 8472926"/>
              <a:gd name="connsiteY179" fmla="*/ 113636 h 150832"/>
              <a:gd name="connsiteX180" fmla="*/ 7705504 w 8472926"/>
              <a:gd name="connsiteY180" fmla="*/ 37353 h 150832"/>
              <a:gd name="connsiteX181" fmla="*/ 7650080 w 8472926"/>
              <a:gd name="connsiteY181" fmla="*/ 37353 h 150832"/>
              <a:gd name="connsiteX182" fmla="*/ 7650080 w 8472926"/>
              <a:gd name="connsiteY182" fmla="*/ 76690 h 150832"/>
              <a:gd name="connsiteX183" fmla="*/ 7668809 w 8472926"/>
              <a:gd name="connsiteY183" fmla="*/ 76690 h 150832"/>
              <a:gd name="connsiteX184" fmla="*/ 7668809 w 8472926"/>
              <a:gd name="connsiteY184" fmla="*/ 58372 h 150832"/>
              <a:gd name="connsiteX185" fmla="*/ 7683839 w 8472926"/>
              <a:gd name="connsiteY185" fmla="*/ 58372 h 150832"/>
              <a:gd name="connsiteX186" fmla="*/ 7683839 w 8472926"/>
              <a:gd name="connsiteY186" fmla="*/ 91720 h 150832"/>
              <a:gd name="connsiteX187" fmla="*/ 7674602 w 8472926"/>
              <a:gd name="connsiteY187" fmla="*/ 91720 h 150832"/>
              <a:gd name="connsiteX188" fmla="*/ 7668809 w 8472926"/>
              <a:gd name="connsiteY188" fmla="*/ 91720 h 150832"/>
              <a:gd name="connsiteX189" fmla="*/ 7633112 w 8472926"/>
              <a:gd name="connsiteY189" fmla="*/ 91720 h 150832"/>
              <a:gd name="connsiteX190" fmla="*/ 7633112 w 8472926"/>
              <a:gd name="connsiteY190" fmla="*/ 80800 h 150832"/>
              <a:gd name="connsiteX191" fmla="*/ 7633112 w 8472926"/>
              <a:gd name="connsiteY191" fmla="*/ 76690 h 150832"/>
              <a:gd name="connsiteX192" fmla="*/ 7633112 w 8472926"/>
              <a:gd name="connsiteY192" fmla="*/ 22381 h 150832"/>
              <a:gd name="connsiteX193" fmla="*/ 7642682 w 8472926"/>
              <a:gd name="connsiteY193" fmla="*/ 22381 h 150832"/>
              <a:gd name="connsiteX194" fmla="*/ 7650080 w 8472926"/>
              <a:gd name="connsiteY194" fmla="*/ 22381 h 150832"/>
              <a:gd name="connsiteX195" fmla="*/ 7720828 w 8472926"/>
              <a:gd name="connsiteY195" fmla="*/ 22381 h 150832"/>
              <a:gd name="connsiteX196" fmla="*/ 7720828 w 8472926"/>
              <a:gd name="connsiteY196" fmla="*/ 30356 h 150832"/>
              <a:gd name="connsiteX197" fmla="*/ 7720828 w 8472926"/>
              <a:gd name="connsiteY197" fmla="*/ 37353 h 150832"/>
              <a:gd name="connsiteX198" fmla="*/ 7720828 w 8472926"/>
              <a:gd name="connsiteY198" fmla="*/ 129237 h 150832"/>
              <a:gd name="connsiteX199" fmla="*/ 7711434 w 8472926"/>
              <a:gd name="connsiteY199" fmla="*/ 129237 h 150832"/>
              <a:gd name="connsiteX200" fmla="*/ 7705504 w 8472926"/>
              <a:gd name="connsiteY200" fmla="*/ 129237 h 150832"/>
              <a:gd name="connsiteX201" fmla="*/ 7594597 w 8472926"/>
              <a:gd name="connsiteY201" fmla="*/ 129237 h 150832"/>
              <a:gd name="connsiteX202" fmla="*/ 7594597 w 8472926"/>
              <a:gd name="connsiteY202" fmla="*/ 1 h 150832"/>
              <a:gd name="connsiteX203" fmla="*/ 7465822 w 8472926"/>
              <a:gd name="connsiteY203" fmla="*/ 1 h 150832"/>
              <a:gd name="connsiteX204" fmla="*/ 7465822 w 8472926"/>
              <a:gd name="connsiteY204" fmla="*/ 113636 h 150832"/>
              <a:gd name="connsiteX205" fmla="*/ 7559115 w 8472926"/>
              <a:gd name="connsiteY205" fmla="*/ 113636 h 150832"/>
              <a:gd name="connsiteX206" fmla="*/ 7559115 w 8472926"/>
              <a:gd name="connsiteY206" fmla="*/ 37353 h 150832"/>
              <a:gd name="connsiteX207" fmla="*/ 7503691 w 8472926"/>
              <a:gd name="connsiteY207" fmla="*/ 37353 h 150832"/>
              <a:gd name="connsiteX208" fmla="*/ 7503691 w 8472926"/>
              <a:gd name="connsiteY208" fmla="*/ 76690 h 150832"/>
              <a:gd name="connsiteX209" fmla="*/ 7522420 w 8472926"/>
              <a:gd name="connsiteY209" fmla="*/ 76690 h 150832"/>
              <a:gd name="connsiteX210" fmla="*/ 7522420 w 8472926"/>
              <a:gd name="connsiteY210" fmla="*/ 58372 h 150832"/>
              <a:gd name="connsiteX211" fmla="*/ 7537451 w 8472926"/>
              <a:gd name="connsiteY211" fmla="*/ 58372 h 150832"/>
              <a:gd name="connsiteX212" fmla="*/ 7537451 w 8472926"/>
              <a:gd name="connsiteY212" fmla="*/ 91720 h 150832"/>
              <a:gd name="connsiteX213" fmla="*/ 7528213 w 8472926"/>
              <a:gd name="connsiteY213" fmla="*/ 91720 h 150832"/>
              <a:gd name="connsiteX214" fmla="*/ 7522420 w 8472926"/>
              <a:gd name="connsiteY214" fmla="*/ 91720 h 150832"/>
              <a:gd name="connsiteX215" fmla="*/ 7486723 w 8472926"/>
              <a:gd name="connsiteY215" fmla="*/ 91720 h 150832"/>
              <a:gd name="connsiteX216" fmla="*/ 7486723 w 8472926"/>
              <a:gd name="connsiteY216" fmla="*/ 80800 h 150832"/>
              <a:gd name="connsiteX217" fmla="*/ 7486723 w 8472926"/>
              <a:gd name="connsiteY217" fmla="*/ 76690 h 150832"/>
              <a:gd name="connsiteX218" fmla="*/ 7486723 w 8472926"/>
              <a:gd name="connsiteY218" fmla="*/ 22381 h 150832"/>
              <a:gd name="connsiteX219" fmla="*/ 7496293 w 8472926"/>
              <a:gd name="connsiteY219" fmla="*/ 22381 h 150832"/>
              <a:gd name="connsiteX220" fmla="*/ 7503691 w 8472926"/>
              <a:gd name="connsiteY220" fmla="*/ 22381 h 150832"/>
              <a:gd name="connsiteX221" fmla="*/ 7574439 w 8472926"/>
              <a:gd name="connsiteY221" fmla="*/ 22381 h 150832"/>
              <a:gd name="connsiteX222" fmla="*/ 7574439 w 8472926"/>
              <a:gd name="connsiteY222" fmla="*/ 30356 h 150832"/>
              <a:gd name="connsiteX223" fmla="*/ 7574439 w 8472926"/>
              <a:gd name="connsiteY223" fmla="*/ 37353 h 150832"/>
              <a:gd name="connsiteX224" fmla="*/ 7574439 w 8472926"/>
              <a:gd name="connsiteY224" fmla="*/ 129237 h 150832"/>
              <a:gd name="connsiteX225" fmla="*/ 7565045 w 8472926"/>
              <a:gd name="connsiteY225" fmla="*/ 129237 h 150832"/>
              <a:gd name="connsiteX226" fmla="*/ 7559115 w 8472926"/>
              <a:gd name="connsiteY226" fmla="*/ 129237 h 150832"/>
              <a:gd name="connsiteX227" fmla="*/ 7448209 w 8472926"/>
              <a:gd name="connsiteY227" fmla="*/ 129237 h 150832"/>
              <a:gd name="connsiteX228" fmla="*/ 7448209 w 8472926"/>
              <a:gd name="connsiteY228" fmla="*/ 1 h 150832"/>
              <a:gd name="connsiteX229" fmla="*/ 7319434 w 8472926"/>
              <a:gd name="connsiteY229" fmla="*/ 1 h 150832"/>
              <a:gd name="connsiteX230" fmla="*/ 7319434 w 8472926"/>
              <a:gd name="connsiteY230" fmla="*/ 113636 h 150832"/>
              <a:gd name="connsiteX231" fmla="*/ 7412728 w 8472926"/>
              <a:gd name="connsiteY231" fmla="*/ 113636 h 150832"/>
              <a:gd name="connsiteX232" fmla="*/ 7412728 w 8472926"/>
              <a:gd name="connsiteY232" fmla="*/ 37353 h 150832"/>
              <a:gd name="connsiteX233" fmla="*/ 7357303 w 8472926"/>
              <a:gd name="connsiteY233" fmla="*/ 37353 h 150832"/>
              <a:gd name="connsiteX234" fmla="*/ 7357303 w 8472926"/>
              <a:gd name="connsiteY234" fmla="*/ 76690 h 150832"/>
              <a:gd name="connsiteX235" fmla="*/ 7376032 w 8472926"/>
              <a:gd name="connsiteY235" fmla="*/ 76690 h 150832"/>
              <a:gd name="connsiteX236" fmla="*/ 7376032 w 8472926"/>
              <a:gd name="connsiteY236" fmla="*/ 58372 h 150832"/>
              <a:gd name="connsiteX237" fmla="*/ 7391063 w 8472926"/>
              <a:gd name="connsiteY237" fmla="*/ 58372 h 150832"/>
              <a:gd name="connsiteX238" fmla="*/ 7391063 w 8472926"/>
              <a:gd name="connsiteY238" fmla="*/ 91720 h 150832"/>
              <a:gd name="connsiteX239" fmla="*/ 7381825 w 8472926"/>
              <a:gd name="connsiteY239" fmla="*/ 91720 h 150832"/>
              <a:gd name="connsiteX240" fmla="*/ 7376032 w 8472926"/>
              <a:gd name="connsiteY240" fmla="*/ 91720 h 150832"/>
              <a:gd name="connsiteX241" fmla="*/ 7340335 w 8472926"/>
              <a:gd name="connsiteY241" fmla="*/ 91720 h 150832"/>
              <a:gd name="connsiteX242" fmla="*/ 7340335 w 8472926"/>
              <a:gd name="connsiteY242" fmla="*/ 80800 h 150832"/>
              <a:gd name="connsiteX243" fmla="*/ 7340335 w 8472926"/>
              <a:gd name="connsiteY243" fmla="*/ 76690 h 150832"/>
              <a:gd name="connsiteX244" fmla="*/ 7340335 w 8472926"/>
              <a:gd name="connsiteY244" fmla="*/ 22381 h 150832"/>
              <a:gd name="connsiteX245" fmla="*/ 7349905 w 8472926"/>
              <a:gd name="connsiteY245" fmla="*/ 22381 h 150832"/>
              <a:gd name="connsiteX246" fmla="*/ 7357303 w 8472926"/>
              <a:gd name="connsiteY246" fmla="*/ 22381 h 150832"/>
              <a:gd name="connsiteX247" fmla="*/ 7428051 w 8472926"/>
              <a:gd name="connsiteY247" fmla="*/ 22381 h 150832"/>
              <a:gd name="connsiteX248" fmla="*/ 7428051 w 8472926"/>
              <a:gd name="connsiteY248" fmla="*/ 30356 h 150832"/>
              <a:gd name="connsiteX249" fmla="*/ 7428051 w 8472926"/>
              <a:gd name="connsiteY249" fmla="*/ 37353 h 150832"/>
              <a:gd name="connsiteX250" fmla="*/ 7428051 w 8472926"/>
              <a:gd name="connsiteY250" fmla="*/ 129237 h 150832"/>
              <a:gd name="connsiteX251" fmla="*/ 7418657 w 8472926"/>
              <a:gd name="connsiteY251" fmla="*/ 129237 h 150832"/>
              <a:gd name="connsiteX252" fmla="*/ 7412728 w 8472926"/>
              <a:gd name="connsiteY252" fmla="*/ 129237 h 150832"/>
              <a:gd name="connsiteX253" fmla="*/ 7301820 w 8472926"/>
              <a:gd name="connsiteY253" fmla="*/ 129237 h 150832"/>
              <a:gd name="connsiteX254" fmla="*/ 7301820 w 8472926"/>
              <a:gd name="connsiteY254" fmla="*/ 1 h 150832"/>
              <a:gd name="connsiteX255" fmla="*/ 7173045 w 8472926"/>
              <a:gd name="connsiteY255" fmla="*/ 1 h 150832"/>
              <a:gd name="connsiteX256" fmla="*/ 7173045 w 8472926"/>
              <a:gd name="connsiteY256" fmla="*/ 113636 h 150832"/>
              <a:gd name="connsiteX257" fmla="*/ 7266339 w 8472926"/>
              <a:gd name="connsiteY257" fmla="*/ 113636 h 150832"/>
              <a:gd name="connsiteX258" fmla="*/ 7266339 w 8472926"/>
              <a:gd name="connsiteY258" fmla="*/ 37353 h 150832"/>
              <a:gd name="connsiteX259" fmla="*/ 7210914 w 8472926"/>
              <a:gd name="connsiteY259" fmla="*/ 37353 h 150832"/>
              <a:gd name="connsiteX260" fmla="*/ 7210914 w 8472926"/>
              <a:gd name="connsiteY260" fmla="*/ 76690 h 150832"/>
              <a:gd name="connsiteX261" fmla="*/ 7229643 w 8472926"/>
              <a:gd name="connsiteY261" fmla="*/ 76690 h 150832"/>
              <a:gd name="connsiteX262" fmla="*/ 7229643 w 8472926"/>
              <a:gd name="connsiteY262" fmla="*/ 58372 h 150832"/>
              <a:gd name="connsiteX263" fmla="*/ 7244674 w 8472926"/>
              <a:gd name="connsiteY263" fmla="*/ 58372 h 150832"/>
              <a:gd name="connsiteX264" fmla="*/ 7244674 w 8472926"/>
              <a:gd name="connsiteY264" fmla="*/ 91720 h 150832"/>
              <a:gd name="connsiteX265" fmla="*/ 7235436 w 8472926"/>
              <a:gd name="connsiteY265" fmla="*/ 91720 h 150832"/>
              <a:gd name="connsiteX266" fmla="*/ 7229643 w 8472926"/>
              <a:gd name="connsiteY266" fmla="*/ 91720 h 150832"/>
              <a:gd name="connsiteX267" fmla="*/ 7193946 w 8472926"/>
              <a:gd name="connsiteY267" fmla="*/ 91720 h 150832"/>
              <a:gd name="connsiteX268" fmla="*/ 7193946 w 8472926"/>
              <a:gd name="connsiteY268" fmla="*/ 80800 h 150832"/>
              <a:gd name="connsiteX269" fmla="*/ 7193946 w 8472926"/>
              <a:gd name="connsiteY269" fmla="*/ 76690 h 150832"/>
              <a:gd name="connsiteX270" fmla="*/ 7193946 w 8472926"/>
              <a:gd name="connsiteY270" fmla="*/ 22381 h 150832"/>
              <a:gd name="connsiteX271" fmla="*/ 7203516 w 8472926"/>
              <a:gd name="connsiteY271" fmla="*/ 22381 h 150832"/>
              <a:gd name="connsiteX272" fmla="*/ 7210914 w 8472926"/>
              <a:gd name="connsiteY272" fmla="*/ 22381 h 150832"/>
              <a:gd name="connsiteX273" fmla="*/ 7281662 w 8472926"/>
              <a:gd name="connsiteY273" fmla="*/ 22381 h 150832"/>
              <a:gd name="connsiteX274" fmla="*/ 7281662 w 8472926"/>
              <a:gd name="connsiteY274" fmla="*/ 30356 h 150832"/>
              <a:gd name="connsiteX275" fmla="*/ 7281662 w 8472926"/>
              <a:gd name="connsiteY275" fmla="*/ 37353 h 150832"/>
              <a:gd name="connsiteX276" fmla="*/ 7281662 w 8472926"/>
              <a:gd name="connsiteY276" fmla="*/ 129237 h 150832"/>
              <a:gd name="connsiteX277" fmla="*/ 7272268 w 8472926"/>
              <a:gd name="connsiteY277" fmla="*/ 129237 h 150832"/>
              <a:gd name="connsiteX278" fmla="*/ 7266339 w 8472926"/>
              <a:gd name="connsiteY278" fmla="*/ 129237 h 150832"/>
              <a:gd name="connsiteX279" fmla="*/ 7155433 w 8472926"/>
              <a:gd name="connsiteY279" fmla="*/ 129237 h 150832"/>
              <a:gd name="connsiteX280" fmla="*/ 7155433 w 8472926"/>
              <a:gd name="connsiteY280" fmla="*/ 1 h 150832"/>
              <a:gd name="connsiteX281" fmla="*/ 7026658 w 8472926"/>
              <a:gd name="connsiteY281" fmla="*/ 1 h 150832"/>
              <a:gd name="connsiteX282" fmla="*/ 7026658 w 8472926"/>
              <a:gd name="connsiteY282" fmla="*/ 113636 h 150832"/>
              <a:gd name="connsiteX283" fmla="*/ 7119952 w 8472926"/>
              <a:gd name="connsiteY283" fmla="*/ 113636 h 150832"/>
              <a:gd name="connsiteX284" fmla="*/ 7119952 w 8472926"/>
              <a:gd name="connsiteY284" fmla="*/ 37353 h 150832"/>
              <a:gd name="connsiteX285" fmla="*/ 7064527 w 8472926"/>
              <a:gd name="connsiteY285" fmla="*/ 37353 h 150832"/>
              <a:gd name="connsiteX286" fmla="*/ 7064527 w 8472926"/>
              <a:gd name="connsiteY286" fmla="*/ 76690 h 150832"/>
              <a:gd name="connsiteX287" fmla="*/ 7083256 w 8472926"/>
              <a:gd name="connsiteY287" fmla="*/ 76690 h 150832"/>
              <a:gd name="connsiteX288" fmla="*/ 7083256 w 8472926"/>
              <a:gd name="connsiteY288" fmla="*/ 58372 h 150832"/>
              <a:gd name="connsiteX289" fmla="*/ 7098287 w 8472926"/>
              <a:gd name="connsiteY289" fmla="*/ 58372 h 150832"/>
              <a:gd name="connsiteX290" fmla="*/ 7098287 w 8472926"/>
              <a:gd name="connsiteY290" fmla="*/ 91720 h 150832"/>
              <a:gd name="connsiteX291" fmla="*/ 7089049 w 8472926"/>
              <a:gd name="connsiteY291" fmla="*/ 91720 h 150832"/>
              <a:gd name="connsiteX292" fmla="*/ 7083256 w 8472926"/>
              <a:gd name="connsiteY292" fmla="*/ 91720 h 150832"/>
              <a:gd name="connsiteX293" fmla="*/ 7047559 w 8472926"/>
              <a:gd name="connsiteY293" fmla="*/ 91720 h 150832"/>
              <a:gd name="connsiteX294" fmla="*/ 7047559 w 8472926"/>
              <a:gd name="connsiteY294" fmla="*/ 80800 h 150832"/>
              <a:gd name="connsiteX295" fmla="*/ 7047559 w 8472926"/>
              <a:gd name="connsiteY295" fmla="*/ 76690 h 150832"/>
              <a:gd name="connsiteX296" fmla="*/ 7047559 w 8472926"/>
              <a:gd name="connsiteY296" fmla="*/ 22381 h 150832"/>
              <a:gd name="connsiteX297" fmla="*/ 7057129 w 8472926"/>
              <a:gd name="connsiteY297" fmla="*/ 22381 h 150832"/>
              <a:gd name="connsiteX298" fmla="*/ 7064527 w 8472926"/>
              <a:gd name="connsiteY298" fmla="*/ 22381 h 150832"/>
              <a:gd name="connsiteX299" fmla="*/ 7135275 w 8472926"/>
              <a:gd name="connsiteY299" fmla="*/ 22381 h 150832"/>
              <a:gd name="connsiteX300" fmla="*/ 7135275 w 8472926"/>
              <a:gd name="connsiteY300" fmla="*/ 30356 h 150832"/>
              <a:gd name="connsiteX301" fmla="*/ 7135275 w 8472926"/>
              <a:gd name="connsiteY301" fmla="*/ 37353 h 150832"/>
              <a:gd name="connsiteX302" fmla="*/ 7135275 w 8472926"/>
              <a:gd name="connsiteY302" fmla="*/ 129237 h 150832"/>
              <a:gd name="connsiteX303" fmla="*/ 7125881 w 8472926"/>
              <a:gd name="connsiteY303" fmla="*/ 129237 h 150832"/>
              <a:gd name="connsiteX304" fmla="*/ 7119952 w 8472926"/>
              <a:gd name="connsiteY304" fmla="*/ 129237 h 150832"/>
              <a:gd name="connsiteX305" fmla="*/ 7009044 w 8472926"/>
              <a:gd name="connsiteY305" fmla="*/ 129237 h 150832"/>
              <a:gd name="connsiteX306" fmla="*/ 7009044 w 8472926"/>
              <a:gd name="connsiteY306" fmla="*/ 1 h 150832"/>
              <a:gd name="connsiteX307" fmla="*/ 6880269 w 8472926"/>
              <a:gd name="connsiteY307" fmla="*/ 1 h 150832"/>
              <a:gd name="connsiteX308" fmla="*/ 6880269 w 8472926"/>
              <a:gd name="connsiteY308" fmla="*/ 113636 h 150832"/>
              <a:gd name="connsiteX309" fmla="*/ 6973563 w 8472926"/>
              <a:gd name="connsiteY309" fmla="*/ 113636 h 150832"/>
              <a:gd name="connsiteX310" fmla="*/ 6973563 w 8472926"/>
              <a:gd name="connsiteY310" fmla="*/ 37353 h 150832"/>
              <a:gd name="connsiteX311" fmla="*/ 6918138 w 8472926"/>
              <a:gd name="connsiteY311" fmla="*/ 37353 h 150832"/>
              <a:gd name="connsiteX312" fmla="*/ 6918138 w 8472926"/>
              <a:gd name="connsiteY312" fmla="*/ 76690 h 150832"/>
              <a:gd name="connsiteX313" fmla="*/ 6936867 w 8472926"/>
              <a:gd name="connsiteY313" fmla="*/ 76690 h 150832"/>
              <a:gd name="connsiteX314" fmla="*/ 6936867 w 8472926"/>
              <a:gd name="connsiteY314" fmla="*/ 58372 h 150832"/>
              <a:gd name="connsiteX315" fmla="*/ 6951898 w 8472926"/>
              <a:gd name="connsiteY315" fmla="*/ 58372 h 150832"/>
              <a:gd name="connsiteX316" fmla="*/ 6951898 w 8472926"/>
              <a:gd name="connsiteY316" fmla="*/ 91720 h 150832"/>
              <a:gd name="connsiteX317" fmla="*/ 6942660 w 8472926"/>
              <a:gd name="connsiteY317" fmla="*/ 91720 h 150832"/>
              <a:gd name="connsiteX318" fmla="*/ 6936867 w 8472926"/>
              <a:gd name="connsiteY318" fmla="*/ 91720 h 150832"/>
              <a:gd name="connsiteX319" fmla="*/ 6901170 w 8472926"/>
              <a:gd name="connsiteY319" fmla="*/ 91720 h 150832"/>
              <a:gd name="connsiteX320" fmla="*/ 6901170 w 8472926"/>
              <a:gd name="connsiteY320" fmla="*/ 80800 h 150832"/>
              <a:gd name="connsiteX321" fmla="*/ 6901170 w 8472926"/>
              <a:gd name="connsiteY321" fmla="*/ 76690 h 150832"/>
              <a:gd name="connsiteX322" fmla="*/ 6901170 w 8472926"/>
              <a:gd name="connsiteY322" fmla="*/ 22381 h 150832"/>
              <a:gd name="connsiteX323" fmla="*/ 6910740 w 8472926"/>
              <a:gd name="connsiteY323" fmla="*/ 22381 h 150832"/>
              <a:gd name="connsiteX324" fmla="*/ 6918138 w 8472926"/>
              <a:gd name="connsiteY324" fmla="*/ 22381 h 150832"/>
              <a:gd name="connsiteX325" fmla="*/ 6988886 w 8472926"/>
              <a:gd name="connsiteY325" fmla="*/ 22381 h 150832"/>
              <a:gd name="connsiteX326" fmla="*/ 6988886 w 8472926"/>
              <a:gd name="connsiteY326" fmla="*/ 30356 h 150832"/>
              <a:gd name="connsiteX327" fmla="*/ 6988886 w 8472926"/>
              <a:gd name="connsiteY327" fmla="*/ 37353 h 150832"/>
              <a:gd name="connsiteX328" fmla="*/ 6988886 w 8472926"/>
              <a:gd name="connsiteY328" fmla="*/ 129237 h 150832"/>
              <a:gd name="connsiteX329" fmla="*/ 6979492 w 8472926"/>
              <a:gd name="connsiteY329" fmla="*/ 129237 h 150832"/>
              <a:gd name="connsiteX330" fmla="*/ 6973563 w 8472926"/>
              <a:gd name="connsiteY330" fmla="*/ 129237 h 150832"/>
              <a:gd name="connsiteX331" fmla="*/ 6862656 w 8472926"/>
              <a:gd name="connsiteY331" fmla="*/ 129237 h 150832"/>
              <a:gd name="connsiteX332" fmla="*/ 6862656 w 8472926"/>
              <a:gd name="connsiteY332" fmla="*/ 1 h 150832"/>
              <a:gd name="connsiteX333" fmla="*/ 6733881 w 8472926"/>
              <a:gd name="connsiteY333" fmla="*/ 1 h 150832"/>
              <a:gd name="connsiteX334" fmla="*/ 6733881 w 8472926"/>
              <a:gd name="connsiteY334" fmla="*/ 113636 h 150832"/>
              <a:gd name="connsiteX335" fmla="*/ 6827175 w 8472926"/>
              <a:gd name="connsiteY335" fmla="*/ 113636 h 150832"/>
              <a:gd name="connsiteX336" fmla="*/ 6827175 w 8472926"/>
              <a:gd name="connsiteY336" fmla="*/ 37353 h 150832"/>
              <a:gd name="connsiteX337" fmla="*/ 6771750 w 8472926"/>
              <a:gd name="connsiteY337" fmla="*/ 37353 h 150832"/>
              <a:gd name="connsiteX338" fmla="*/ 6771750 w 8472926"/>
              <a:gd name="connsiteY338" fmla="*/ 76690 h 150832"/>
              <a:gd name="connsiteX339" fmla="*/ 6790479 w 8472926"/>
              <a:gd name="connsiteY339" fmla="*/ 76690 h 150832"/>
              <a:gd name="connsiteX340" fmla="*/ 6790479 w 8472926"/>
              <a:gd name="connsiteY340" fmla="*/ 58372 h 150832"/>
              <a:gd name="connsiteX341" fmla="*/ 6805510 w 8472926"/>
              <a:gd name="connsiteY341" fmla="*/ 58372 h 150832"/>
              <a:gd name="connsiteX342" fmla="*/ 6805510 w 8472926"/>
              <a:gd name="connsiteY342" fmla="*/ 91720 h 150832"/>
              <a:gd name="connsiteX343" fmla="*/ 6796272 w 8472926"/>
              <a:gd name="connsiteY343" fmla="*/ 91720 h 150832"/>
              <a:gd name="connsiteX344" fmla="*/ 6790479 w 8472926"/>
              <a:gd name="connsiteY344" fmla="*/ 91720 h 150832"/>
              <a:gd name="connsiteX345" fmla="*/ 6754782 w 8472926"/>
              <a:gd name="connsiteY345" fmla="*/ 91720 h 150832"/>
              <a:gd name="connsiteX346" fmla="*/ 6754782 w 8472926"/>
              <a:gd name="connsiteY346" fmla="*/ 80800 h 150832"/>
              <a:gd name="connsiteX347" fmla="*/ 6754782 w 8472926"/>
              <a:gd name="connsiteY347" fmla="*/ 76690 h 150832"/>
              <a:gd name="connsiteX348" fmla="*/ 6754782 w 8472926"/>
              <a:gd name="connsiteY348" fmla="*/ 22381 h 150832"/>
              <a:gd name="connsiteX349" fmla="*/ 6764352 w 8472926"/>
              <a:gd name="connsiteY349" fmla="*/ 22381 h 150832"/>
              <a:gd name="connsiteX350" fmla="*/ 6771750 w 8472926"/>
              <a:gd name="connsiteY350" fmla="*/ 22381 h 150832"/>
              <a:gd name="connsiteX351" fmla="*/ 6842498 w 8472926"/>
              <a:gd name="connsiteY351" fmla="*/ 22381 h 150832"/>
              <a:gd name="connsiteX352" fmla="*/ 6842498 w 8472926"/>
              <a:gd name="connsiteY352" fmla="*/ 30356 h 150832"/>
              <a:gd name="connsiteX353" fmla="*/ 6842498 w 8472926"/>
              <a:gd name="connsiteY353" fmla="*/ 37353 h 150832"/>
              <a:gd name="connsiteX354" fmla="*/ 6842498 w 8472926"/>
              <a:gd name="connsiteY354" fmla="*/ 129237 h 150832"/>
              <a:gd name="connsiteX355" fmla="*/ 6833104 w 8472926"/>
              <a:gd name="connsiteY355" fmla="*/ 129237 h 150832"/>
              <a:gd name="connsiteX356" fmla="*/ 6827175 w 8472926"/>
              <a:gd name="connsiteY356" fmla="*/ 129237 h 150832"/>
              <a:gd name="connsiteX357" fmla="*/ 6716267 w 8472926"/>
              <a:gd name="connsiteY357" fmla="*/ 129237 h 150832"/>
              <a:gd name="connsiteX358" fmla="*/ 6716267 w 8472926"/>
              <a:gd name="connsiteY358" fmla="*/ 1 h 150832"/>
              <a:gd name="connsiteX359" fmla="*/ 6587492 w 8472926"/>
              <a:gd name="connsiteY359" fmla="*/ 1 h 150832"/>
              <a:gd name="connsiteX360" fmla="*/ 6587492 w 8472926"/>
              <a:gd name="connsiteY360" fmla="*/ 113636 h 150832"/>
              <a:gd name="connsiteX361" fmla="*/ 6680786 w 8472926"/>
              <a:gd name="connsiteY361" fmla="*/ 113636 h 150832"/>
              <a:gd name="connsiteX362" fmla="*/ 6680786 w 8472926"/>
              <a:gd name="connsiteY362" fmla="*/ 37353 h 150832"/>
              <a:gd name="connsiteX363" fmla="*/ 6625361 w 8472926"/>
              <a:gd name="connsiteY363" fmla="*/ 37353 h 150832"/>
              <a:gd name="connsiteX364" fmla="*/ 6625361 w 8472926"/>
              <a:gd name="connsiteY364" fmla="*/ 76690 h 150832"/>
              <a:gd name="connsiteX365" fmla="*/ 6644090 w 8472926"/>
              <a:gd name="connsiteY365" fmla="*/ 76690 h 150832"/>
              <a:gd name="connsiteX366" fmla="*/ 6644090 w 8472926"/>
              <a:gd name="connsiteY366" fmla="*/ 58372 h 150832"/>
              <a:gd name="connsiteX367" fmla="*/ 6659121 w 8472926"/>
              <a:gd name="connsiteY367" fmla="*/ 58372 h 150832"/>
              <a:gd name="connsiteX368" fmla="*/ 6659121 w 8472926"/>
              <a:gd name="connsiteY368" fmla="*/ 91720 h 150832"/>
              <a:gd name="connsiteX369" fmla="*/ 6649883 w 8472926"/>
              <a:gd name="connsiteY369" fmla="*/ 91720 h 150832"/>
              <a:gd name="connsiteX370" fmla="*/ 6644090 w 8472926"/>
              <a:gd name="connsiteY370" fmla="*/ 91720 h 150832"/>
              <a:gd name="connsiteX371" fmla="*/ 6608393 w 8472926"/>
              <a:gd name="connsiteY371" fmla="*/ 91720 h 150832"/>
              <a:gd name="connsiteX372" fmla="*/ 6608393 w 8472926"/>
              <a:gd name="connsiteY372" fmla="*/ 80800 h 150832"/>
              <a:gd name="connsiteX373" fmla="*/ 6608393 w 8472926"/>
              <a:gd name="connsiteY373" fmla="*/ 76690 h 150832"/>
              <a:gd name="connsiteX374" fmla="*/ 6608393 w 8472926"/>
              <a:gd name="connsiteY374" fmla="*/ 22381 h 150832"/>
              <a:gd name="connsiteX375" fmla="*/ 6617963 w 8472926"/>
              <a:gd name="connsiteY375" fmla="*/ 22381 h 150832"/>
              <a:gd name="connsiteX376" fmla="*/ 6625361 w 8472926"/>
              <a:gd name="connsiteY376" fmla="*/ 22381 h 150832"/>
              <a:gd name="connsiteX377" fmla="*/ 6696109 w 8472926"/>
              <a:gd name="connsiteY377" fmla="*/ 22381 h 150832"/>
              <a:gd name="connsiteX378" fmla="*/ 6696109 w 8472926"/>
              <a:gd name="connsiteY378" fmla="*/ 30356 h 150832"/>
              <a:gd name="connsiteX379" fmla="*/ 6696109 w 8472926"/>
              <a:gd name="connsiteY379" fmla="*/ 37353 h 150832"/>
              <a:gd name="connsiteX380" fmla="*/ 6696109 w 8472926"/>
              <a:gd name="connsiteY380" fmla="*/ 129237 h 150832"/>
              <a:gd name="connsiteX381" fmla="*/ 6686715 w 8472926"/>
              <a:gd name="connsiteY381" fmla="*/ 129237 h 150832"/>
              <a:gd name="connsiteX382" fmla="*/ 6680786 w 8472926"/>
              <a:gd name="connsiteY382" fmla="*/ 129237 h 150832"/>
              <a:gd name="connsiteX383" fmla="*/ 6569880 w 8472926"/>
              <a:gd name="connsiteY383" fmla="*/ 129237 h 150832"/>
              <a:gd name="connsiteX384" fmla="*/ 6569880 w 8472926"/>
              <a:gd name="connsiteY384" fmla="*/ 1 h 150832"/>
              <a:gd name="connsiteX385" fmla="*/ 6441105 w 8472926"/>
              <a:gd name="connsiteY385" fmla="*/ 1 h 150832"/>
              <a:gd name="connsiteX386" fmla="*/ 6441105 w 8472926"/>
              <a:gd name="connsiteY386" fmla="*/ 113636 h 150832"/>
              <a:gd name="connsiteX387" fmla="*/ 6534399 w 8472926"/>
              <a:gd name="connsiteY387" fmla="*/ 113636 h 150832"/>
              <a:gd name="connsiteX388" fmla="*/ 6534399 w 8472926"/>
              <a:gd name="connsiteY388" fmla="*/ 37353 h 150832"/>
              <a:gd name="connsiteX389" fmla="*/ 6478974 w 8472926"/>
              <a:gd name="connsiteY389" fmla="*/ 37353 h 150832"/>
              <a:gd name="connsiteX390" fmla="*/ 6478974 w 8472926"/>
              <a:gd name="connsiteY390" fmla="*/ 76690 h 150832"/>
              <a:gd name="connsiteX391" fmla="*/ 6497703 w 8472926"/>
              <a:gd name="connsiteY391" fmla="*/ 76690 h 150832"/>
              <a:gd name="connsiteX392" fmla="*/ 6497703 w 8472926"/>
              <a:gd name="connsiteY392" fmla="*/ 58372 h 150832"/>
              <a:gd name="connsiteX393" fmla="*/ 6512734 w 8472926"/>
              <a:gd name="connsiteY393" fmla="*/ 58372 h 150832"/>
              <a:gd name="connsiteX394" fmla="*/ 6512734 w 8472926"/>
              <a:gd name="connsiteY394" fmla="*/ 91720 h 150832"/>
              <a:gd name="connsiteX395" fmla="*/ 6503496 w 8472926"/>
              <a:gd name="connsiteY395" fmla="*/ 91720 h 150832"/>
              <a:gd name="connsiteX396" fmla="*/ 6497703 w 8472926"/>
              <a:gd name="connsiteY396" fmla="*/ 91720 h 150832"/>
              <a:gd name="connsiteX397" fmla="*/ 6462006 w 8472926"/>
              <a:gd name="connsiteY397" fmla="*/ 91720 h 150832"/>
              <a:gd name="connsiteX398" fmla="*/ 6462006 w 8472926"/>
              <a:gd name="connsiteY398" fmla="*/ 80800 h 150832"/>
              <a:gd name="connsiteX399" fmla="*/ 6462006 w 8472926"/>
              <a:gd name="connsiteY399" fmla="*/ 76690 h 150832"/>
              <a:gd name="connsiteX400" fmla="*/ 6462006 w 8472926"/>
              <a:gd name="connsiteY400" fmla="*/ 22381 h 150832"/>
              <a:gd name="connsiteX401" fmla="*/ 6471576 w 8472926"/>
              <a:gd name="connsiteY401" fmla="*/ 22381 h 150832"/>
              <a:gd name="connsiteX402" fmla="*/ 6478974 w 8472926"/>
              <a:gd name="connsiteY402" fmla="*/ 22381 h 150832"/>
              <a:gd name="connsiteX403" fmla="*/ 6549722 w 8472926"/>
              <a:gd name="connsiteY403" fmla="*/ 22381 h 150832"/>
              <a:gd name="connsiteX404" fmla="*/ 6549722 w 8472926"/>
              <a:gd name="connsiteY404" fmla="*/ 30356 h 150832"/>
              <a:gd name="connsiteX405" fmla="*/ 6549722 w 8472926"/>
              <a:gd name="connsiteY405" fmla="*/ 37353 h 150832"/>
              <a:gd name="connsiteX406" fmla="*/ 6549722 w 8472926"/>
              <a:gd name="connsiteY406" fmla="*/ 129237 h 150832"/>
              <a:gd name="connsiteX407" fmla="*/ 6540328 w 8472926"/>
              <a:gd name="connsiteY407" fmla="*/ 129237 h 150832"/>
              <a:gd name="connsiteX408" fmla="*/ 6534399 w 8472926"/>
              <a:gd name="connsiteY408" fmla="*/ 129237 h 150832"/>
              <a:gd name="connsiteX409" fmla="*/ 6423491 w 8472926"/>
              <a:gd name="connsiteY409" fmla="*/ 129237 h 150832"/>
              <a:gd name="connsiteX410" fmla="*/ 6423491 w 8472926"/>
              <a:gd name="connsiteY410" fmla="*/ 1 h 150832"/>
              <a:gd name="connsiteX411" fmla="*/ 6294716 w 8472926"/>
              <a:gd name="connsiteY411" fmla="*/ 1 h 150832"/>
              <a:gd name="connsiteX412" fmla="*/ 6294716 w 8472926"/>
              <a:gd name="connsiteY412" fmla="*/ 113636 h 150832"/>
              <a:gd name="connsiteX413" fmla="*/ 6388010 w 8472926"/>
              <a:gd name="connsiteY413" fmla="*/ 113636 h 150832"/>
              <a:gd name="connsiteX414" fmla="*/ 6388010 w 8472926"/>
              <a:gd name="connsiteY414" fmla="*/ 37353 h 150832"/>
              <a:gd name="connsiteX415" fmla="*/ 6332585 w 8472926"/>
              <a:gd name="connsiteY415" fmla="*/ 37353 h 150832"/>
              <a:gd name="connsiteX416" fmla="*/ 6332585 w 8472926"/>
              <a:gd name="connsiteY416" fmla="*/ 76690 h 150832"/>
              <a:gd name="connsiteX417" fmla="*/ 6351314 w 8472926"/>
              <a:gd name="connsiteY417" fmla="*/ 76690 h 150832"/>
              <a:gd name="connsiteX418" fmla="*/ 6351314 w 8472926"/>
              <a:gd name="connsiteY418" fmla="*/ 58372 h 150832"/>
              <a:gd name="connsiteX419" fmla="*/ 6366345 w 8472926"/>
              <a:gd name="connsiteY419" fmla="*/ 58372 h 150832"/>
              <a:gd name="connsiteX420" fmla="*/ 6366345 w 8472926"/>
              <a:gd name="connsiteY420" fmla="*/ 91720 h 150832"/>
              <a:gd name="connsiteX421" fmla="*/ 6357107 w 8472926"/>
              <a:gd name="connsiteY421" fmla="*/ 91720 h 150832"/>
              <a:gd name="connsiteX422" fmla="*/ 6351314 w 8472926"/>
              <a:gd name="connsiteY422" fmla="*/ 91720 h 150832"/>
              <a:gd name="connsiteX423" fmla="*/ 6315617 w 8472926"/>
              <a:gd name="connsiteY423" fmla="*/ 91720 h 150832"/>
              <a:gd name="connsiteX424" fmla="*/ 6315617 w 8472926"/>
              <a:gd name="connsiteY424" fmla="*/ 80800 h 150832"/>
              <a:gd name="connsiteX425" fmla="*/ 6315617 w 8472926"/>
              <a:gd name="connsiteY425" fmla="*/ 76690 h 150832"/>
              <a:gd name="connsiteX426" fmla="*/ 6315617 w 8472926"/>
              <a:gd name="connsiteY426" fmla="*/ 22381 h 150832"/>
              <a:gd name="connsiteX427" fmla="*/ 6325187 w 8472926"/>
              <a:gd name="connsiteY427" fmla="*/ 22381 h 150832"/>
              <a:gd name="connsiteX428" fmla="*/ 6332585 w 8472926"/>
              <a:gd name="connsiteY428" fmla="*/ 22381 h 150832"/>
              <a:gd name="connsiteX429" fmla="*/ 6403333 w 8472926"/>
              <a:gd name="connsiteY429" fmla="*/ 22381 h 150832"/>
              <a:gd name="connsiteX430" fmla="*/ 6403333 w 8472926"/>
              <a:gd name="connsiteY430" fmla="*/ 30356 h 150832"/>
              <a:gd name="connsiteX431" fmla="*/ 6403333 w 8472926"/>
              <a:gd name="connsiteY431" fmla="*/ 37353 h 150832"/>
              <a:gd name="connsiteX432" fmla="*/ 6403333 w 8472926"/>
              <a:gd name="connsiteY432" fmla="*/ 129237 h 150832"/>
              <a:gd name="connsiteX433" fmla="*/ 6393939 w 8472926"/>
              <a:gd name="connsiteY433" fmla="*/ 129237 h 150832"/>
              <a:gd name="connsiteX434" fmla="*/ 6388010 w 8472926"/>
              <a:gd name="connsiteY434" fmla="*/ 129237 h 150832"/>
              <a:gd name="connsiteX435" fmla="*/ 6277103 w 8472926"/>
              <a:gd name="connsiteY435" fmla="*/ 129237 h 150832"/>
              <a:gd name="connsiteX436" fmla="*/ 6277103 w 8472926"/>
              <a:gd name="connsiteY436" fmla="*/ 1 h 150832"/>
              <a:gd name="connsiteX437" fmla="*/ 6148328 w 8472926"/>
              <a:gd name="connsiteY437" fmla="*/ 1 h 150832"/>
              <a:gd name="connsiteX438" fmla="*/ 6148328 w 8472926"/>
              <a:gd name="connsiteY438" fmla="*/ 113636 h 150832"/>
              <a:gd name="connsiteX439" fmla="*/ 6241622 w 8472926"/>
              <a:gd name="connsiteY439" fmla="*/ 113636 h 150832"/>
              <a:gd name="connsiteX440" fmla="*/ 6241622 w 8472926"/>
              <a:gd name="connsiteY440" fmla="*/ 37353 h 150832"/>
              <a:gd name="connsiteX441" fmla="*/ 6186197 w 8472926"/>
              <a:gd name="connsiteY441" fmla="*/ 37353 h 150832"/>
              <a:gd name="connsiteX442" fmla="*/ 6186197 w 8472926"/>
              <a:gd name="connsiteY442" fmla="*/ 76690 h 150832"/>
              <a:gd name="connsiteX443" fmla="*/ 6204926 w 8472926"/>
              <a:gd name="connsiteY443" fmla="*/ 76690 h 150832"/>
              <a:gd name="connsiteX444" fmla="*/ 6204926 w 8472926"/>
              <a:gd name="connsiteY444" fmla="*/ 58372 h 150832"/>
              <a:gd name="connsiteX445" fmla="*/ 6219957 w 8472926"/>
              <a:gd name="connsiteY445" fmla="*/ 58372 h 150832"/>
              <a:gd name="connsiteX446" fmla="*/ 6219957 w 8472926"/>
              <a:gd name="connsiteY446" fmla="*/ 91720 h 150832"/>
              <a:gd name="connsiteX447" fmla="*/ 6210719 w 8472926"/>
              <a:gd name="connsiteY447" fmla="*/ 91720 h 150832"/>
              <a:gd name="connsiteX448" fmla="*/ 6204926 w 8472926"/>
              <a:gd name="connsiteY448" fmla="*/ 91720 h 150832"/>
              <a:gd name="connsiteX449" fmla="*/ 6169229 w 8472926"/>
              <a:gd name="connsiteY449" fmla="*/ 91720 h 150832"/>
              <a:gd name="connsiteX450" fmla="*/ 6169229 w 8472926"/>
              <a:gd name="connsiteY450" fmla="*/ 80800 h 150832"/>
              <a:gd name="connsiteX451" fmla="*/ 6169229 w 8472926"/>
              <a:gd name="connsiteY451" fmla="*/ 76690 h 150832"/>
              <a:gd name="connsiteX452" fmla="*/ 6169229 w 8472926"/>
              <a:gd name="connsiteY452" fmla="*/ 22381 h 150832"/>
              <a:gd name="connsiteX453" fmla="*/ 6178799 w 8472926"/>
              <a:gd name="connsiteY453" fmla="*/ 22381 h 150832"/>
              <a:gd name="connsiteX454" fmla="*/ 6186197 w 8472926"/>
              <a:gd name="connsiteY454" fmla="*/ 22381 h 150832"/>
              <a:gd name="connsiteX455" fmla="*/ 6256945 w 8472926"/>
              <a:gd name="connsiteY455" fmla="*/ 22381 h 150832"/>
              <a:gd name="connsiteX456" fmla="*/ 6256945 w 8472926"/>
              <a:gd name="connsiteY456" fmla="*/ 30356 h 150832"/>
              <a:gd name="connsiteX457" fmla="*/ 6256945 w 8472926"/>
              <a:gd name="connsiteY457" fmla="*/ 37353 h 150832"/>
              <a:gd name="connsiteX458" fmla="*/ 6256945 w 8472926"/>
              <a:gd name="connsiteY458" fmla="*/ 129237 h 150832"/>
              <a:gd name="connsiteX459" fmla="*/ 6247551 w 8472926"/>
              <a:gd name="connsiteY459" fmla="*/ 129237 h 150832"/>
              <a:gd name="connsiteX460" fmla="*/ 6241622 w 8472926"/>
              <a:gd name="connsiteY460" fmla="*/ 129237 h 150832"/>
              <a:gd name="connsiteX461" fmla="*/ 6130714 w 8472926"/>
              <a:gd name="connsiteY461" fmla="*/ 129237 h 150832"/>
              <a:gd name="connsiteX462" fmla="*/ 6130714 w 8472926"/>
              <a:gd name="connsiteY462" fmla="*/ 1 h 150832"/>
              <a:gd name="connsiteX463" fmla="*/ 6001939 w 8472926"/>
              <a:gd name="connsiteY463" fmla="*/ 1 h 150832"/>
              <a:gd name="connsiteX464" fmla="*/ 6001939 w 8472926"/>
              <a:gd name="connsiteY464" fmla="*/ 113636 h 150832"/>
              <a:gd name="connsiteX465" fmla="*/ 6095233 w 8472926"/>
              <a:gd name="connsiteY465" fmla="*/ 113636 h 150832"/>
              <a:gd name="connsiteX466" fmla="*/ 6095233 w 8472926"/>
              <a:gd name="connsiteY466" fmla="*/ 37353 h 150832"/>
              <a:gd name="connsiteX467" fmla="*/ 6039808 w 8472926"/>
              <a:gd name="connsiteY467" fmla="*/ 37353 h 150832"/>
              <a:gd name="connsiteX468" fmla="*/ 6039808 w 8472926"/>
              <a:gd name="connsiteY468" fmla="*/ 76690 h 150832"/>
              <a:gd name="connsiteX469" fmla="*/ 6058537 w 8472926"/>
              <a:gd name="connsiteY469" fmla="*/ 76690 h 150832"/>
              <a:gd name="connsiteX470" fmla="*/ 6058537 w 8472926"/>
              <a:gd name="connsiteY470" fmla="*/ 58372 h 150832"/>
              <a:gd name="connsiteX471" fmla="*/ 6073568 w 8472926"/>
              <a:gd name="connsiteY471" fmla="*/ 58372 h 150832"/>
              <a:gd name="connsiteX472" fmla="*/ 6073568 w 8472926"/>
              <a:gd name="connsiteY472" fmla="*/ 91720 h 150832"/>
              <a:gd name="connsiteX473" fmla="*/ 6064330 w 8472926"/>
              <a:gd name="connsiteY473" fmla="*/ 91720 h 150832"/>
              <a:gd name="connsiteX474" fmla="*/ 6058537 w 8472926"/>
              <a:gd name="connsiteY474" fmla="*/ 91720 h 150832"/>
              <a:gd name="connsiteX475" fmla="*/ 6022840 w 8472926"/>
              <a:gd name="connsiteY475" fmla="*/ 91720 h 150832"/>
              <a:gd name="connsiteX476" fmla="*/ 6022840 w 8472926"/>
              <a:gd name="connsiteY476" fmla="*/ 80800 h 150832"/>
              <a:gd name="connsiteX477" fmla="*/ 6022840 w 8472926"/>
              <a:gd name="connsiteY477" fmla="*/ 76690 h 150832"/>
              <a:gd name="connsiteX478" fmla="*/ 6022840 w 8472926"/>
              <a:gd name="connsiteY478" fmla="*/ 22381 h 150832"/>
              <a:gd name="connsiteX479" fmla="*/ 6032410 w 8472926"/>
              <a:gd name="connsiteY479" fmla="*/ 22381 h 150832"/>
              <a:gd name="connsiteX480" fmla="*/ 6039808 w 8472926"/>
              <a:gd name="connsiteY480" fmla="*/ 22381 h 150832"/>
              <a:gd name="connsiteX481" fmla="*/ 6110556 w 8472926"/>
              <a:gd name="connsiteY481" fmla="*/ 22381 h 150832"/>
              <a:gd name="connsiteX482" fmla="*/ 6110556 w 8472926"/>
              <a:gd name="connsiteY482" fmla="*/ 30356 h 150832"/>
              <a:gd name="connsiteX483" fmla="*/ 6110556 w 8472926"/>
              <a:gd name="connsiteY483" fmla="*/ 37353 h 150832"/>
              <a:gd name="connsiteX484" fmla="*/ 6110556 w 8472926"/>
              <a:gd name="connsiteY484" fmla="*/ 129237 h 150832"/>
              <a:gd name="connsiteX485" fmla="*/ 6101162 w 8472926"/>
              <a:gd name="connsiteY485" fmla="*/ 129237 h 150832"/>
              <a:gd name="connsiteX486" fmla="*/ 6095233 w 8472926"/>
              <a:gd name="connsiteY486" fmla="*/ 129237 h 150832"/>
              <a:gd name="connsiteX487" fmla="*/ 5984327 w 8472926"/>
              <a:gd name="connsiteY487" fmla="*/ 129237 h 150832"/>
              <a:gd name="connsiteX488" fmla="*/ 5984327 w 8472926"/>
              <a:gd name="connsiteY488" fmla="*/ 1 h 150832"/>
              <a:gd name="connsiteX489" fmla="*/ 5855552 w 8472926"/>
              <a:gd name="connsiteY489" fmla="*/ 1 h 150832"/>
              <a:gd name="connsiteX490" fmla="*/ 5855552 w 8472926"/>
              <a:gd name="connsiteY490" fmla="*/ 113636 h 150832"/>
              <a:gd name="connsiteX491" fmla="*/ 5948846 w 8472926"/>
              <a:gd name="connsiteY491" fmla="*/ 113636 h 150832"/>
              <a:gd name="connsiteX492" fmla="*/ 5948846 w 8472926"/>
              <a:gd name="connsiteY492" fmla="*/ 37353 h 150832"/>
              <a:gd name="connsiteX493" fmla="*/ 5893421 w 8472926"/>
              <a:gd name="connsiteY493" fmla="*/ 37353 h 150832"/>
              <a:gd name="connsiteX494" fmla="*/ 5893421 w 8472926"/>
              <a:gd name="connsiteY494" fmla="*/ 76690 h 150832"/>
              <a:gd name="connsiteX495" fmla="*/ 5912150 w 8472926"/>
              <a:gd name="connsiteY495" fmla="*/ 76690 h 150832"/>
              <a:gd name="connsiteX496" fmla="*/ 5912150 w 8472926"/>
              <a:gd name="connsiteY496" fmla="*/ 58372 h 150832"/>
              <a:gd name="connsiteX497" fmla="*/ 5927181 w 8472926"/>
              <a:gd name="connsiteY497" fmla="*/ 58372 h 150832"/>
              <a:gd name="connsiteX498" fmla="*/ 5927181 w 8472926"/>
              <a:gd name="connsiteY498" fmla="*/ 91720 h 150832"/>
              <a:gd name="connsiteX499" fmla="*/ 5917943 w 8472926"/>
              <a:gd name="connsiteY499" fmla="*/ 91720 h 150832"/>
              <a:gd name="connsiteX500" fmla="*/ 5912150 w 8472926"/>
              <a:gd name="connsiteY500" fmla="*/ 91720 h 150832"/>
              <a:gd name="connsiteX501" fmla="*/ 5876453 w 8472926"/>
              <a:gd name="connsiteY501" fmla="*/ 91720 h 150832"/>
              <a:gd name="connsiteX502" fmla="*/ 5876453 w 8472926"/>
              <a:gd name="connsiteY502" fmla="*/ 80800 h 150832"/>
              <a:gd name="connsiteX503" fmla="*/ 5876453 w 8472926"/>
              <a:gd name="connsiteY503" fmla="*/ 76690 h 150832"/>
              <a:gd name="connsiteX504" fmla="*/ 5876453 w 8472926"/>
              <a:gd name="connsiteY504" fmla="*/ 22381 h 150832"/>
              <a:gd name="connsiteX505" fmla="*/ 5886023 w 8472926"/>
              <a:gd name="connsiteY505" fmla="*/ 22381 h 150832"/>
              <a:gd name="connsiteX506" fmla="*/ 5893421 w 8472926"/>
              <a:gd name="connsiteY506" fmla="*/ 22381 h 150832"/>
              <a:gd name="connsiteX507" fmla="*/ 5964169 w 8472926"/>
              <a:gd name="connsiteY507" fmla="*/ 22381 h 150832"/>
              <a:gd name="connsiteX508" fmla="*/ 5964169 w 8472926"/>
              <a:gd name="connsiteY508" fmla="*/ 30356 h 150832"/>
              <a:gd name="connsiteX509" fmla="*/ 5964169 w 8472926"/>
              <a:gd name="connsiteY509" fmla="*/ 37353 h 150832"/>
              <a:gd name="connsiteX510" fmla="*/ 5964169 w 8472926"/>
              <a:gd name="connsiteY510" fmla="*/ 129237 h 150832"/>
              <a:gd name="connsiteX511" fmla="*/ 5954775 w 8472926"/>
              <a:gd name="connsiteY511" fmla="*/ 129237 h 150832"/>
              <a:gd name="connsiteX512" fmla="*/ 5948846 w 8472926"/>
              <a:gd name="connsiteY512" fmla="*/ 129237 h 150832"/>
              <a:gd name="connsiteX513" fmla="*/ 5837938 w 8472926"/>
              <a:gd name="connsiteY513" fmla="*/ 129237 h 150832"/>
              <a:gd name="connsiteX514" fmla="*/ 5837938 w 8472926"/>
              <a:gd name="connsiteY514" fmla="*/ 1 h 150832"/>
              <a:gd name="connsiteX515" fmla="*/ 5709163 w 8472926"/>
              <a:gd name="connsiteY515" fmla="*/ 1 h 150832"/>
              <a:gd name="connsiteX516" fmla="*/ 5709163 w 8472926"/>
              <a:gd name="connsiteY516" fmla="*/ 113636 h 150832"/>
              <a:gd name="connsiteX517" fmla="*/ 5802457 w 8472926"/>
              <a:gd name="connsiteY517" fmla="*/ 113636 h 150832"/>
              <a:gd name="connsiteX518" fmla="*/ 5802457 w 8472926"/>
              <a:gd name="connsiteY518" fmla="*/ 37353 h 150832"/>
              <a:gd name="connsiteX519" fmla="*/ 5747032 w 8472926"/>
              <a:gd name="connsiteY519" fmla="*/ 37353 h 150832"/>
              <a:gd name="connsiteX520" fmla="*/ 5747032 w 8472926"/>
              <a:gd name="connsiteY520" fmla="*/ 76690 h 150832"/>
              <a:gd name="connsiteX521" fmla="*/ 5765761 w 8472926"/>
              <a:gd name="connsiteY521" fmla="*/ 76690 h 150832"/>
              <a:gd name="connsiteX522" fmla="*/ 5765761 w 8472926"/>
              <a:gd name="connsiteY522" fmla="*/ 58372 h 150832"/>
              <a:gd name="connsiteX523" fmla="*/ 5780792 w 8472926"/>
              <a:gd name="connsiteY523" fmla="*/ 58372 h 150832"/>
              <a:gd name="connsiteX524" fmla="*/ 5780792 w 8472926"/>
              <a:gd name="connsiteY524" fmla="*/ 91720 h 150832"/>
              <a:gd name="connsiteX525" fmla="*/ 5771554 w 8472926"/>
              <a:gd name="connsiteY525" fmla="*/ 91720 h 150832"/>
              <a:gd name="connsiteX526" fmla="*/ 5765761 w 8472926"/>
              <a:gd name="connsiteY526" fmla="*/ 91720 h 150832"/>
              <a:gd name="connsiteX527" fmla="*/ 5730064 w 8472926"/>
              <a:gd name="connsiteY527" fmla="*/ 91720 h 150832"/>
              <a:gd name="connsiteX528" fmla="*/ 5730064 w 8472926"/>
              <a:gd name="connsiteY528" fmla="*/ 80800 h 150832"/>
              <a:gd name="connsiteX529" fmla="*/ 5730064 w 8472926"/>
              <a:gd name="connsiteY529" fmla="*/ 76690 h 150832"/>
              <a:gd name="connsiteX530" fmla="*/ 5730064 w 8472926"/>
              <a:gd name="connsiteY530" fmla="*/ 22381 h 150832"/>
              <a:gd name="connsiteX531" fmla="*/ 5739634 w 8472926"/>
              <a:gd name="connsiteY531" fmla="*/ 22381 h 150832"/>
              <a:gd name="connsiteX532" fmla="*/ 5747032 w 8472926"/>
              <a:gd name="connsiteY532" fmla="*/ 22381 h 150832"/>
              <a:gd name="connsiteX533" fmla="*/ 5817780 w 8472926"/>
              <a:gd name="connsiteY533" fmla="*/ 22381 h 150832"/>
              <a:gd name="connsiteX534" fmla="*/ 5817780 w 8472926"/>
              <a:gd name="connsiteY534" fmla="*/ 30356 h 150832"/>
              <a:gd name="connsiteX535" fmla="*/ 5817780 w 8472926"/>
              <a:gd name="connsiteY535" fmla="*/ 37353 h 150832"/>
              <a:gd name="connsiteX536" fmla="*/ 5817780 w 8472926"/>
              <a:gd name="connsiteY536" fmla="*/ 129237 h 150832"/>
              <a:gd name="connsiteX537" fmla="*/ 5808386 w 8472926"/>
              <a:gd name="connsiteY537" fmla="*/ 129237 h 150832"/>
              <a:gd name="connsiteX538" fmla="*/ 5802457 w 8472926"/>
              <a:gd name="connsiteY538" fmla="*/ 129237 h 150832"/>
              <a:gd name="connsiteX539" fmla="*/ 5691550 w 8472926"/>
              <a:gd name="connsiteY539" fmla="*/ 129237 h 150832"/>
              <a:gd name="connsiteX540" fmla="*/ 5691550 w 8472926"/>
              <a:gd name="connsiteY540" fmla="*/ 1 h 150832"/>
              <a:gd name="connsiteX541" fmla="*/ 5562775 w 8472926"/>
              <a:gd name="connsiteY541" fmla="*/ 1 h 150832"/>
              <a:gd name="connsiteX542" fmla="*/ 5562775 w 8472926"/>
              <a:gd name="connsiteY542" fmla="*/ 113636 h 150832"/>
              <a:gd name="connsiteX543" fmla="*/ 5656069 w 8472926"/>
              <a:gd name="connsiteY543" fmla="*/ 113636 h 150832"/>
              <a:gd name="connsiteX544" fmla="*/ 5656069 w 8472926"/>
              <a:gd name="connsiteY544" fmla="*/ 37353 h 150832"/>
              <a:gd name="connsiteX545" fmla="*/ 5600644 w 8472926"/>
              <a:gd name="connsiteY545" fmla="*/ 37353 h 150832"/>
              <a:gd name="connsiteX546" fmla="*/ 5600644 w 8472926"/>
              <a:gd name="connsiteY546" fmla="*/ 76690 h 150832"/>
              <a:gd name="connsiteX547" fmla="*/ 5619373 w 8472926"/>
              <a:gd name="connsiteY547" fmla="*/ 76690 h 150832"/>
              <a:gd name="connsiteX548" fmla="*/ 5619373 w 8472926"/>
              <a:gd name="connsiteY548" fmla="*/ 58372 h 150832"/>
              <a:gd name="connsiteX549" fmla="*/ 5634404 w 8472926"/>
              <a:gd name="connsiteY549" fmla="*/ 58372 h 150832"/>
              <a:gd name="connsiteX550" fmla="*/ 5634404 w 8472926"/>
              <a:gd name="connsiteY550" fmla="*/ 91720 h 150832"/>
              <a:gd name="connsiteX551" fmla="*/ 5625166 w 8472926"/>
              <a:gd name="connsiteY551" fmla="*/ 91720 h 150832"/>
              <a:gd name="connsiteX552" fmla="*/ 5619373 w 8472926"/>
              <a:gd name="connsiteY552" fmla="*/ 91720 h 150832"/>
              <a:gd name="connsiteX553" fmla="*/ 5583676 w 8472926"/>
              <a:gd name="connsiteY553" fmla="*/ 91720 h 150832"/>
              <a:gd name="connsiteX554" fmla="*/ 5583676 w 8472926"/>
              <a:gd name="connsiteY554" fmla="*/ 80800 h 150832"/>
              <a:gd name="connsiteX555" fmla="*/ 5583676 w 8472926"/>
              <a:gd name="connsiteY555" fmla="*/ 76690 h 150832"/>
              <a:gd name="connsiteX556" fmla="*/ 5583676 w 8472926"/>
              <a:gd name="connsiteY556" fmla="*/ 22381 h 150832"/>
              <a:gd name="connsiteX557" fmla="*/ 5593246 w 8472926"/>
              <a:gd name="connsiteY557" fmla="*/ 22381 h 150832"/>
              <a:gd name="connsiteX558" fmla="*/ 5600644 w 8472926"/>
              <a:gd name="connsiteY558" fmla="*/ 22381 h 150832"/>
              <a:gd name="connsiteX559" fmla="*/ 5671392 w 8472926"/>
              <a:gd name="connsiteY559" fmla="*/ 22381 h 150832"/>
              <a:gd name="connsiteX560" fmla="*/ 5671392 w 8472926"/>
              <a:gd name="connsiteY560" fmla="*/ 30356 h 150832"/>
              <a:gd name="connsiteX561" fmla="*/ 5671392 w 8472926"/>
              <a:gd name="connsiteY561" fmla="*/ 37353 h 150832"/>
              <a:gd name="connsiteX562" fmla="*/ 5671392 w 8472926"/>
              <a:gd name="connsiteY562" fmla="*/ 129237 h 150832"/>
              <a:gd name="connsiteX563" fmla="*/ 5661998 w 8472926"/>
              <a:gd name="connsiteY563" fmla="*/ 129237 h 150832"/>
              <a:gd name="connsiteX564" fmla="*/ 5656069 w 8472926"/>
              <a:gd name="connsiteY564" fmla="*/ 129237 h 150832"/>
              <a:gd name="connsiteX565" fmla="*/ 5545161 w 8472926"/>
              <a:gd name="connsiteY565" fmla="*/ 129237 h 150832"/>
              <a:gd name="connsiteX566" fmla="*/ 5545161 w 8472926"/>
              <a:gd name="connsiteY566" fmla="*/ 1 h 150832"/>
              <a:gd name="connsiteX567" fmla="*/ 5416386 w 8472926"/>
              <a:gd name="connsiteY567" fmla="*/ 1 h 150832"/>
              <a:gd name="connsiteX568" fmla="*/ 5416386 w 8472926"/>
              <a:gd name="connsiteY568" fmla="*/ 113636 h 150832"/>
              <a:gd name="connsiteX569" fmla="*/ 5509680 w 8472926"/>
              <a:gd name="connsiteY569" fmla="*/ 113636 h 150832"/>
              <a:gd name="connsiteX570" fmla="*/ 5509680 w 8472926"/>
              <a:gd name="connsiteY570" fmla="*/ 37353 h 150832"/>
              <a:gd name="connsiteX571" fmla="*/ 5454255 w 8472926"/>
              <a:gd name="connsiteY571" fmla="*/ 37353 h 150832"/>
              <a:gd name="connsiteX572" fmla="*/ 5454255 w 8472926"/>
              <a:gd name="connsiteY572" fmla="*/ 76690 h 150832"/>
              <a:gd name="connsiteX573" fmla="*/ 5472984 w 8472926"/>
              <a:gd name="connsiteY573" fmla="*/ 76690 h 150832"/>
              <a:gd name="connsiteX574" fmla="*/ 5472984 w 8472926"/>
              <a:gd name="connsiteY574" fmla="*/ 58372 h 150832"/>
              <a:gd name="connsiteX575" fmla="*/ 5488015 w 8472926"/>
              <a:gd name="connsiteY575" fmla="*/ 58372 h 150832"/>
              <a:gd name="connsiteX576" fmla="*/ 5488015 w 8472926"/>
              <a:gd name="connsiteY576" fmla="*/ 91720 h 150832"/>
              <a:gd name="connsiteX577" fmla="*/ 5478777 w 8472926"/>
              <a:gd name="connsiteY577" fmla="*/ 91720 h 150832"/>
              <a:gd name="connsiteX578" fmla="*/ 5472984 w 8472926"/>
              <a:gd name="connsiteY578" fmla="*/ 91720 h 150832"/>
              <a:gd name="connsiteX579" fmla="*/ 5437287 w 8472926"/>
              <a:gd name="connsiteY579" fmla="*/ 91720 h 150832"/>
              <a:gd name="connsiteX580" fmla="*/ 5437287 w 8472926"/>
              <a:gd name="connsiteY580" fmla="*/ 80800 h 150832"/>
              <a:gd name="connsiteX581" fmla="*/ 5437287 w 8472926"/>
              <a:gd name="connsiteY581" fmla="*/ 76690 h 150832"/>
              <a:gd name="connsiteX582" fmla="*/ 5437287 w 8472926"/>
              <a:gd name="connsiteY582" fmla="*/ 22381 h 150832"/>
              <a:gd name="connsiteX583" fmla="*/ 5446857 w 8472926"/>
              <a:gd name="connsiteY583" fmla="*/ 22381 h 150832"/>
              <a:gd name="connsiteX584" fmla="*/ 5454255 w 8472926"/>
              <a:gd name="connsiteY584" fmla="*/ 22381 h 150832"/>
              <a:gd name="connsiteX585" fmla="*/ 5525003 w 8472926"/>
              <a:gd name="connsiteY585" fmla="*/ 22381 h 150832"/>
              <a:gd name="connsiteX586" fmla="*/ 5525003 w 8472926"/>
              <a:gd name="connsiteY586" fmla="*/ 30356 h 150832"/>
              <a:gd name="connsiteX587" fmla="*/ 5525003 w 8472926"/>
              <a:gd name="connsiteY587" fmla="*/ 37353 h 150832"/>
              <a:gd name="connsiteX588" fmla="*/ 5525003 w 8472926"/>
              <a:gd name="connsiteY588" fmla="*/ 129237 h 150832"/>
              <a:gd name="connsiteX589" fmla="*/ 5515609 w 8472926"/>
              <a:gd name="connsiteY589" fmla="*/ 129237 h 150832"/>
              <a:gd name="connsiteX590" fmla="*/ 5509680 w 8472926"/>
              <a:gd name="connsiteY590" fmla="*/ 129237 h 150832"/>
              <a:gd name="connsiteX591" fmla="*/ 5398774 w 8472926"/>
              <a:gd name="connsiteY591" fmla="*/ 129237 h 150832"/>
              <a:gd name="connsiteX592" fmla="*/ 5398774 w 8472926"/>
              <a:gd name="connsiteY592" fmla="*/ 1 h 150832"/>
              <a:gd name="connsiteX593" fmla="*/ 5269999 w 8472926"/>
              <a:gd name="connsiteY593" fmla="*/ 1 h 150832"/>
              <a:gd name="connsiteX594" fmla="*/ 5269999 w 8472926"/>
              <a:gd name="connsiteY594" fmla="*/ 113636 h 150832"/>
              <a:gd name="connsiteX595" fmla="*/ 5363293 w 8472926"/>
              <a:gd name="connsiteY595" fmla="*/ 113636 h 150832"/>
              <a:gd name="connsiteX596" fmla="*/ 5363293 w 8472926"/>
              <a:gd name="connsiteY596" fmla="*/ 37353 h 150832"/>
              <a:gd name="connsiteX597" fmla="*/ 5307868 w 8472926"/>
              <a:gd name="connsiteY597" fmla="*/ 37353 h 150832"/>
              <a:gd name="connsiteX598" fmla="*/ 5307868 w 8472926"/>
              <a:gd name="connsiteY598" fmla="*/ 76690 h 150832"/>
              <a:gd name="connsiteX599" fmla="*/ 5326597 w 8472926"/>
              <a:gd name="connsiteY599" fmla="*/ 76690 h 150832"/>
              <a:gd name="connsiteX600" fmla="*/ 5326597 w 8472926"/>
              <a:gd name="connsiteY600" fmla="*/ 58372 h 150832"/>
              <a:gd name="connsiteX601" fmla="*/ 5341628 w 8472926"/>
              <a:gd name="connsiteY601" fmla="*/ 58372 h 150832"/>
              <a:gd name="connsiteX602" fmla="*/ 5341628 w 8472926"/>
              <a:gd name="connsiteY602" fmla="*/ 91720 h 150832"/>
              <a:gd name="connsiteX603" fmla="*/ 5332390 w 8472926"/>
              <a:gd name="connsiteY603" fmla="*/ 91720 h 150832"/>
              <a:gd name="connsiteX604" fmla="*/ 5326597 w 8472926"/>
              <a:gd name="connsiteY604" fmla="*/ 91720 h 150832"/>
              <a:gd name="connsiteX605" fmla="*/ 5290900 w 8472926"/>
              <a:gd name="connsiteY605" fmla="*/ 91720 h 150832"/>
              <a:gd name="connsiteX606" fmla="*/ 5290900 w 8472926"/>
              <a:gd name="connsiteY606" fmla="*/ 80800 h 150832"/>
              <a:gd name="connsiteX607" fmla="*/ 5290900 w 8472926"/>
              <a:gd name="connsiteY607" fmla="*/ 76690 h 150832"/>
              <a:gd name="connsiteX608" fmla="*/ 5290900 w 8472926"/>
              <a:gd name="connsiteY608" fmla="*/ 22381 h 150832"/>
              <a:gd name="connsiteX609" fmla="*/ 5300470 w 8472926"/>
              <a:gd name="connsiteY609" fmla="*/ 22381 h 150832"/>
              <a:gd name="connsiteX610" fmla="*/ 5307868 w 8472926"/>
              <a:gd name="connsiteY610" fmla="*/ 22381 h 150832"/>
              <a:gd name="connsiteX611" fmla="*/ 5378616 w 8472926"/>
              <a:gd name="connsiteY611" fmla="*/ 22381 h 150832"/>
              <a:gd name="connsiteX612" fmla="*/ 5378616 w 8472926"/>
              <a:gd name="connsiteY612" fmla="*/ 30356 h 150832"/>
              <a:gd name="connsiteX613" fmla="*/ 5378616 w 8472926"/>
              <a:gd name="connsiteY613" fmla="*/ 37353 h 150832"/>
              <a:gd name="connsiteX614" fmla="*/ 5378616 w 8472926"/>
              <a:gd name="connsiteY614" fmla="*/ 129237 h 150832"/>
              <a:gd name="connsiteX615" fmla="*/ 5369222 w 8472926"/>
              <a:gd name="connsiteY615" fmla="*/ 129237 h 150832"/>
              <a:gd name="connsiteX616" fmla="*/ 5363293 w 8472926"/>
              <a:gd name="connsiteY616" fmla="*/ 129237 h 150832"/>
              <a:gd name="connsiteX617" fmla="*/ 5252385 w 8472926"/>
              <a:gd name="connsiteY617" fmla="*/ 129237 h 150832"/>
              <a:gd name="connsiteX618" fmla="*/ 5252385 w 8472926"/>
              <a:gd name="connsiteY618" fmla="*/ 1 h 150832"/>
              <a:gd name="connsiteX619" fmla="*/ 5123610 w 8472926"/>
              <a:gd name="connsiteY619" fmla="*/ 1 h 150832"/>
              <a:gd name="connsiteX620" fmla="*/ 5123610 w 8472926"/>
              <a:gd name="connsiteY620" fmla="*/ 113636 h 150832"/>
              <a:gd name="connsiteX621" fmla="*/ 5216904 w 8472926"/>
              <a:gd name="connsiteY621" fmla="*/ 113636 h 150832"/>
              <a:gd name="connsiteX622" fmla="*/ 5216904 w 8472926"/>
              <a:gd name="connsiteY622" fmla="*/ 37353 h 150832"/>
              <a:gd name="connsiteX623" fmla="*/ 5161479 w 8472926"/>
              <a:gd name="connsiteY623" fmla="*/ 37353 h 150832"/>
              <a:gd name="connsiteX624" fmla="*/ 5161479 w 8472926"/>
              <a:gd name="connsiteY624" fmla="*/ 76690 h 150832"/>
              <a:gd name="connsiteX625" fmla="*/ 5180208 w 8472926"/>
              <a:gd name="connsiteY625" fmla="*/ 76690 h 150832"/>
              <a:gd name="connsiteX626" fmla="*/ 5180208 w 8472926"/>
              <a:gd name="connsiteY626" fmla="*/ 58372 h 150832"/>
              <a:gd name="connsiteX627" fmla="*/ 5195239 w 8472926"/>
              <a:gd name="connsiteY627" fmla="*/ 58372 h 150832"/>
              <a:gd name="connsiteX628" fmla="*/ 5195239 w 8472926"/>
              <a:gd name="connsiteY628" fmla="*/ 91720 h 150832"/>
              <a:gd name="connsiteX629" fmla="*/ 5186001 w 8472926"/>
              <a:gd name="connsiteY629" fmla="*/ 91720 h 150832"/>
              <a:gd name="connsiteX630" fmla="*/ 5180208 w 8472926"/>
              <a:gd name="connsiteY630" fmla="*/ 91720 h 150832"/>
              <a:gd name="connsiteX631" fmla="*/ 5144511 w 8472926"/>
              <a:gd name="connsiteY631" fmla="*/ 91720 h 150832"/>
              <a:gd name="connsiteX632" fmla="*/ 5144511 w 8472926"/>
              <a:gd name="connsiteY632" fmla="*/ 80800 h 150832"/>
              <a:gd name="connsiteX633" fmla="*/ 5144511 w 8472926"/>
              <a:gd name="connsiteY633" fmla="*/ 76690 h 150832"/>
              <a:gd name="connsiteX634" fmla="*/ 5144511 w 8472926"/>
              <a:gd name="connsiteY634" fmla="*/ 22381 h 150832"/>
              <a:gd name="connsiteX635" fmla="*/ 5154081 w 8472926"/>
              <a:gd name="connsiteY635" fmla="*/ 22381 h 150832"/>
              <a:gd name="connsiteX636" fmla="*/ 5161479 w 8472926"/>
              <a:gd name="connsiteY636" fmla="*/ 22381 h 150832"/>
              <a:gd name="connsiteX637" fmla="*/ 5232227 w 8472926"/>
              <a:gd name="connsiteY637" fmla="*/ 22381 h 150832"/>
              <a:gd name="connsiteX638" fmla="*/ 5232227 w 8472926"/>
              <a:gd name="connsiteY638" fmla="*/ 30356 h 150832"/>
              <a:gd name="connsiteX639" fmla="*/ 5232227 w 8472926"/>
              <a:gd name="connsiteY639" fmla="*/ 37353 h 150832"/>
              <a:gd name="connsiteX640" fmla="*/ 5232227 w 8472926"/>
              <a:gd name="connsiteY640" fmla="*/ 129237 h 150832"/>
              <a:gd name="connsiteX641" fmla="*/ 5222833 w 8472926"/>
              <a:gd name="connsiteY641" fmla="*/ 129237 h 150832"/>
              <a:gd name="connsiteX642" fmla="*/ 5216904 w 8472926"/>
              <a:gd name="connsiteY642" fmla="*/ 129237 h 150832"/>
              <a:gd name="connsiteX643" fmla="*/ 5105997 w 8472926"/>
              <a:gd name="connsiteY643" fmla="*/ 129237 h 150832"/>
              <a:gd name="connsiteX644" fmla="*/ 5105997 w 8472926"/>
              <a:gd name="connsiteY644" fmla="*/ 1 h 150832"/>
              <a:gd name="connsiteX645" fmla="*/ 4977222 w 8472926"/>
              <a:gd name="connsiteY645" fmla="*/ 1 h 150832"/>
              <a:gd name="connsiteX646" fmla="*/ 4977222 w 8472926"/>
              <a:gd name="connsiteY646" fmla="*/ 113636 h 150832"/>
              <a:gd name="connsiteX647" fmla="*/ 5070516 w 8472926"/>
              <a:gd name="connsiteY647" fmla="*/ 113636 h 150832"/>
              <a:gd name="connsiteX648" fmla="*/ 5070516 w 8472926"/>
              <a:gd name="connsiteY648" fmla="*/ 37353 h 150832"/>
              <a:gd name="connsiteX649" fmla="*/ 5015091 w 8472926"/>
              <a:gd name="connsiteY649" fmla="*/ 37353 h 150832"/>
              <a:gd name="connsiteX650" fmla="*/ 5015091 w 8472926"/>
              <a:gd name="connsiteY650" fmla="*/ 76690 h 150832"/>
              <a:gd name="connsiteX651" fmla="*/ 5033820 w 8472926"/>
              <a:gd name="connsiteY651" fmla="*/ 76690 h 150832"/>
              <a:gd name="connsiteX652" fmla="*/ 5033820 w 8472926"/>
              <a:gd name="connsiteY652" fmla="*/ 58372 h 150832"/>
              <a:gd name="connsiteX653" fmla="*/ 5048851 w 8472926"/>
              <a:gd name="connsiteY653" fmla="*/ 58372 h 150832"/>
              <a:gd name="connsiteX654" fmla="*/ 5048851 w 8472926"/>
              <a:gd name="connsiteY654" fmla="*/ 91720 h 150832"/>
              <a:gd name="connsiteX655" fmla="*/ 5039613 w 8472926"/>
              <a:gd name="connsiteY655" fmla="*/ 91720 h 150832"/>
              <a:gd name="connsiteX656" fmla="*/ 5033820 w 8472926"/>
              <a:gd name="connsiteY656" fmla="*/ 91720 h 150832"/>
              <a:gd name="connsiteX657" fmla="*/ 4998123 w 8472926"/>
              <a:gd name="connsiteY657" fmla="*/ 91720 h 150832"/>
              <a:gd name="connsiteX658" fmla="*/ 4998123 w 8472926"/>
              <a:gd name="connsiteY658" fmla="*/ 80800 h 150832"/>
              <a:gd name="connsiteX659" fmla="*/ 4998123 w 8472926"/>
              <a:gd name="connsiteY659" fmla="*/ 76690 h 150832"/>
              <a:gd name="connsiteX660" fmla="*/ 4998123 w 8472926"/>
              <a:gd name="connsiteY660" fmla="*/ 22381 h 150832"/>
              <a:gd name="connsiteX661" fmla="*/ 5007693 w 8472926"/>
              <a:gd name="connsiteY661" fmla="*/ 22381 h 150832"/>
              <a:gd name="connsiteX662" fmla="*/ 5015091 w 8472926"/>
              <a:gd name="connsiteY662" fmla="*/ 22381 h 150832"/>
              <a:gd name="connsiteX663" fmla="*/ 5085839 w 8472926"/>
              <a:gd name="connsiteY663" fmla="*/ 22381 h 150832"/>
              <a:gd name="connsiteX664" fmla="*/ 5085839 w 8472926"/>
              <a:gd name="connsiteY664" fmla="*/ 30356 h 150832"/>
              <a:gd name="connsiteX665" fmla="*/ 5085839 w 8472926"/>
              <a:gd name="connsiteY665" fmla="*/ 37353 h 150832"/>
              <a:gd name="connsiteX666" fmla="*/ 5085839 w 8472926"/>
              <a:gd name="connsiteY666" fmla="*/ 129237 h 150832"/>
              <a:gd name="connsiteX667" fmla="*/ 5076445 w 8472926"/>
              <a:gd name="connsiteY667" fmla="*/ 129237 h 150832"/>
              <a:gd name="connsiteX668" fmla="*/ 5070516 w 8472926"/>
              <a:gd name="connsiteY668" fmla="*/ 129237 h 150832"/>
              <a:gd name="connsiteX669" fmla="*/ 4959609 w 8472926"/>
              <a:gd name="connsiteY669" fmla="*/ 129237 h 150832"/>
              <a:gd name="connsiteX670" fmla="*/ 4959609 w 8472926"/>
              <a:gd name="connsiteY670" fmla="*/ 1 h 150832"/>
              <a:gd name="connsiteX671" fmla="*/ 4830834 w 8472926"/>
              <a:gd name="connsiteY671" fmla="*/ 1 h 150832"/>
              <a:gd name="connsiteX672" fmla="*/ 4830834 w 8472926"/>
              <a:gd name="connsiteY672" fmla="*/ 113636 h 150832"/>
              <a:gd name="connsiteX673" fmla="*/ 4924128 w 8472926"/>
              <a:gd name="connsiteY673" fmla="*/ 113636 h 150832"/>
              <a:gd name="connsiteX674" fmla="*/ 4924128 w 8472926"/>
              <a:gd name="connsiteY674" fmla="*/ 37353 h 150832"/>
              <a:gd name="connsiteX675" fmla="*/ 4868703 w 8472926"/>
              <a:gd name="connsiteY675" fmla="*/ 37353 h 150832"/>
              <a:gd name="connsiteX676" fmla="*/ 4868703 w 8472926"/>
              <a:gd name="connsiteY676" fmla="*/ 76690 h 150832"/>
              <a:gd name="connsiteX677" fmla="*/ 4887432 w 8472926"/>
              <a:gd name="connsiteY677" fmla="*/ 76690 h 150832"/>
              <a:gd name="connsiteX678" fmla="*/ 4887432 w 8472926"/>
              <a:gd name="connsiteY678" fmla="*/ 58372 h 150832"/>
              <a:gd name="connsiteX679" fmla="*/ 4902463 w 8472926"/>
              <a:gd name="connsiteY679" fmla="*/ 58372 h 150832"/>
              <a:gd name="connsiteX680" fmla="*/ 4902463 w 8472926"/>
              <a:gd name="connsiteY680" fmla="*/ 91720 h 150832"/>
              <a:gd name="connsiteX681" fmla="*/ 4893225 w 8472926"/>
              <a:gd name="connsiteY681" fmla="*/ 91720 h 150832"/>
              <a:gd name="connsiteX682" fmla="*/ 4887432 w 8472926"/>
              <a:gd name="connsiteY682" fmla="*/ 91720 h 150832"/>
              <a:gd name="connsiteX683" fmla="*/ 4851735 w 8472926"/>
              <a:gd name="connsiteY683" fmla="*/ 91720 h 150832"/>
              <a:gd name="connsiteX684" fmla="*/ 4851735 w 8472926"/>
              <a:gd name="connsiteY684" fmla="*/ 80800 h 150832"/>
              <a:gd name="connsiteX685" fmla="*/ 4851735 w 8472926"/>
              <a:gd name="connsiteY685" fmla="*/ 76690 h 150832"/>
              <a:gd name="connsiteX686" fmla="*/ 4851735 w 8472926"/>
              <a:gd name="connsiteY686" fmla="*/ 22381 h 150832"/>
              <a:gd name="connsiteX687" fmla="*/ 4861305 w 8472926"/>
              <a:gd name="connsiteY687" fmla="*/ 22381 h 150832"/>
              <a:gd name="connsiteX688" fmla="*/ 4868703 w 8472926"/>
              <a:gd name="connsiteY688" fmla="*/ 22381 h 150832"/>
              <a:gd name="connsiteX689" fmla="*/ 4939451 w 8472926"/>
              <a:gd name="connsiteY689" fmla="*/ 22381 h 150832"/>
              <a:gd name="connsiteX690" fmla="*/ 4939451 w 8472926"/>
              <a:gd name="connsiteY690" fmla="*/ 30356 h 150832"/>
              <a:gd name="connsiteX691" fmla="*/ 4939451 w 8472926"/>
              <a:gd name="connsiteY691" fmla="*/ 37353 h 150832"/>
              <a:gd name="connsiteX692" fmla="*/ 4939451 w 8472926"/>
              <a:gd name="connsiteY692" fmla="*/ 129237 h 150832"/>
              <a:gd name="connsiteX693" fmla="*/ 4930057 w 8472926"/>
              <a:gd name="connsiteY693" fmla="*/ 129237 h 150832"/>
              <a:gd name="connsiteX694" fmla="*/ 4924128 w 8472926"/>
              <a:gd name="connsiteY694" fmla="*/ 129237 h 150832"/>
              <a:gd name="connsiteX695" fmla="*/ 4813221 w 8472926"/>
              <a:gd name="connsiteY695" fmla="*/ 129237 h 150832"/>
              <a:gd name="connsiteX696" fmla="*/ 4813221 w 8472926"/>
              <a:gd name="connsiteY696" fmla="*/ 1 h 150832"/>
              <a:gd name="connsiteX697" fmla="*/ 4684446 w 8472926"/>
              <a:gd name="connsiteY697" fmla="*/ 1 h 150832"/>
              <a:gd name="connsiteX698" fmla="*/ 4684446 w 8472926"/>
              <a:gd name="connsiteY698" fmla="*/ 113636 h 150832"/>
              <a:gd name="connsiteX699" fmla="*/ 4777740 w 8472926"/>
              <a:gd name="connsiteY699" fmla="*/ 113636 h 150832"/>
              <a:gd name="connsiteX700" fmla="*/ 4777740 w 8472926"/>
              <a:gd name="connsiteY700" fmla="*/ 37353 h 150832"/>
              <a:gd name="connsiteX701" fmla="*/ 4722315 w 8472926"/>
              <a:gd name="connsiteY701" fmla="*/ 37353 h 150832"/>
              <a:gd name="connsiteX702" fmla="*/ 4722315 w 8472926"/>
              <a:gd name="connsiteY702" fmla="*/ 76690 h 150832"/>
              <a:gd name="connsiteX703" fmla="*/ 4741044 w 8472926"/>
              <a:gd name="connsiteY703" fmla="*/ 76690 h 150832"/>
              <a:gd name="connsiteX704" fmla="*/ 4741044 w 8472926"/>
              <a:gd name="connsiteY704" fmla="*/ 58372 h 150832"/>
              <a:gd name="connsiteX705" fmla="*/ 4756075 w 8472926"/>
              <a:gd name="connsiteY705" fmla="*/ 58372 h 150832"/>
              <a:gd name="connsiteX706" fmla="*/ 4756075 w 8472926"/>
              <a:gd name="connsiteY706" fmla="*/ 91720 h 150832"/>
              <a:gd name="connsiteX707" fmla="*/ 4746837 w 8472926"/>
              <a:gd name="connsiteY707" fmla="*/ 91720 h 150832"/>
              <a:gd name="connsiteX708" fmla="*/ 4741044 w 8472926"/>
              <a:gd name="connsiteY708" fmla="*/ 91720 h 150832"/>
              <a:gd name="connsiteX709" fmla="*/ 4705347 w 8472926"/>
              <a:gd name="connsiteY709" fmla="*/ 91720 h 150832"/>
              <a:gd name="connsiteX710" fmla="*/ 4705347 w 8472926"/>
              <a:gd name="connsiteY710" fmla="*/ 80800 h 150832"/>
              <a:gd name="connsiteX711" fmla="*/ 4705347 w 8472926"/>
              <a:gd name="connsiteY711" fmla="*/ 76690 h 150832"/>
              <a:gd name="connsiteX712" fmla="*/ 4705347 w 8472926"/>
              <a:gd name="connsiteY712" fmla="*/ 22381 h 150832"/>
              <a:gd name="connsiteX713" fmla="*/ 4714917 w 8472926"/>
              <a:gd name="connsiteY713" fmla="*/ 22381 h 150832"/>
              <a:gd name="connsiteX714" fmla="*/ 4722315 w 8472926"/>
              <a:gd name="connsiteY714" fmla="*/ 22381 h 150832"/>
              <a:gd name="connsiteX715" fmla="*/ 4793063 w 8472926"/>
              <a:gd name="connsiteY715" fmla="*/ 22381 h 150832"/>
              <a:gd name="connsiteX716" fmla="*/ 4793063 w 8472926"/>
              <a:gd name="connsiteY716" fmla="*/ 30356 h 150832"/>
              <a:gd name="connsiteX717" fmla="*/ 4793063 w 8472926"/>
              <a:gd name="connsiteY717" fmla="*/ 37353 h 150832"/>
              <a:gd name="connsiteX718" fmla="*/ 4793063 w 8472926"/>
              <a:gd name="connsiteY718" fmla="*/ 129237 h 150832"/>
              <a:gd name="connsiteX719" fmla="*/ 4783669 w 8472926"/>
              <a:gd name="connsiteY719" fmla="*/ 129237 h 150832"/>
              <a:gd name="connsiteX720" fmla="*/ 4777740 w 8472926"/>
              <a:gd name="connsiteY720" fmla="*/ 129237 h 150832"/>
              <a:gd name="connsiteX721" fmla="*/ 4666832 w 8472926"/>
              <a:gd name="connsiteY721" fmla="*/ 129237 h 150832"/>
              <a:gd name="connsiteX722" fmla="*/ 4666832 w 8472926"/>
              <a:gd name="connsiteY722" fmla="*/ 1 h 150832"/>
              <a:gd name="connsiteX723" fmla="*/ 4538057 w 8472926"/>
              <a:gd name="connsiteY723" fmla="*/ 1 h 150832"/>
              <a:gd name="connsiteX724" fmla="*/ 4538057 w 8472926"/>
              <a:gd name="connsiteY724" fmla="*/ 113636 h 150832"/>
              <a:gd name="connsiteX725" fmla="*/ 4631351 w 8472926"/>
              <a:gd name="connsiteY725" fmla="*/ 113636 h 150832"/>
              <a:gd name="connsiteX726" fmla="*/ 4631351 w 8472926"/>
              <a:gd name="connsiteY726" fmla="*/ 37353 h 150832"/>
              <a:gd name="connsiteX727" fmla="*/ 4575926 w 8472926"/>
              <a:gd name="connsiteY727" fmla="*/ 37353 h 150832"/>
              <a:gd name="connsiteX728" fmla="*/ 4575926 w 8472926"/>
              <a:gd name="connsiteY728" fmla="*/ 76690 h 150832"/>
              <a:gd name="connsiteX729" fmla="*/ 4594655 w 8472926"/>
              <a:gd name="connsiteY729" fmla="*/ 76690 h 150832"/>
              <a:gd name="connsiteX730" fmla="*/ 4594655 w 8472926"/>
              <a:gd name="connsiteY730" fmla="*/ 58372 h 150832"/>
              <a:gd name="connsiteX731" fmla="*/ 4609686 w 8472926"/>
              <a:gd name="connsiteY731" fmla="*/ 58372 h 150832"/>
              <a:gd name="connsiteX732" fmla="*/ 4609686 w 8472926"/>
              <a:gd name="connsiteY732" fmla="*/ 91720 h 150832"/>
              <a:gd name="connsiteX733" fmla="*/ 4600448 w 8472926"/>
              <a:gd name="connsiteY733" fmla="*/ 91720 h 150832"/>
              <a:gd name="connsiteX734" fmla="*/ 4594655 w 8472926"/>
              <a:gd name="connsiteY734" fmla="*/ 91720 h 150832"/>
              <a:gd name="connsiteX735" fmla="*/ 4558958 w 8472926"/>
              <a:gd name="connsiteY735" fmla="*/ 91720 h 150832"/>
              <a:gd name="connsiteX736" fmla="*/ 4558958 w 8472926"/>
              <a:gd name="connsiteY736" fmla="*/ 80800 h 150832"/>
              <a:gd name="connsiteX737" fmla="*/ 4558958 w 8472926"/>
              <a:gd name="connsiteY737" fmla="*/ 76690 h 150832"/>
              <a:gd name="connsiteX738" fmla="*/ 4558958 w 8472926"/>
              <a:gd name="connsiteY738" fmla="*/ 22381 h 150832"/>
              <a:gd name="connsiteX739" fmla="*/ 4568528 w 8472926"/>
              <a:gd name="connsiteY739" fmla="*/ 22381 h 150832"/>
              <a:gd name="connsiteX740" fmla="*/ 4575926 w 8472926"/>
              <a:gd name="connsiteY740" fmla="*/ 22381 h 150832"/>
              <a:gd name="connsiteX741" fmla="*/ 4646674 w 8472926"/>
              <a:gd name="connsiteY741" fmla="*/ 22381 h 150832"/>
              <a:gd name="connsiteX742" fmla="*/ 4646674 w 8472926"/>
              <a:gd name="connsiteY742" fmla="*/ 30356 h 150832"/>
              <a:gd name="connsiteX743" fmla="*/ 4646674 w 8472926"/>
              <a:gd name="connsiteY743" fmla="*/ 37353 h 150832"/>
              <a:gd name="connsiteX744" fmla="*/ 4646674 w 8472926"/>
              <a:gd name="connsiteY744" fmla="*/ 129237 h 150832"/>
              <a:gd name="connsiteX745" fmla="*/ 4637280 w 8472926"/>
              <a:gd name="connsiteY745" fmla="*/ 129237 h 150832"/>
              <a:gd name="connsiteX746" fmla="*/ 4631351 w 8472926"/>
              <a:gd name="connsiteY746" fmla="*/ 129237 h 150832"/>
              <a:gd name="connsiteX747" fmla="*/ 4520444 w 8472926"/>
              <a:gd name="connsiteY747" fmla="*/ 129237 h 150832"/>
              <a:gd name="connsiteX748" fmla="*/ 4520444 w 8472926"/>
              <a:gd name="connsiteY748" fmla="*/ 1 h 150832"/>
              <a:gd name="connsiteX749" fmla="*/ 4391669 w 8472926"/>
              <a:gd name="connsiteY749" fmla="*/ 1 h 150832"/>
              <a:gd name="connsiteX750" fmla="*/ 4391669 w 8472926"/>
              <a:gd name="connsiteY750" fmla="*/ 113636 h 150832"/>
              <a:gd name="connsiteX751" fmla="*/ 4484963 w 8472926"/>
              <a:gd name="connsiteY751" fmla="*/ 113636 h 150832"/>
              <a:gd name="connsiteX752" fmla="*/ 4484963 w 8472926"/>
              <a:gd name="connsiteY752" fmla="*/ 37353 h 150832"/>
              <a:gd name="connsiteX753" fmla="*/ 4429538 w 8472926"/>
              <a:gd name="connsiteY753" fmla="*/ 37353 h 150832"/>
              <a:gd name="connsiteX754" fmla="*/ 4429538 w 8472926"/>
              <a:gd name="connsiteY754" fmla="*/ 76690 h 150832"/>
              <a:gd name="connsiteX755" fmla="*/ 4448267 w 8472926"/>
              <a:gd name="connsiteY755" fmla="*/ 76690 h 150832"/>
              <a:gd name="connsiteX756" fmla="*/ 4448267 w 8472926"/>
              <a:gd name="connsiteY756" fmla="*/ 58372 h 150832"/>
              <a:gd name="connsiteX757" fmla="*/ 4463298 w 8472926"/>
              <a:gd name="connsiteY757" fmla="*/ 58372 h 150832"/>
              <a:gd name="connsiteX758" fmla="*/ 4463298 w 8472926"/>
              <a:gd name="connsiteY758" fmla="*/ 91720 h 150832"/>
              <a:gd name="connsiteX759" fmla="*/ 4454060 w 8472926"/>
              <a:gd name="connsiteY759" fmla="*/ 91720 h 150832"/>
              <a:gd name="connsiteX760" fmla="*/ 4448267 w 8472926"/>
              <a:gd name="connsiteY760" fmla="*/ 91720 h 150832"/>
              <a:gd name="connsiteX761" fmla="*/ 4412570 w 8472926"/>
              <a:gd name="connsiteY761" fmla="*/ 91720 h 150832"/>
              <a:gd name="connsiteX762" fmla="*/ 4412570 w 8472926"/>
              <a:gd name="connsiteY762" fmla="*/ 80800 h 150832"/>
              <a:gd name="connsiteX763" fmla="*/ 4412570 w 8472926"/>
              <a:gd name="connsiteY763" fmla="*/ 76690 h 150832"/>
              <a:gd name="connsiteX764" fmla="*/ 4412570 w 8472926"/>
              <a:gd name="connsiteY764" fmla="*/ 22381 h 150832"/>
              <a:gd name="connsiteX765" fmla="*/ 4422140 w 8472926"/>
              <a:gd name="connsiteY765" fmla="*/ 22381 h 150832"/>
              <a:gd name="connsiteX766" fmla="*/ 4429538 w 8472926"/>
              <a:gd name="connsiteY766" fmla="*/ 22381 h 150832"/>
              <a:gd name="connsiteX767" fmla="*/ 4500286 w 8472926"/>
              <a:gd name="connsiteY767" fmla="*/ 22381 h 150832"/>
              <a:gd name="connsiteX768" fmla="*/ 4500286 w 8472926"/>
              <a:gd name="connsiteY768" fmla="*/ 30356 h 150832"/>
              <a:gd name="connsiteX769" fmla="*/ 4500286 w 8472926"/>
              <a:gd name="connsiteY769" fmla="*/ 37353 h 150832"/>
              <a:gd name="connsiteX770" fmla="*/ 4500286 w 8472926"/>
              <a:gd name="connsiteY770" fmla="*/ 129237 h 150832"/>
              <a:gd name="connsiteX771" fmla="*/ 4490892 w 8472926"/>
              <a:gd name="connsiteY771" fmla="*/ 129237 h 150832"/>
              <a:gd name="connsiteX772" fmla="*/ 4484963 w 8472926"/>
              <a:gd name="connsiteY772" fmla="*/ 129237 h 150832"/>
              <a:gd name="connsiteX773" fmla="*/ 4374056 w 8472926"/>
              <a:gd name="connsiteY773" fmla="*/ 129237 h 150832"/>
              <a:gd name="connsiteX774" fmla="*/ 4374056 w 8472926"/>
              <a:gd name="connsiteY774" fmla="*/ 1 h 150832"/>
              <a:gd name="connsiteX775" fmla="*/ 4245281 w 8472926"/>
              <a:gd name="connsiteY775" fmla="*/ 1 h 150832"/>
              <a:gd name="connsiteX776" fmla="*/ 4245281 w 8472926"/>
              <a:gd name="connsiteY776" fmla="*/ 113636 h 150832"/>
              <a:gd name="connsiteX777" fmla="*/ 4338575 w 8472926"/>
              <a:gd name="connsiteY777" fmla="*/ 113636 h 150832"/>
              <a:gd name="connsiteX778" fmla="*/ 4338575 w 8472926"/>
              <a:gd name="connsiteY778" fmla="*/ 37353 h 150832"/>
              <a:gd name="connsiteX779" fmla="*/ 4283150 w 8472926"/>
              <a:gd name="connsiteY779" fmla="*/ 37353 h 150832"/>
              <a:gd name="connsiteX780" fmla="*/ 4283150 w 8472926"/>
              <a:gd name="connsiteY780" fmla="*/ 76690 h 150832"/>
              <a:gd name="connsiteX781" fmla="*/ 4301879 w 8472926"/>
              <a:gd name="connsiteY781" fmla="*/ 76690 h 150832"/>
              <a:gd name="connsiteX782" fmla="*/ 4301879 w 8472926"/>
              <a:gd name="connsiteY782" fmla="*/ 58372 h 150832"/>
              <a:gd name="connsiteX783" fmla="*/ 4316910 w 8472926"/>
              <a:gd name="connsiteY783" fmla="*/ 58372 h 150832"/>
              <a:gd name="connsiteX784" fmla="*/ 4316910 w 8472926"/>
              <a:gd name="connsiteY784" fmla="*/ 91720 h 150832"/>
              <a:gd name="connsiteX785" fmla="*/ 4307672 w 8472926"/>
              <a:gd name="connsiteY785" fmla="*/ 91720 h 150832"/>
              <a:gd name="connsiteX786" fmla="*/ 4301879 w 8472926"/>
              <a:gd name="connsiteY786" fmla="*/ 91720 h 150832"/>
              <a:gd name="connsiteX787" fmla="*/ 4266182 w 8472926"/>
              <a:gd name="connsiteY787" fmla="*/ 91720 h 150832"/>
              <a:gd name="connsiteX788" fmla="*/ 4266182 w 8472926"/>
              <a:gd name="connsiteY788" fmla="*/ 80800 h 150832"/>
              <a:gd name="connsiteX789" fmla="*/ 4266182 w 8472926"/>
              <a:gd name="connsiteY789" fmla="*/ 76690 h 150832"/>
              <a:gd name="connsiteX790" fmla="*/ 4266182 w 8472926"/>
              <a:gd name="connsiteY790" fmla="*/ 22381 h 150832"/>
              <a:gd name="connsiteX791" fmla="*/ 4275752 w 8472926"/>
              <a:gd name="connsiteY791" fmla="*/ 22381 h 150832"/>
              <a:gd name="connsiteX792" fmla="*/ 4283150 w 8472926"/>
              <a:gd name="connsiteY792" fmla="*/ 22381 h 150832"/>
              <a:gd name="connsiteX793" fmla="*/ 4353898 w 8472926"/>
              <a:gd name="connsiteY793" fmla="*/ 22381 h 150832"/>
              <a:gd name="connsiteX794" fmla="*/ 4353898 w 8472926"/>
              <a:gd name="connsiteY794" fmla="*/ 30356 h 150832"/>
              <a:gd name="connsiteX795" fmla="*/ 4353898 w 8472926"/>
              <a:gd name="connsiteY795" fmla="*/ 37353 h 150832"/>
              <a:gd name="connsiteX796" fmla="*/ 4353898 w 8472926"/>
              <a:gd name="connsiteY796" fmla="*/ 129237 h 150832"/>
              <a:gd name="connsiteX797" fmla="*/ 4344504 w 8472926"/>
              <a:gd name="connsiteY797" fmla="*/ 129237 h 150832"/>
              <a:gd name="connsiteX798" fmla="*/ 4338575 w 8472926"/>
              <a:gd name="connsiteY798" fmla="*/ 129237 h 150832"/>
              <a:gd name="connsiteX799" fmla="*/ 4227667 w 8472926"/>
              <a:gd name="connsiteY799" fmla="*/ 129237 h 150832"/>
              <a:gd name="connsiteX800" fmla="*/ 4227667 w 8472926"/>
              <a:gd name="connsiteY800" fmla="*/ 0 h 150832"/>
              <a:gd name="connsiteX801" fmla="*/ 4098892 w 8472926"/>
              <a:gd name="connsiteY801" fmla="*/ 0 h 150832"/>
              <a:gd name="connsiteX802" fmla="*/ 4098892 w 8472926"/>
              <a:gd name="connsiteY802" fmla="*/ 113635 h 150832"/>
              <a:gd name="connsiteX803" fmla="*/ 4192186 w 8472926"/>
              <a:gd name="connsiteY803" fmla="*/ 113635 h 150832"/>
              <a:gd name="connsiteX804" fmla="*/ 4192186 w 8472926"/>
              <a:gd name="connsiteY804" fmla="*/ 37352 h 150832"/>
              <a:gd name="connsiteX805" fmla="*/ 4136761 w 8472926"/>
              <a:gd name="connsiteY805" fmla="*/ 37352 h 150832"/>
              <a:gd name="connsiteX806" fmla="*/ 4136761 w 8472926"/>
              <a:gd name="connsiteY806" fmla="*/ 76689 h 150832"/>
              <a:gd name="connsiteX807" fmla="*/ 4155490 w 8472926"/>
              <a:gd name="connsiteY807" fmla="*/ 76689 h 150832"/>
              <a:gd name="connsiteX808" fmla="*/ 4155490 w 8472926"/>
              <a:gd name="connsiteY808" fmla="*/ 58371 h 150832"/>
              <a:gd name="connsiteX809" fmla="*/ 4170521 w 8472926"/>
              <a:gd name="connsiteY809" fmla="*/ 58371 h 150832"/>
              <a:gd name="connsiteX810" fmla="*/ 4170521 w 8472926"/>
              <a:gd name="connsiteY810" fmla="*/ 91719 h 150832"/>
              <a:gd name="connsiteX811" fmla="*/ 4161283 w 8472926"/>
              <a:gd name="connsiteY811" fmla="*/ 91719 h 150832"/>
              <a:gd name="connsiteX812" fmla="*/ 4155490 w 8472926"/>
              <a:gd name="connsiteY812" fmla="*/ 91719 h 150832"/>
              <a:gd name="connsiteX813" fmla="*/ 4119793 w 8472926"/>
              <a:gd name="connsiteY813" fmla="*/ 91719 h 150832"/>
              <a:gd name="connsiteX814" fmla="*/ 4119793 w 8472926"/>
              <a:gd name="connsiteY814" fmla="*/ 80799 h 150832"/>
              <a:gd name="connsiteX815" fmla="*/ 4119793 w 8472926"/>
              <a:gd name="connsiteY815" fmla="*/ 76689 h 150832"/>
              <a:gd name="connsiteX816" fmla="*/ 4119793 w 8472926"/>
              <a:gd name="connsiteY816" fmla="*/ 22380 h 150832"/>
              <a:gd name="connsiteX817" fmla="*/ 4129363 w 8472926"/>
              <a:gd name="connsiteY817" fmla="*/ 22380 h 150832"/>
              <a:gd name="connsiteX818" fmla="*/ 4136761 w 8472926"/>
              <a:gd name="connsiteY818" fmla="*/ 22380 h 150832"/>
              <a:gd name="connsiteX819" fmla="*/ 4207509 w 8472926"/>
              <a:gd name="connsiteY819" fmla="*/ 22380 h 150832"/>
              <a:gd name="connsiteX820" fmla="*/ 4207509 w 8472926"/>
              <a:gd name="connsiteY820" fmla="*/ 30355 h 150832"/>
              <a:gd name="connsiteX821" fmla="*/ 4207509 w 8472926"/>
              <a:gd name="connsiteY821" fmla="*/ 37352 h 150832"/>
              <a:gd name="connsiteX822" fmla="*/ 4207509 w 8472926"/>
              <a:gd name="connsiteY822" fmla="*/ 129236 h 150832"/>
              <a:gd name="connsiteX823" fmla="*/ 4198115 w 8472926"/>
              <a:gd name="connsiteY823" fmla="*/ 129236 h 150832"/>
              <a:gd name="connsiteX824" fmla="*/ 4192186 w 8472926"/>
              <a:gd name="connsiteY824" fmla="*/ 129236 h 150832"/>
              <a:gd name="connsiteX825" fmla="*/ 4081279 w 8472926"/>
              <a:gd name="connsiteY825" fmla="*/ 129236 h 150832"/>
              <a:gd name="connsiteX826" fmla="*/ 4081279 w 8472926"/>
              <a:gd name="connsiteY826" fmla="*/ 0 h 150832"/>
              <a:gd name="connsiteX827" fmla="*/ 3952504 w 8472926"/>
              <a:gd name="connsiteY827" fmla="*/ 0 h 150832"/>
              <a:gd name="connsiteX828" fmla="*/ 3952504 w 8472926"/>
              <a:gd name="connsiteY828" fmla="*/ 113635 h 150832"/>
              <a:gd name="connsiteX829" fmla="*/ 4045798 w 8472926"/>
              <a:gd name="connsiteY829" fmla="*/ 113635 h 150832"/>
              <a:gd name="connsiteX830" fmla="*/ 4045798 w 8472926"/>
              <a:gd name="connsiteY830" fmla="*/ 37352 h 150832"/>
              <a:gd name="connsiteX831" fmla="*/ 3990373 w 8472926"/>
              <a:gd name="connsiteY831" fmla="*/ 37352 h 150832"/>
              <a:gd name="connsiteX832" fmla="*/ 3990373 w 8472926"/>
              <a:gd name="connsiteY832" fmla="*/ 76689 h 150832"/>
              <a:gd name="connsiteX833" fmla="*/ 4009102 w 8472926"/>
              <a:gd name="connsiteY833" fmla="*/ 76689 h 150832"/>
              <a:gd name="connsiteX834" fmla="*/ 4009102 w 8472926"/>
              <a:gd name="connsiteY834" fmla="*/ 58371 h 150832"/>
              <a:gd name="connsiteX835" fmla="*/ 4024133 w 8472926"/>
              <a:gd name="connsiteY835" fmla="*/ 58371 h 150832"/>
              <a:gd name="connsiteX836" fmla="*/ 4024133 w 8472926"/>
              <a:gd name="connsiteY836" fmla="*/ 91719 h 150832"/>
              <a:gd name="connsiteX837" fmla="*/ 4014895 w 8472926"/>
              <a:gd name="connsiteY837" fmla="*/ 91719 h 150832"/>
              <a:gd name="connsiteX838" fmla="*/ 4009102 w 8472926"/>
              <a:gd name="connsiteY838" fmla="*/ 91719 h 150832"/>
              <a:gd name="connsiteX839" fmla="*/ 3973405 w 8472926"/>
              <a:gd name="connsiteY839" fmla="*/ 91719 h 150832"/>
              <a:gd name="connsiteX840" fmla="*/ 3973405 w 8472926"/>
              <a:gd name="connsiteY840" fmla="*/ 80799 h 150832"/>
              <a:gd name="connsiteX841" fmla="*/ 3973405 w 8472926"/>
              <a:gd name="connsiteY841" fmla="*/ 76689 h 150832"/>
              <a:gd name="connsiteX842" fmla="*/ 3973405 w 8472926"/>
              <a:gd name="connsiteY842" fmla="*/ 22380 h 150832"/>
              <a:gd name="connsiteX843" fmla="*/ 3982975 w 8472926"/>
              <a:gd name="connsiteY843" fmla="*/ 22380 h 150832"/>
              <a:gd name="connsiteX844" fmla="*/ 3990373 w 8472926"/>
              <a:gd name="connsiteY844" fmla="*/ 22380 h 150832"/>
              <a:gd name="connsiteX845" fmla="*/ 4061121 w 8472926"/>
              <a:gd name="connsiteY845" fmla="*/ 22380 h 150832"/>
              <a:gd name="connsiteX846" fmla="*/ 4061121 w 8472926"/>
              <a:gd name="connsiteY846" fmla="*/ 30355 h 150832"/>
              <a:gd name="connsiteX847" fmla="*/ 4061121 w 8472926"/>
              <a:gd name="connsiteY847" fmla="*/ 37352 h 150832"/>
              <a:gd name="connsiteX848" fmla="*/ 4061121 w 8472926"/>
              <a:gd name="connsiteY848" fmla="*/ 129236 h 150832"/>
              <a:gd name="connsiteX849" fmla="*/ 4051727 w 8472926"/>
              <a:gd name="connsiteY849" fmla="*/ 129236 h 150832"/>
              <a:gd name="connsiteX850" fmla="*/ 4045798 w 8472926"/>
              <a:gd name="connsiteY850" fmla="*/ 129236 h 150832"/>
              <a:gd name="connsiteX851" fmla="*/ 3934890 w 8472926"/>
              <a:gd name="connsiteY851" fmla="*/ 129236 h 150832"/>
              <a:gd name="connsiteX852" fmla="*/ 3934890 w 8472926"/>
              <a:gd name="connsiteY852" fmla="*/ 0 h 150832"/>
              <a:gd name="connsiteX853" fmla="*/ 3806115 w 8472926"/>
              <a:gd name="connsiteY853" fmla="*/ 0 h 150832"/>
              <a:gd name="connsiteX854" fmla="*/ 3806115 w 8472926"/>
              <a:gd name="connsiteY854" fmla="*/ 113635 h 150832"/>
              <a:gd name="connsiteX855" fmla="*/ 3899409 w 8472926"/>
              <a:gd name="connsiteY855" fmla="*/ 113635 h 150832"/>
              <a:gd name="connsiteX856" fmla="*/ 3899409 w 8472926"/>
              <a:gd name="connsiteY856" fmla="*/ 37352 h 150832"/>
              <a:gd name="connsiteX857" fmla="*/ 3843984 w 8472926"/>
              <a:gd name="connsiteY857" fmla="*/ 37352 h 150832"/>
              <a:gd name="connsiteX858" fmla="*/ 3843984 w 8472926"/>
              <a:gd name="connsiteY858" fmla="*/ 76689 h 150832"/>
              <a:gd name="connsiteX859" fmla="*/ 3862713 w 8472926"/>
              <a:gd name="connsiteY859" fmla="*/ 76689 h 150832"/>
              <a:gd name="connsiteX860" fmla="*/ 3862713 w 8472926"/>
              <a:gd name="connsiteY860" fmla="*/ 58371 h 150832"/>
              <a:gd name="connsiteX861" fmla="*/ 3877744 w 8472926"/>
              <a:gd name="connsiteY861" fmla="*/ 58371 h 150832"/>
              <a:gd name="connsiteX862" fmla="*/ 3877744 w 8472926"/>
              <a:gd name="connsiteY862" fmla="*/ 91719 h 150832"/>
              <a:gd name="connsiteX863" fmla="*/ 3868506 w 8472926"/>
              <a:gd name="connsiteY863" fmla="*/ 91719 h 150832"/>
              <a:gd name="connsiteX864" fmla="*/ 3862713 w 8472926"/>
              <a:gd name="connsiteY864" fmla="*/ 91719 h 150832"/>
              <a:gd name="connsiteX865" fmla="*/ 3827016 w 8472926"/>
              <a:gd name="connsiteY865" fmla="*/ 91719 h 150832"/>
              <a:gd name="connsiteX866" fmla="*/ 3827016 w 8472926"/>
              <a:gd name="connsiteY866" fmla="*/ 80799 h 150832"/>
              <a:gd name="connsiteX867" fmla="*/ 3827016 w 8472926"/>
              <a:gd name="connsiteY867" fmla="*/ 76689 h 150832"/>
              <a:gd name="connsiteX868" fmla="*/ 3827016 w 8472926"/>
              <a:gd name="connsiteY868" fmla="*/ 22380 h 150832"/>
              <a:gd name="connsiteX869" fmla="*/ 3836586 w 8472926"/>
              <a:gd name="connsiteY869" fmla="*/ 22380 h 150832"/>
              <a:gd name="connsiteX870" fmla="*/ 3843984 w 8472926"/>
              <a:gd name="connsiteY870" fmla="*/ 22380 h 150832"/>
              <a:gd name="connsiteX871" fmla="*/ 3914732 w 8472926"/>
              <a:gd name="connsiteY871" fmla="*/ 22380 h 150832"/>
              <a:gd name="connsiteX872" fmla="*/ 3914732 w 8472926"/>
              <a:gd name="connsiteY872" fmla="*/ 30355 h 150832"/>
              <a:gd name="connsiteX873" fmla="*/ 3914732 w 8472926"/>
              <a:gd name="connsiteY873" fmla="*/ 37352 h 150832"/>
              <a:gd name="connsiteX874" fmla="*/ 3914732 w 8472926"/>
              <a:gd name="connsiteY874" fmla="*/ 129236 h 150832"/>
              <a:gd name="connsiteX875" fmla="*/ 3905338 w 8472926"/>
              <a:gd name="connsiteY875" fmla="*/ 129236 h 150832"/>
              <a:gd name="connsiteX876" fmla="*/ 3899409 w 8472926"/>
              <a:gd name="connsiteY876" fmla="*/ 129236 h 150832"/>
              <a:gd name="connsiteX877" fmla="*/ 3788503 w 8472926"/>
              <a:gd name="connsiteY877" fmla="*/ 129236 h 150832"/>
              <a:gd name="connsiteX878" fmla="*/ 3788503 w 8472926"/>
              <a:gd name="connsiteY878" fmla="*/ 0 h 150832"/>
              <a:gd name="connsiteX879" fmla="*/ 3659728 w 8472926"/>
              <a:gd name="connsiteY879" fmla="*/ 0 h 150832"/>
              <a:gd name="connsiteX880" fmla="*/ 3659728 w 8472926"/>
              <a:gd name="connsiteY880" fmla="*/ 113635 h 150832"/>
              <a:gd name="connsiteX881" fmla="*/ 3753022 w 8472926"/>
              <a:gd name="connsiteY881" fmla="*/ 113635 h 150832"/>
              <a:gd name="connsiteX882" fmla="*/ 3753022 w 8472926"/>
              <a:gd name="connsiteY882" fmla="*/ 37352 h 150832"/>
              <a:gd name="connsiteX883" fmla="*/ 3697597 w 8472926"/>
              <a:gd name="connsiteY883" fmla="*/ 37352 h 150832"/>
              <a:gd name="connsiteX884" fmla="*/ 3697597 w 8472926"/>
              <a:gd name="connsiteY884" fmla="*/ 76689 h 150832"/>
              <a:gd name="connsiteX885" fmla="*/ 3716326 w 8472926"/>
              <a:gd name="connsiteY885" fmla="*/ 76689 h 150832"/>
              <a:gd name="connsiteX886" fmla="*/ 3716326 w 8472926"/>
              <a:gd name="connsiteY886" fmla="*/ 58371 h 150832"/>
              <a:gd name="connsiteX887" fmla="*/ 3731357 w 8472926"/>
              <a:gd name="connsiteY887" fmla="*/ 58371 h 150832"/>
              <a:gd name="connsiteX888" fmla="*/ 3731357 w 8472926"/>
              <a:gd name="connsiteY888" fmla="*/ 91719 h 150832"/>
              <a:gd name="connsiteX889" fmla="*/ 3722119 w 8472926"/>
              <a:gd name="connsiteY889" fmla="*/ 91719 h 150832"/>
              <a:gd name="connsiteX890" fmla="*/ 3716326 w 8472926"/>
              <a:gd name="connsiteY890" fmla="*/ 91719 h 150832"/>
              <a:gd name="connsiteX891" fmla="*/ 3680629 w 8472926"/>
              <a:gd name="connsiteY891" fmla="*/ 91719 h 150832"/>
              <a:gd name="connsiteX892" fmla="*/ 3680629 w 8472926"/>
              <a:gd name="connsiteY892" fmla="*/ 80799 h 150832"/>
              <a:gd name="connsiteX893" fmla="*/ 3680629 w 8472926"/>
              <a:gd name="connsiteY893" fmla="*/ 76689 h 150832"/>
              <a:gd name="connsiteX894" fmla="*/ 3680629 w 8472926"/>
              <a:gd name="connsiteY894" fmla="*/ 22380 h 150832"/>
              <a:gd name="connsiteX895" fmla="*/ 3690199 w 8472926"/>
              <a:gd name="connsiteY895" fmla="*/ 22380 h 150832"/>
              <a:gd name="connsiteX896" fmla="*/ 3697597 w 8472926"/>
              <a:gd name="connsiteY896" fmla="*/ 22380 h 150832"/>
              <a:gd name="connsiteX897" fmla="*/ 3768345 w 8472926"/>
              <a:gd name="connsiteY897" fmla="*/ 22380 h 150832"/>
              <a:gd name="connsiteX898" fmla="*/ 3768345 w 8472926"/>
              <a:gd name="connsiteY898" fmla="*/ 30355 h 150832"/>
              <a:gd name="connsiteX899" fmla="*/ 3768345 w 8472926"/>
              <a:gd name="connsiteY899" fmla="*/ 37352 h 150832"/>
              <a:gd name="connsiteX900" fmla="*/ 3768345 w 8472926"/>
              <a:gd name="connsiteY900" fmla="*/ 129236 h 150832"/>
              <a:gd name="connsiteX901" fmla="*/ 3758951 w 8472926"/>
              <a:gd name="connsiteY901" fmla="*/ 129236 h 150832"/>
              <a:gd name="connsiteX902" fmla="*/ 3753022 w 8472926"/>
              <a:gd name="connsiteY902" fmla="*/ 129236 h 150832"/>
              <a:gd name="connsiteX903" fmla="*/ 3642114 w 8472926"/>
              <a:gd name="connsiteY903" fmla="*/ 129236 h 150832"/>
              <a:gd name="connsiteX904" fmla="*/ 3642114 w 8472926"/>
              <a:gd name="connsiteY904" fmla="*/ 0 h 150832"/>
              <a:gd name="connsiteX905" fmla="*/ 3513339 w 8472926"/>
              <a:gd name="connsiteY905" fmla="*/ 0 h 150832"/>
              <a:gd name="connsiteX906" fmla="*/ 3513339 w 8472926"/>
              <a:gd name="connsiteY906" fmla="*/ 113635 h 150832"/>
              <a:gd name="connsiteX907" fmla="*/ 3606633 w 8472926"/>
              <a:gd name="connsiteY907" fmla="*/ 113635 h 150832"/>
              <a:gd name="connsiteX908" fmla="*/ 3606633 w 8472926"/>
              <a:gd name="connsiteY908" fmla="*/ 37352 h 150832"/>
              <a:gd name="connsiteX909" fmla="*/ 3551208 w 8472926"/>
              <a:gd name="connsiteY909" fmla="*/ 37352 h 150832"/>
              <a:gd name="connsiteX910" fmla="*/ 3551208 w 8472926"/>
              <a:gd name="connsiteY910" fmla="*/ 76689 h 150832"/>
              <a:gd name="connsiteX911" fmla="*/ 3569937 w 8472926"/>
              <a:gd name="connsiteY911" fmla="*/ 76689 h 150832"/>
              <a:gd name="connsiteX912" fmla="*/ 3569937 w 8472926"/>
              <a:gd name="connsiteY912" fmla="*/ 58371 h 150832"/>
              <a:gd name="connsiteX913" fmla="*/ 3584968 w 8472926"/>
              <a:gd name="connsiteY913" fmla="*/ 58371 h 150832"/>
              <a:gd name="connsiteX914" fmla="*/ 3584968 w 8472926"/>
              <a:gd name="connsiteY914" fmla="*/ 91719 h 150832"/>
              <a:gd name="connsiteX915" fmla="*/ 3575730 w 8472926"/>
              <a:gd name="connsiteY915" fmla="*/ 91719 h 150832"/>
              <a:gd name="connsiteX916" fmla="*/ 3569937 w 8472926"/>
              <a:gd name="connsiteY916" fmla="*/ 91719 h 150832"/>
              <a:gd name="connsiteX917" fmla="*/ 3534240 w 8472926"/>
              <a:gd name="connsiteY917" fmla="*/ 91719 h 150832"/>
              <a:gd name="connsiteX918" fmla="*/ 3534240 w 8472926"/>
              <a:gd name="connsiteY918" fmla="*/ 80799 h 150832"/>
              <a:gd name="connsiteX919" fmla="*/ 3534240 w 8472926"/>
              <a:gd name="connsiteY919" fmla="*/ 76689 h 150832"/>
              <a:gd name="connsiteX920" fmla="*/ 3534240 w 8472926"/>
              <a:gd name="connsiteY920" fmla="*/ 22380 h 150832"/>
              <a:gd name="connsiteX921" fmla="*/ 3543810 w 8472926"/>
              <a:gd name="connsiteY921" fmla="*/ 22380 h 150832"/>
              <a:gd name="connsiteX922" fmla="*/ 3551208 w 8472926"/>
              <a:gd name="connsiteY922" fmla="*/ 22380 h 150832"/>
              <a:gd name="connsiteX923" fmla="*/ 3621956 w 8472926"/>
              <a:gd name="connsiteY923" fmla="*/ 22380 h 150832"/>
              <a:gd name="connsiteX924" fmla="*/ 3621956 w 8472926"/>
              <a:gd name="connsiteY924" fmla="*/ 30355 h 150832"/>
              <a:gd name="connsiteX925" fmla="*/ 3621956 w 8472926"/>
              <a:gd name="connsiteY925" fmla="*/ 37352 h 150832"/>
              <a:gd name="connsiteX926" fmla="*/ 3621956 w 8472926"/>
              <a:gd name="connsiteY926" fmla="*/ 129236 h 150832"/>
              <a:gd name="connsiteX927" fmla="*/ 3612562 w 8472926"/>
              <a:gd name="connsiteY927" fmla="*/ 129236 h 150832"/>
              <a:gd name="connsiteX928" fmla="*/ 3606633 w 8472926"/>
              <a:gd name="connsiteY928" fmla="*/ 129236 h 150832"/>
              <a:gd name="connsiteX929" fmla="*/ 3495726 w 8472926"/>
              <a:gd name="connsiteY929" fmla="*/ 129236 h 150832"/>
              <a:gd name="connsiteX930" fmla="*/ 3495726 w 8472926"/>
              <a:gd name="connsiteY930" fmla="*/ 0 h 150832"/>
              <a:gd name="connsiteX931" fmla="*/ 3366951 w 8472926"/>
              <a:gd name="connsiteY931" fmla="*/ 0 h 150832"/>
              <a:gd name="connsiteX932" fmla="*/ 3366951 w 8472926"/>
              <a:gd name="connsiteY932" fmla="*/ 113635 h 150832"/>
              <a:gd name="connsiteX933" fmla="*/ 3460245 w 8472926"/>
              <a:gd name="connsiteY933" fmla="*/ 113635 h 150832"/>
              <a:gd name="connsiteX934" fmla="*/ 3460245 w 8472926"/>
              <a:gd name="connsiteY934" fmla="*/ 37352 h 150832"/>
              <a:gd name="connsiteX935" fmla="*/ 3404820 w 8472926"/>
              <a:gd name="connsiteY935" fmla="*/ 37352 h 150832"/>
              <a:gd name="connsiteX936" fmla="*/ 3404820 w 8472926"/>
              <a:gd name="connsiteY936" fmla="*/ 76689 h 150832"/>
              <a:gd name="connsiteX937" fmla="*/ 3423549 w 8472926"/>
              <a:gd name="connsiteY937" fmla="*/ 76689 h 150832"/>
              <a:gd name="connsiteX938" fmla="*/ 3423549 w 8472926"/>
              <a:gd name="connsiteY938" fmla="*/ 58371 h 150832"/>
              <a:gd name="connsiteX939" fmla="*/ 3438580 w 8472926"/>
              <a:gd name="connsiteY939" fmla="*/ 58371 h 150832"/>
              <a:gd name="connsiteX940" fmla="*/ 3438580 w 8472926"/>
              <a:gd name="connsiteY940" fmla="*/ 91719 h 150832"/>
              <a:gd name="connsiteX941" fmla="*/ 3429342 w 8472926"/>
              <a:gd name="connsiteY941" fmla="*/ 91719 h 150832"/>
              <a:gd name="connsiteX942" fmla="*/ 3423549 w 8472926"/>
              <a:gd name="connsiteY942" fmla="*/ 91719 h 150832"/>
              <a:gd name="connsiteX943" fmla="*/ 3387852 w 8472926"/>
              <a:gd name="connsiteY943" fmla="*/ 91719 h 150832"/>
              <a:gd name="connsiteX944" fmla="*/ 3387852 w 8472926"/>
              <a:gd name="connsiteY944" fmla="*/ 80799 h 150832"/>
              <a:gd name="connsiteX945" fmla="*/ 3387852 w 8472926"/>
              <a:gd name="connsiteY945" fmla="*/ 76689 h 150832"/>
              <a:gd name="connsiteX946" fmla="*/ 3387852 w 8472926"/>
              <a:gd name="connsiteY946" fmla="*/ 22380 h 150832"/>
              <a:gd name="connsiteX947" fmla="*/ 3397422 w 8472926"/>
              <a:gd name="connsiteY947" fmla="*/ 22380 h 150832"/>
              <a:gd name="connsiteX948" fmla="*/ 3404820 w 8472926"/>
              <a:gd name="connsiteY948" fmla="*/ 22380 h 150832"/>
              <a:gd name="connsiteX949" fmla="*/ 3475568 w 8472926"/>
              <a:gd name="connsiteY949" fmla="*/ 22380 h 150832"/>
              <a:gd name="connsiteX950" fmla="*/ 3475568 w 8472926"/>
              <a:gd name="connsiteY950" fmla="*/ 30355 h 150832"/>
              <a:gd name="connsiteX951" fmla="*/ 3475568 w 8472926"/>
              <a:gd name="connsiteY951" fmla="*/ 37352 h 150832"/>
              <a:gd name="connsiteX952" fmla="*/ 3475568 w 8472926"/>
              <a:gd name="connsiteY952" fmla="*/ 129236 h 150832"/>
              <a:gd name="connsiteX953" fmla="*/ 3466174 w 8472926"/>
              <a:gd name="connsiteY953" fmla="*/ 129236 h 150832"/>
              <a:gd name="connsiteX954" fmla="*/ 3460245 w 8472926"/>
              <a:gd name="connsiteY954" fmla="*/ 129236 h 150832"/>
              <a:gd name="connsiteX955" fmla="*/ 3349338 w 8472926"/>
              <a:gd name="connsiteY955" fmla="*/ 129236 h 150832"/>
              <a:gd name="connsiteX956" fmla="*/ 3349338 w 8472926"/>
              <a:gd name="connsiteY956" fmla="*/ 0 h 150832"/>
              <a:gd name="connsiteX957" fmla="*/ 3220563 w 8472926"/>
              <a:gd name="connsiteY957" fmla="*/ 0 h 150832"/>
              <a:gd name="connsiteX958" fmla="*/ 3220563 w 8472926"/>
              <a:gd name="connsiteY958" fmla="*/ 113635 h 150832"/>
              <a:gd name="connsiteX959" fmla="*/ 3313856 w 8472926"/>
              <a:gd name="connsiteY959" fmla="*/ 113635 h 150832"/>
              <a:gd name="connsiteX960" fmla="*/ 3313856 w 8472926"/>
              <a:gd name="connsiteY960" fmla="*/ 37352 h 150832"/>
              <a:gd name="connsiteX961" fmla="*/ 3258432 w 8472926"/>
              <a:gd name="connsiteY961" fmla="*/ 37352 h 150832"/>
              <a:gd name="connsiteX962" fmla="*/ 3258432 w 8472926"/>
              <a:gd name="connsiteY962" fmla="*/ 76689 h 150832"/>
              <a:gd name="connsiteX963" fmla="*/ 3277162 w 8472926"/>
              <a:gd name="connsiteY963" fmla="*/ 76689 h 150832"/>
              <a:gd name="connsiteX964" fmla="*/ 3277162 w 8472926"/>
              <a:gd name="connsiteY964" fmla="*/ 58371 h 150832"/>
              <a:gd name="connsiteX965" fmla="*/ 3292192 w 8472926"/>
              <a:gd name="connsiteY965" fmla="*/ 58371 h 150832"/>
              <a:gd name="connsiteX966" fmla="*/ 3292192 w 8472926"/>
              <a:gd name="connsiteY966" fmla="*/ 91719 h 150832"/>
              <a:gd name="connsiteX967" fmla="*/ 3282954 w 8472926"/>
              <a:gd name="connsiteY967" fmla="*/ 91719 h 150832"/>
              <a:gd name="connsiteX968" fmla="*/ 3277162 w 8472926"/>
              <a:gd name="connsiteY968" fmla="*/ 91719 h 150832"/>
              <a:gd name="connsiteX969" fmla="*/ 3241464 w 8472926"/>
              <a:gd name="connsiteY969" fmla="*/ 91719 h 150832"/>
              <a:gd name="connsiteX970" fmla="*/ 3241464 w 8472926"/>
              <a:gd name="connsiteY970" fmla="*/ 80799 h 150832"/>
              <a:gd name="connsiteX971" fmla="*/ 3241464 w 8472926"/>
              <a:gd name="connsiteY971" fmla="*/ 76689 h 150832"/>
              <a:gd name="connsiteX972" fmla="*/ 3241464 w 8472926"/>
              <a:gd name="connsiteY972" fmla="*/ 22380 h 150832"/>
              <a:gd name="connsiteX973" fmla="*/ 3251035 w 8472926"/>
              <a:gd name="connsiteY973" fmla="*/ 22380 h 150832"/>
              <a:gd name="connsiteX974" fmla="*/ 3258432 w 8472926"/>
              <a:gd name="connsiteY974" fmla="*/ 22380 h 150832"/>
              <a:gd name="connsiteX975" fmla="*/ 3329181 w 8472926"/>
              <a:gd name="connsiteY975" fmla="*/ 22380 h 150832"/>
              <a:gd name="connsiteX976" fmla="*/ 3329181 w 8472926"/>
              <a:gd name="connsiteY976" fmla="*/ 30355 h 150832"/>
              <a:gd name="connsiteX977" fmla="*/ 3329181 w 8472926"/>
              <a:gd name="connsiteY977" fmla="*/ 37352 h 150832"/>
              <a:gd name="connsiteX978" fmla="*/ 3329181 w 8472926"/>
              <a:gd name="connsiteY978" fmla="*/ 129236 h 150832"/>
              <a:gd name="connsiteX979" fmla="*/ 3319787 w 8472926"/>
              <a:gd name="connsiteY979" fmla="*/ 129236 h 150832"/>
              <a:gd name="connsiteX980" fmla="*/ 3313856 w 8472926"/>
              <a:gd name="connsiteY980" fmla="*/ 129236 h 150832"/>
              <a:gd name="connsiteX981" fmla="*/ 3202952 w 8472926"/>
              <a:gd name="connsiteY981" fmla="*/ 129236 h 150832"/>
              <a:gd name="connsiteX982" fmla="*/ 3202952 w 8472926"/>
              <a:gd name="connsiteY982" fmla="*/ 0 h 150832"/>
              <a:gd name="connsiteX983" fmla="*/ 3074175 w 8472926"/>
              <a:gd name="connsiteY983" fmla="*/ 0 h 150832"/>
              <a:gd name="connsiteX984" fmla="*/ 3074175 w 8472926"/>
              <a:gd name="connsiteY984" fmla="*/ 113635 h 150832"/>
              <a:gd name="connsiteX985" fmla="*/ 3167470 w 8472926"/>
              <a:gd name="connsiteY985" fmla="*/ 113635 h 150832"/>
              <a:gd name="connsiteX986" fmla="*/ 3167470 w 8472926"/>
              <a:gd name="connsiteY986" fmla="*/ 37352 h 150832"/>
              <a:gd name="connsiteX987" fmla="*/ 3112046 w 8472926"/>
              <a:gd name="connsiteY987" fmla="*/ 37352 h 150832"/>
              <a:gd name="connsiteX988" fmla="*/ 3112046 w 8472926"/>
              <a:gd name="connsiteY988" fmla="*/ 76689 h 150832"/>
              <a:gd name="connsiteX989" fmla="*/ 3130774 w 8472926"/>
              <a:gd name="connsiteY989" fmla="*/ 76689 h 150832"/>
              <a:gd name="connsiteX990" fmla="*/ 3130774 w 8472926"/>
              <a:gd name="connsiteY990" fmla="*/ 58371 h 150832"/>
              <a:gd name="connsiteX991" fmla="*/ 3145804 w 8472926"/>
              <a:gd name="connsiteY991" fmla="*/ 58371 h 150832"/>
              <a:gd name="connsiteX992" fmla="*/ 3145804 w 8472926"/>
              <a:gd name="connsiteY992" fmla="*/ 91719 h 150832"/>
              <a:gd name="connsiteX993" fmla="*/ 3136568 w 8472926"/>
              <a:gd name="connsiteY993" fmla="*/ 91719 h 150832"/>
              <a:gd name="connsiteX994" fmla="*/ 3130774 w 8472926"/>
              <a:gd name="connsiteY994" fmla="*/ 91719 h 150832"/>
              <a:gd name="connsiteX995" fmla="*/ 3095076 w 8472926"/>
              <a:gd name="connsiteY995" fmla="*/ 91719 h 150832"/>
              <a:gd name="connsiteX996" fmla="*/ 3095076 w 8472926"/>
              <a:gd name="connsiteY996" fmla="*/ 80799 h 150832"/>
              <a:gd name="connsiteX997" fmla="*/ 3095076 w 8472926"/>
              <a:gd name="connsiteY997" fmla="*/ 76689 h 150832"/>
              <a:gd name="connsiteX998" fmla="*/ 3095076 w 8472926"/>
              <a:gd name="connsiteY998" fmla="*/ 22380 h 150832"/>
              <a:gd name="connsiteX999" fmla="*/ 3104648 w 8472926"/>
              <a:gd name="connsiteY999" fmla="*/ 22380 h 150832"/>
              <a:gd name="connsiteX1000" fmla="*/ 3112046 w 8472926"/>
              <a:gd name="connsiteY1000" fmla="*/ 22380 h 150832"/>
              <a:gd name="connsiteX1001" fmla="*/ 3182793 w 8472926"/>
              <a:gd name="connsiteY1001" fmla="*/ 22380 h 150832"/>
              <a:gd name="connsiteX1002" fmla="*/ 3182793 w 8472926"/>
              <a:gd name="connsiteY1002" fmla="*/ 30355 h 150832"/>
              <a:gd name="connsiteX1003" fmla="*/ 3182793 w 8472926"/>
              <a:gd name="connsiteY1003" fmla="*/ 37352 h 150832"/>
              <a:gd name="connsiteX1004" fmla="*/ 3182793 w 8472926"/>
              <a:gd name="connsiteY1004" fmla="*/ 129236 h 150832"/>
              <a:gd name="connsiteX1005" fmla="*/ 3173400 w 8472926"/>
              <a:gd name="connsiteY1005" fmla="*/ 129236 h 150832"/>
              <a:gd name="connsiteX1006" fmla="*/ 3167470 w 8472926"/>
              <a:gd name="connsiteY1006" fmla="*/ 129236 h 150832"/>
              <a:gd name="connsiteX1007" fmla="*/ 3056563 w 8472926"/>
              <a:gd name="connsiteY1007" fmla="*/ 129236 h 150832"/>
              <a:gd name="connsiteX1008" fmla="*/ 3056563 w 8472926"/>
              <a:gd name="connsiteY1008" fmla="*/ 0 h 150832"/>
              <a:gd name="connsiteX1009" fmla="*/ 2927788 w 8472926"/>
              <a:gd name="connsiteY1009" fmla="*/ 0 h 150832"/>
              <a:gd name="connsiteX1010" fmla="*/ 2927788 w 8472926"/>
              <a:gd name="connsiteY1010" fmla="*/ 113635 h 150832"/>
              <a:gd name="connsiteX1011" fmla="*/ 3021080 w 8472926"/>
              <a:gd name="connsiteY1011" fmla="*/ 113635 h 150832"/>
              <a:gd name="connsiteX1012" fmla="*/ 3021080 w 8472926"/>
              <a:gd name="connsiteY1012" fmla="*/ 37352 h 150832"/>
              <a:gd name="connsiteX1013" fmla="*/ 2965657 w 8472926"/>
              <a:gd name="connsiteY1013" fmla="*/ 37352 h 150832"/>
              <a:gd name="connsiteX1014" fmla="*/ 2965657 w 8472926"/>
              <a:gd name="connsiteY1014" fmla="*/ 76689 h 150832"/>
              <a:gd name="connsiteX1015" fmla="*/ 2984386 w 8472926"/>
              <a:gd name="connsiteY1015" fmla="*/ 76689 h 150832"/>
              <a:gd name="connsiteX1016" fmla="*/ 2984386 w 8472926"/>
              <a:gd name="connsiteY1016" fmla="*/ 58371 h 150832"/>
              <a:gd name="connsiteX1017" fmla="*/ 2999417 w 8472926"/>
              <a:gd name="connsiteY1017" fmla="*/ 58371 h 150832"/>
              <a:gd name="connsiteX1018" fmla="*/ 2999417 w 8472926"/>
              <a:gd name="connsiteY1018" fmla="*/ 91719 h 150832"/>
              <a:gd name="connsiteX1019" fmla="*/ 2990179 w 8472926"/>
              <a:gd name="connsiteY1019" fmla="*/ 91719 h 150832"/>
              <a:gd name="connsiteX1020" fmla="*/ 2984386 w 8472926"/>
              <a:gd name="connsiteY1020" fmla="*/ 91719 h 150832"/>
              <a:gd name="connsiteX1021" fmla="*/ 2948689 w 8472926"/>
              <a:gd name="connsiteY1021" fmla="*/ 91719 h 150832"/>
              <a:gd name="connsiteX1022" fmla="*/ 2948689 w 8472926"/>
              <a:gd name="connsiteY1022" fmla="*/ 80799 h 150832"/>
              <a:gd name="connsiteX1023" fmla="*/ 2948689 w 8472926"/>
              <a:gd name="connsiteY1023" fmla="*/ 76689 h 150832"/>
              <a:gd name="connsiteX1024" fmla="*/ 2948689 w 8472926"/>
              <a:gd name="connsiteY1024" fmla="*/ 22380 h 150832"/>
              <a:gd name="connsiteX1025" fmla="*/ 2958259 w 8472926"/>
              <a:gd name="connsiteY1025" fmla="*/ 22380 h 150832"/>
              <a:gd name="connsiteX1026" fmla="*/ 2965657 w 8472926"/>
              <a:gd name="connsiteY1026" fmla="*/ 22380 h 150832"/>
              <a:gd name="connsiteX1027" fmla="*/ 3036405 w 8472926"/>
              <a:gd name="connsiteY1027" fmla="*/ 22380 h 150832"/>
              <a:gd name="connsiteX1028" fmla="*/ 3036405 w 8472926"/>
              <a:gd name="connsiteY1028" fmla="*/ 30355 h 150832"/>
              <a:gd name="connsiteX1029" fmla="*/ 3036405 w 8472926"/>
              <a:gd name="connsiteY1029" fmla="*/ 37352 h 150832"/>
              <a:gd name="connsiteX1030" fmla="*/ 3036405 w 8472926"/>
              <a:gd name="connsiteY1030" fmla="*/ 129236 h 150832"/>
              <a:gd name="connsiteX1031" fmla="*/ 3027010 w 8472926"/>
              <a:gd name="connsiteY1031" fmla="*/ 129236 h 150832"/>
              <a:gd name="connsiteX1032" fmla="*/ 3021080 w 8472926"/>
              <a:gd name="connsiteY1032" fmla="*/ 129236 h 150832"/>
              <a:gd name="connsiteX1033" fmla="*/ 2910175 w 8472926"/>
              <a:gd name="connsiteY1033" fmla="*/ 129236 h 150832"/>
              <a:gd name="connsiteX1034" fmla="*/ 2910175 w 8472926"/>
              <a:gd name="connsiteY1034" fmla="*/ 0 h 150832"/>
              <a:gd name="connsiteX1035" fmla="*/ 2781398 w 8472926"/>
              <a:gd name="connsiteY1035" fmla="*/ 0 h 150832"/>
              <a:gd name="connsiteX1036" fmla="*/ 2781398 w 8472926"/>
              <a:gd name="connsiteY1036" fmla="*/ 113635 h 150832"/>
              <a:gd name="connsiteX1037" fmla="*/ 2874693 w 8472926"/>
              <a:gd name="connsiteY1037" fmla="*/ 113635 h 150832"/>
              <a:gd name="connsiteX1038" fmla="*/ 2874693 w 8472926"/>
              <a:gd name="connsiteY1038" fmla="*/ 37352 h 150832"/>
              <a:gd name="connsiteX1039" fmla="*/ 2819269 w 8472926"/>
              <a:gd name="connsiteY1039" fmla="*/ 37352 h 150832"/>
              <a:gd name="connsiteX1040" fmla="*/ 2819269 w 8472926"/>
              <a:gd name="connsiteY1040" fmla="*/ 76689 h 150832"/>
              <a:gd name="connsiteX1041" fmla="*/ 2837998 w 8472926"/>
              <a:gd name="connsiteY1041" fmla="*/ 76689 h 150832"/>
              <a:gd name="connsiteX1042" fmla="*/ 2837998 w 8472926"/>
              <a:gd name="connsiteY1042" fmla="*/ 58371 h 150832"/>
              <a:gd name="connsiteX1043" fmla="*/ 2853028 w 8472926"/>
              <a:gd name="connsiteY1043" fmla="*/ 58371 h 150832"/>
              <a:gd name="connsiteX1044" fmla="*/ 2853028 w 8472926"/>
              <a:gd name="connsiteY1044" fmla="*/ 91719 h 150832"/>
              <a:gd name="connsiteX1045" fmla="*/ 2843791 w 8472926"/>
              <a:gd name="connsiteY1045" fmla="*/ 91719 h 150832"/>
              <a:gd name="connsiteX1046" fmla="*/ 2837998 w 8472926"/>
              <a:gd name="connsiteY1046" fmla="*/ 91719 h 150832"/>
              <a:gd name="connsiteX1047" fmla="*/ 2802301 w 8472926"/>
              <a:gd name="connsiteY1047" fmla="*/ 91719 h 150832"/>
              <a:gd name="connsiteX1048" fmla="*/ 2802301 w 8472926"/>
              <a:gd name="connsiteY1048" fmla="*/ 80799 h 150832"/>
              <a:gd name="connsiteX1049" fmla="*/ 2802301 w 8472926"/>
              <a:gd name="connsiteY1049" fmla="*/ 76689 h 150832"/>
              <a:gd name="connsiteX1050" fmla="*/ 2802301 w 8472926"/>
              <a:gd name="connsiteY1050" fmla="*/ 22380 h 150832"/>
              <a:gd name="connsiteX1051" fmla="*/ 2811870 w 8472926"/>
              <a:gd name="connsiteY1051" fmla="*/ 22380 h 150832"/>
              <a:gd name="connsiteX1052" fmla="*/ 2819269 w 8472926"/>
              <a:gd name="connsiteY1052" fmla="*/ 22380 h 150832"/>
              <a:gd name="connsiteX1053" fmla="*/ 2890017 w 8472926"/>
              <a:gd name="connsiteY1053" fmla="*/ 22380 h 150832"/>
              <a:gd name="connsiteX1054" fmla="*/ 2890017 w 8472926"/>
              <a:gd name="connsiteY1054" fmla="*/ 30355 h 150832"/>
              <a:gd name="connsiteX1055" fmla="*/ 2890017 w 8472926"/>
              <a:gd name="connsiteY1055" fmla="*/ 37352 h 150832"/>
              <a:gd name="connsiteX1056" fmla="*/ 2890017 w 8472926"/>
              <a:gd name="connsiteY1056" fmla="*/ 129236 h 150832"/>
              <a:gd name="connsiteX1057" fmla="*/ 2880623 w 8472926"/>
              <a:gd name="connsiteY1057" fmla="*/ 129236 h 150832"/>
              <a:gd name="connsiteX1058" fmla="*/ 2874693 w 8472926"/>
              <a:gd name="connsiteY1058" fmla="*/ 129236 h 150832"/>
              <a:gd name="connsiteX1059" fmla="*/ 2763786 w 8472926"/>
              <a:gd name="connsiteY1059" fmla="*/ 129236 h 150832"/>
              <a:gd name="connsiteX1060" fmla="*/ 2763786 w 8472926"/>
              <a:gd name="connsiteY1060" fmla="*/ 0 h 150832"/>
              <a:gd name="connsiteX1061" fmla="*/ 2635010 w 8472926"/>
              <a:gd name="connsiteY1061" fmla="*/ 0 h 150832"/>
              <a:gd name="connsiteX1062" fmla="*/ 2635010 w 8472926"/>
              <a:gd name="connsiteY1062" fmla="*/ 113635 h 150832"/>
              <a:gd name="connsiteX1063" fmla="*/ 2728303 w 8472926"/>
              <a:gd name="connsiteY1063" fmla="*/ 113635 h 150832"/>
              <a:gd name="connsiteX1064" fmla="*/ 2728303 w 8472926"/>
              <a:gd name="connsiteY1064" fmla="*/ 37352 h 150832"/>
              <a:gd name="connsiteX1065" fmla="*/ 2672880 w 8472926"/>
              <a:gd name="connsiteY1065" fmla="*/ 37352 h 150832"/>
              <a:gd name="connsiteX1066" fmla="*/ 2672880 w 8472926"/>
              <a:gd name="connsiteY1066" fmla="*/ 76689 h 150832"/>
              <a:gd name="connsiteX1067" fmla="*/ 2691609 w 8472926"/>
              <a:gd name="connsiteY1067" fmla="*/ 76689 h 150832"/>
              <a:gd name="connsiteX1068" fmla="*/ 2691609 w 8472926"/>
              <a:gd name="connsiteY1068" fmla="*/ 58371 h 150832"/>
              <a:gd name="connsiteX1069" fmla="*/ 2706639 w 8472926"/>
              <a:gd name="connsiteY1069" fmla="*/ 58371 h 150832"/>
              <a:gd name="connsiteX1070" fmla="*/ 2706639 w 8472926"/>
              <a:gd name="connsiteY1070" fmla="*/ 91719 h 150832"/>
              <a:gd name="connsiteX1071" fmla="*/ 2697401 w 8472926"/>
              <a:gd name="connsiteY1071" fmla="*/ 91719 h 150832"/>
              <a:gd name="connsiteX1072" fmla="*/ 2691609 w 8472926"/>
              <a:gd name="connsiteY1072" fmla="*/ 91719 h 150832"/>
              <a:gd name="connsiteX1073" fmla="*/ 2655911 w 8472926"/>
              <a:gd name="connsiteY1073" fmla="*/ 91719 h 150832"/>
              <a:gd name="connsiteX1074" fmla="*/ 2655911 w 8472926"/>
              <a:gd name="connsiteY1074" fmla="*/ 80799 h 150832"/>
              <a:gd name="connsiteX1075" fmla="*/ 2655911 w 8472926"/>
              <a:gd name="connsiteY1075" fmla="*/ 76689 h 150832"/>
              <a:gd name="connsiteX1076" fmla="*/ 2655911 w 8472926"/>
              <a:gd name="connsiteY1076" fmla="*/ 22380 h 150832"/>
              <a:gd name="connsiteX1077" fmla="*/ 2665482 w 8472926"/>
              <a:gd name="connsiteY1077" fmla="*/ 22380 h 150832"/>
              <a:gd name="connsiteX1078" fmla="*/ 2672880 w 8472926"/>
              <a:gd name="connsiteY1078" fmla="*/ 22380 h 150832"/>
              <a:gd name="connsiteX1079" fmla="*/ 2743628 w 8472926"/>
              <a:gd name="connsiteY1079" fmla="*/ 22380 h 150832"/>
              <a:gd name="connsiteX1080" fmla="*/ 2743628 w 8472926"/>
              <a:gd name="connsiteY1080" fmla="*/ 30355 h 150832"/>
              <a:gd name="connsiteX1081" fmla="*/ 2743628 w 8472926"/>
              <a:gd name="connsiteY1081" fmla="*/ 37352 h 150832"/>
              <a:gd name="connsiteX1082" fmla="*/ 2743628 w 8472926"/>
              <a:gd name="connsiteY1082" fmla="*/ 129236 h 150832"/>
              <a:gd name="connsiteX1083" fmla="*/ 2734234 w 8472926"/>
              <a:gd name="connsiteY1083" fmla="*/ 129236 h 150832"/>
              <a:gd name="connsiteX1084" fmla="*/ 2728303 w 8472926"/>
              <a:gd name="connsiteY1084" fmla="*/ 129236 h 150832"/>
              <a:gd name="connsiteX1085" fmla="*/ 2617398 w 8472926"/>
              <a:gd name="connsiteY1085" fmla="*/ 129236 h 150832"/>
              <a:gd name="connsiteX1086" fmla="*/ 2617398 w 8472926"/>
              <a:gd name="connsiteY1086" fmla="*/ 0 h 150832"/>
              <a:gd name="connsiteX1087" fmla="*/ 2488624 w 8472926"/>
              <a:gd name="connsiteY1087" fmla="*/ 0 h 150832"/>
              <a:gd name="connsiteX1088" fmla="*/ 2488624 w 8472926"/>
              <a:gd name="connsiteY1088" fmla="*/ 113635 h 150832"/>
              <a:gd name="connsiteX1089" fmla="*/ 2581917 w 8472926"/>
              <a:gd name="connsiteY1089" fmla="*/ 113635 h 150832"/>
              <a:gd name="connsiteX1090" fmla="*/ 2581917 w 8472926"/>
              <a:gd name="connsiteY1090" fmla="*/ 37352 h 150832"/>
              <a:gd name="connsiteX1091" fmla="*/ 2526492 w 8472926"/>
              <a:gd name="connsiteY1091" fmla="*/ 37352 h 150832"/>
              <a:gd name="connsiteX1092" fmla="*/ 2526492 w 8472926"/>
              <a:gd name="connsiteY1092" fmla="*/ 76689 h 150832"/>
              <a:gd name="connsiteX1093" fmla="*/ 2545221 w 8472926"/>
              <a:gd name="connsiteY1093" fmla="*/ 76689 h 150832"/>
              <a:gd name="connsiteX1094" fmla="*/ 2545221 w 8472926"/>
              <a:gd name="connsiteY1094" fmla="*/ 58371 h 150832"/>
              <a:gd name="connsiteX1095" fmla="*/ 2560252 w 8472926"/>
              <a:gd name="connsiteY1095" fmla="*/ 58371 h 150832"/>
              <a:gd name="connsiteX1096" fmla="*/ 2560252 w 8472926"/>
              <a:gd name="connsiteY1096" fmla="*/ 91719 h 150832"/>
              <a:gd name="connsiteX1097" fmla="*/ 2551014 w 8472926"/>
              <a:gd name="connsiteY1097" fmla="*/ 91719 h 150832"/>
              <a:gd name="connsiteX1098" fmla="*/ 2545221 w 8472926"/>
              <a:gd name="connsiteY1098" fmla="*/ 91719 h 150832"/>
              <a:gd name="connsiteX1099" fmla="*/ 2509526 w 8472926"/>
              <a:gd name="connsiteY1099" fmla="*/ 91719 h 150832"/>
              <a:gd name="connsiteX1100" fmla="*/ 2509526 w 8472926"/>
              <a:gd name="connsiteY1100" fmla="*/ 80799 h 150832"/>
              <a:gd name="connsiteX1101" fmla="*/ 2509526 w 8472926"/>
              <a:gd name="connsiteY1101" fmla="*/ 76689 h 150832"/>
              <a:gd name="connsiteX1102" fmla="*/ 2509526 w 8472926"/>
              <a:gd name="connsiteY1102" fmla="*/ 22380 h 150832"/>
              <a:gd name="connsiteX1103" fmla="*/ 2519095 w 8472926"/>
              <a:gd name="connsiteY1103" fmla="*/ 22380 h 150832"/>
              <a:gd name="connsiteX1104" fmla="*/ 2526492 w 8472926"/>
              <a:gd name="connsiteY1104" fmla="*/ 22380 h 150832"/>
              <a:gd name="connsiteX1105" fmla="*/ 2597240 w 8472926"/>
              <a:gd name="connsiteY1105" fmla="*/ 22380 h 150832"/>
              <a:gd name="connsiteX1106" fmla="*/ 2597240 w 8472926"/>
              <a:gd name="connsiteY1106" fmla="*/ 30355 h 150832"/>
              <a:gd name="connsiteX1107" fmla="*/ 2597240 w 8472926"/>
              <a:gd name="connsiteY1107" fmla="*/ 37352 h 150832"/>
              <a:gd name="connsiteX1108" fmla="*/ 2597240 w 8472926"/>
              <a:gd name="connsiteY1108" fmla="*/ 129236 h 150832"/>
              <a:gd name="connsiteX1109" fmla="*/ 2587847 w 8472926"/>
              <a:gd name="connsiteY1109" fmla="*/ 129236 h 150832"/>
              <a:gd name="connsiteX1110" fmla="*/ 2581917 w 8472926"/>
              <a:gd name="connsiteY1110" fmla="*/ 129236 h 150832"/>
              <a:gd name="connsiteX1111" fmla="*/ 2471010 w 8472926"/>
              <a:gd name="connsiteY1111" fmla="*/ 129236 h 150832"/>
              <a:gd name="connsiteX1112" fmla="*/ 2471010 w 8472926"/>
              <a:gd name="connsiteY1112" fmla="*/ 0 h 150832"/>
              <a:gd name="connsiteX1113" fmla="*/ 2342234 w 8472926"/>
              <a:gd name="connsiteY1113" fmla="*/ 0 h 150832"/>
              <a:gd name="connsiteX1114" fmla="*/ 2342234 w 8472926"/>
              <a:gd name="connsiteY1114" fmla="*/ 113635 h 150832"/>
              <a:gd name="connsiteX1115" fmla="*/ 2435529 w 8472926"/>
              <a:gd name="connsiteY1115" fmla="*/ 113635 h 150832"/>
              <a:gd name="connsiteX1116" fmla="*/ 2435529 w 8472926"/>
              <a:gd name="connsiteY1116" fmla="*/ 37352 h 150832"/>
              <a:gd name="connsiteX1117" fmla="*/ 2380104 w 8472926"/>
              <a:gd name="connsiteY1117" fmla="*/ 37352 h 150832"/>
              <a:gd name="connsiteX1118" fmla="*/ 2380104 w 8472926"/>
              <a:gd name="connsiteY1118" fmla="*/ 76689 h 150832"/>
              <a:gd name="connsiteX1119" fmla="*/ 2398833 w 8472926"/>
              <a:gd name="connsiteY1119" fmla="*/ 76689 h 150832"/>
              <a:gd name="connsiteX1120" fmla="*/ 2398833 w 8472926"/>
              <a:gd name="connsiteY1120" fmla="*/ 58371 h 150832"/>
              <a:gd name="connsiteX1121" fmla="*/ 2413863 w 8472926"/>
              <a:gd name="connsiteY1121" fmla="*/ 58371 h 150832"/>
              <a:gd name="connsiteX1122" fmla="*/ 2413863 w 8472926"/>
              <a:gd name="connsiteY1122" fmla="*/ 91719 h 150832"/>
              <a:gd name="connsiteX1123" fmla="*/ 2404626 w 8472926"/>
              <a:gd name="connsiteY1123" fmla="*/ 91719 h 150832"/>
              <a:gd name="connsiteX1124" fmla="*/ 2398833 w 8472926"/>
              <a:gd name="connsiteY1124" fmla="*/ 91719 h 150832"/>
              <a:gd name="connsiteX1125" fmla="*/ 2363136 w 8472926"/>
              <a:gd name="connsiteY1125" fmla="*/ 91719 h 150832"/>
              <a:gd name="connsiteX1126" fmla="*/ 2363136 w 8472926"/>
              <a:gd name="connsiteY1126" fmla="*/ 80799 h 150832"/>
              <a:gd name="connsiteX1127" fmla="*/ 2363136 w 8472926"/>
              <a:gd name="connsiteY1127" fmla="*/ 76689 h 150832"/>
              <a:gd name="connsiteX1128" fmla="*/ 2363136 w 8472926"/>
              <a:gd name="connsiteY1128" fmla="*/ 22380 h 150832"/>
              <a:gd name="connsiteX1129" fmla="*/ 2372705 w 8472926"/>
              <a:gd name="connsiteY1129" fmla="*/ 22380 h 150832"/>
              <a:gd name="connsiteX1130" fmla="*/ 2380104 w 8472926"/>
              <a:gd name="connsiteY1130" fmla="*/ 22380 h 150832"/>
              <a:gd name="connsiteX1131" fmla="*/ 2450851 w 8472926"/>
              <a:gd name="connsiteY1131" fmla="*/ 22380 h 150832"/>
              <a:gd name="connsiteX1132" fmla="*/ 2450851 w 8472926"/>
              <a:gd name="connsiteY1132" fmla="*/ 30355 h 150832"/>
              <a:gd name="connsiteX1133" fmla="*/ 2450851 w 8472926"/>
              <a:gd name="connsiteY1133" fmla="*/ 37352 h 150832"/>
              <a:gd name="connsiteX1134" fmla="*/ 2450851 w 8472926"/>
              <a:gd name="connsiteY1134" fmla="*/ 129236 h 150832"/>
              <a:gd name="connsiteX1135" fmla="*/ 2441458 w 8472926"/>
              <a:gd name="connsiteY1135" fmla="*/ 129236 h 150832"/>
              <a:gd name="connsiteX1136" fmla="*/ 2435529 w 8472926"/>
              <a:gd name="connsiteY1136" fmla="*/ 129236 h 150832"/>
              <a:gd name="connsiteX1137" fmla="*/ 2324621 w 8472926"/>
              <a:gd name="connsiteY1137" fmla="*/ 129236 h 150832"/>
              <a:gd name="connsiteX1138" fmla="*/ 2324621 w 8472926"/>
              <a:gd name="connsiteY1138" fmla="*/ 0 h 150832"/>
              <a:gd name="connsiteX1139" fmla="*/ 2195846 w 8472926"/>
              <a:gd name="connsiteY1139" fmla="*/ 0 h 150832"/>
              <a:gd name="connsiteX1140" fmla="*/ 2195846 w 8472926"/>
              <a:gd name="connsiteY1140" fmla="*/ 113635 h 150832"/>
              <a:gd name="connsiteX1141" fmla="*/ 2289140 w 8472926"/>
              <a:gd name="connsiteY1141" fmla="*/ 113635 h 150832"/>
              <a:gd name="connsiteX1142" fmla="*/ 2289140 w 8472926"/>
              <a:gd name="connsiteY1142" fmla="*/ 37352 h 150832"/>
              <a:gd name="connsiteX1143" fmla="*/ 2233716 w 8472926"/>
              <a:gd name="connsiteY1143" fmla="*/ 37352 h 150832"/>
              <a:gd name="connsiteX1144" fmla="*/ 2233716 w 8472926"/>
              <a:gd name="connsiteY1144" fmla="*/ 76689 h 150832"/>
              <a:gd name="connsiteX1145" fmla="*/ 2252444 w 8472926"/>
              <a:gd name="connsiteY1145" fmla="*/ 76689 h 150832"/>
              <a:gd name="connsiteX1146" fmla="*/ 2252444 w 8472926"/>
              <a:gd name="connsiteY1146" fmla="*/ 58371 h 150832"/>
              <a:gd name="connsiteX1147" fmla="*/ 2267474 w 8472926"/>
              <a:gd name="connsiteY1147" fmla="*/ 58371 h 150832"/>
              <a:gd name="connsiteX1148" fmla="*/ 2267474 w 8472926"/>
              <a:gd name="connsiteY1148" fmla="*/ 91719 h 150832"/>
              <a:gd name="connsiteX1149" fmla="*/ 2258237 w 8472926"/>
              <a:gd name="connsiteY1149" fmla="*/ 91719 h 150832"/>
              <a:gd name="connsiteX1150" fmla="*/ 2252444 w 8472926"/>
              <a:gd name="connsiteY1150" fmla="*/ 91719 h 150832"/>
              <a:gd name="connsiteX1151" fmla="*/ 2216748 w 8472926"/>
              <a:gd name="connsiteY1151" fmla="*/ 91719 h 150832"/>
              <a:gd name="connsiteX1152" fmla="*/ 2216748 w 8472926"/>
              <a:gd name="connsiteY1152" fmla="*/ 80799 h 150832"/>
              <a:gd name="connsiteX1153" fmla="*/ 2216748 w 8472926"/>
              <a:gd name="connsiteY1153" fmla="*/ 76689 h 150832"/>
              <a:gd name="connsiteX1154" fmla="*/ 2216748 w 8472926"/>
              <a:gd name="connsiteY1154" fmla="*/ 22380 h 150832"/>
              <a:gd name="connsiteX1155" fmla="*/ 2226317 w 8472926"/>
              <a:gd name="connsiteY1155" fmla="*/ 22380 h 150832"/>
              <a:gd name="connsiteX1156" fmla="*/ 2233716 w 8472926"/>
              <a:gd name="connsiteY1156" fmla="*/ 22380 h 150832"/>
              <a:gd name="connsiteX1157" fmla="*/ 2304465 w 8472926"/>
              <a:gd name="connsiteY1157" fmla="*/ 22380 h 150832"/>
              <a:gd name="connsiteX1158" fmla="*/ 2304465 w 8472926"/>
              <a:gd name="connsiteY1158" fmla="*/ 30355 h 150832"/>
              <a:gd name="connsiteX1159" fmla="*/ 2304465 w 8472926"/>
              <a:gd name="connsiteY1159" fmla="*/ 37352 h 150832"/>
              <a:gd name="connsiteX1160" fmla="*/ 2304465 w 8472926"/>
              <a:gd name="connsiteY1160" fmla="*/ 129236 h 150832"/>
              <a:gd name="connsiteX1161" fmla="*/ 2295070 w 8472926"/>
              <a:gd name="connsiteY1161" fmla="*/ 129236 h 150832"/>
              <a:gd name="connsiteX1162" fmla="*/ 2289140 w 8472926"/>
              <a:gd name="connsiteY1162" fmla="*/ 129236 h 150832"/>
              <a:gd name="connsiteX1163" fmla="*/ 2178233 w 8472926"/>
              <a:gd name="connsiteY1163" fmla="*/ 129236 h 150832"/>
              <a:gd name="connsiteX1164" fmla="*/ 2178233 w 8472926"/>
              <a:gd name="connsiteY1164" fmla="*/ 0 h 150832"/>
              <a:gd name="connsiteX1165" fmla="*/ 2049457 w 8472926"/>
              <a:gd name="connsiteY1165" fmla="*/ 0 h 150832"/>
              <a:gd name="connsiteX1166" fmla="*/ 2049457 w 8472926"/>
              <a:gd name="connsiteY1166" fmla="*/ 113635 h 150832"/>
              <a:gd name="connsiteX1167" fmla="*/ 2142751 w 8472926"/>
              <a:gd name="connsiteY1167" fmla="*/ 113635 h 150832"/>
              <a:gd name="connsiteX1168" fmla="*/ 2142751 w 8472926"/>
              <a:gd name="connsiteY1168" fmla="*/ 37352 h 150832"/>
              <a:gd name="connsiteX1169" fmla="*/ 2087327 w 8472926"/>
              <a:gd name="connsiteY1169" fmla="*/ 37352 h 150832"/>
              <a:gd name="connsiteX1170" fmla="*/ 2087327 w 8472926"/>
              <a:gd name="connsiteY1170" fmla="*/ 76689 h 150832"/>
              <a:gd name="connsiteX1171" fmla="*/ 2106056 w 8472926"/>
              <a:gd name="connsiteY1171" fmla="*/ 76689 h 150832"/>
              <a:gd name="connsiteX1172" fmla="*/ 2106056 w 8472926"/>
              <a:gd name="connsiteY1172" fmla="*/ 58371 h 150832"/>
              <a:gd name="connsiteX1173" fmla="*/ 2121086 w 8472926"/>
              <a:gd name="connsiteY1173" fmla="*/ 58371 h 150832"/>
              <a:gd name="connsiteX1174" fmla="*/ 2121086 w 8472926"/>
              <a:gd name="connsiteY1174" fmla="*/ 91719 h 150832"/>
              <a:gd name="connsiteX1175" fmla="*/ 2111848 w 8472926"/>
              <a:gd name="connsiteY1175" fmla="*/ 91719 h 150832"/>
              <a:gd name="connsiteX1176" fmla="*/ 2106056 w 8472926"/>
              <a:gd name="connsiteY1176" fmla="*/ 91719 h 150832"/>
              <a:gd name="connsiteX1177" fmla="*/ 2070359 w 8472926"/>
              <a:gd name="connsiteY1177" fmla="*/ 91719 h 150832"/>
              <a:gd name="connsiteX1178" fmla="*/ 2070359 w 8472926"/>
              <a:gd name="connsiteY1178" fmla="*/ 80799 h 150832"/>
              <a:gd name="connsiteX1179" fmla="*/ 2070359 w 8472926"/>
              <a:gd name="connsiteY1179" fmla="*/ 76689 h 150832"/>
              <a:gd name="connsiteX1180" fmla="*/ 2070359 w 8472926"/>
              <a:gd name="connsiteY1180" fmla="*/ 22380 h 150832"/>
              <a:gd name="connsiteX1181" fmla="*/ 2079928 w 8472926"/>
              <a:gd name="connsiteY1181" fmla="*/ 22380 h 150832"/>
              <a:gd name="connsiteX1182" fmla="*/ 2087327 w 8472926"/>
              <a:gd name="connsiteY1182" fmla="*/ 22380 h 150832"/>
              <a:gd name="connsiteX1183" fmla="*/ 2158076 w 8472926"/>
              <a:gd name="connsiteY1183" fmla="*/ 22380 h 150832"/>
              <a:gd name="connsiteX1184" fmla="*/ 2158076 w 8472926"/>
              <a:gd name="connsiteY1184" fmla="*/ 30355 h 150832"/>
              <a:gd name="connsiteX1185" fmla="*/ 2158076 w 8472926"/>
              <a:gd name="connsiteY1185" fmla="*/ 37352 h 150832"/>
              <a:gd name="connsiteX1186" fmla="*/ 2158076 w 8472926"/>
              <a:gd name="connsiteY1186" fmla="*/ 129236 h 150832"/>
              <a:gd name="connsiteX1187" fmla="*/ 2148682 w 8472926"/>
              <a:gd name="connsiteY1187" fmla="*/ 129236 h 150832"/>
              <a:gd name="connsiteX1188" fmla="*/ 2142751 w 8472926"/>
              <a:gd name="connsiteY1188" fmla="*/ 129236 h 150832"/>
              <a:gd name="connsiteX1189" fmla="*/ 2031846 w 8472926"/>
              <a:gd name="connsiteY1189" fmla="*/ 129236 h 150832"/>
              <a:gd name="connsiteX1190" fmla="*/ 2031846 w 8472926"/>
              <a:gd name="connsiteY1190" fmla="*/ 0 h 150832"/>
              <a:gd name="connsiteX1191" fmla="*/ 1903070 w 8472926"/>
              <a:gd name="connsiteY1191" fmla="*/ 0 h 150832"/>
              <a:gd name="connsiteX1192" fmla="*/ 1903070 w 8472926"/>
              <a:gd name="connsiteY1192" fmla="*/ 113635 h 150832"/>
              <a:gd name="connsiteX1193" fmla="*/ 1996364 w 8472926"/>
              <a:gd name="connsiteY1193" fmla="*/ 113635 h 150832"/>
              <a:gd name="connsiteX1194" fmla="*/ 1996364 w 8472926"/>
              <a:gd name="connsiteY1194" fmla="*/ 37352 h 150832"/>
              <a:gd name="connsiteX1195" fmla="*/ 1940940 w 8472926"/>
              <a:gd name="connsiteY1195" fmla="*/ 37352 h 150832"/>
              <a:gd name="connsiteX1196" fmla="*/ 1940940 w 8472926"/>
              <a:gd name="connsiteY1196" fmla="*/ 76689 h 150832"/>
              <a:gd name="connsiteX1197" fmla="*/ 1959668 w 8472926"/>
              <a:gd name="connsiteY1197" fmla="*/ 76689 h 150832"/>
              <a:gd name="connsiteX1198" fmla="*/ 1959668 w 8472926"/>
              <a:gd name="connsiteY1198" fmla="*/ 58371 h 150832"/>
              <a:gd name="connsiteX1199" fmla="*/ 1974699 w 8472926"/>
              <a:gd name="connsiteY1199" fmla="*/ 58371 h 150832"/>
              <a:gd name="connsiteX1200" fmla="*/ 1974699 w 8472926"/>
              <a:gd name="connsiteY1200" fmla="*/ 91719 h 150832"/>
              <a:gd name="connsiteX1201" fmla="*/ 1965462 w 8472926"/>
              <a:gd name="connsiteY1201" fmla="*/ 91719 h 150832"/>
              <a:gd name="connsiteX1202" fmla="*/ 1959668 w 8472926"/>
              <a:gd name="connsiteY1202" fmla="*/ 91719 h 150832"/>
              <a:gd name="connsiteX1203" fmla="*/ 1923972 w 8472926"/>
              <a:gd name="connsiteY1203" fmla="*/ 91719 h 150832"/>
              <a:gd name="connsiteX1204" fmla="*/ 1923972 w 8472926"/>
              <a:gd name="connsiteY1204" fmla="*/ 80799 h 150832"/>
              <a:gd name="connsiteX1205" fmla="*/ 1923972 w 8472926"/>
              <a:gd name="connsiteY1205" fmla="*/ 76689 h 150832"/>
              <a:gd name="connsiteX1206" fmla="*/ 1923972 w 8472926"/>
              <a:gd name="connsiteY1206" fmla="*/ 22380 h 150832"/>
              <a:gd name="connsiteX1207" fmla="*/ 1933542 w 8472926"/>
              <a:gd name="connsiteY1207" fmla="*/ 22380 h 150832"/>
              <a:gd name="connsiteX1208" fmla="*/ 1940940 w 8472926"/>
              <a:gd name="connsiteY1208" fmla="*/ 22380 h 150832"/>
              <a:gd name="connsiteX1209" fmla="*/ 2011688 w 8472926"/>
              <a:gd name="connsiteY1209" fmla="*/ 22380 h 150832"/>
              <a:gd name="connsiteX1210" fmla="*/ 2011688 w 8472926"/>
              <a:gd name="connsiteY1210" fmla="*/ 30355 h 150832"/>
              <a:gd name="connsiteX1211" fmla="*/ 2011688 w 8472926"/>
              <a:gd name="connsiteY1211" fmla="*/ 37352 h 150832"/>
              <a:gd name="connsiteX1212" fmla="*/ 2011688 w 8472926"/>
              <a:gd name="connsiteY1212" fmla="*/ 129236 h 150832"/>
              <a:gd name="connsiteX1213" fmla="*/ 2002294 w 8472926"/>
              <a:gd name="connsiteY1213" fmla="*/ 129236 h 150832"/>
              <a:gd name="connsiteX1214" fmla="*/ 1996364 w 8472926"/>
              <a:gd name="connsiteY1214" fmla="*/ 129236 h 150832"/>
              <a:gd name="connsiteX1215" fmla="*/ 1885457 w 8472926"/>
              <a:gd name="connsiteY1215" fmla="*/ 129236 h 150832"/>
              <a:gd name="connsiteX1216" fmla="*/ 1885457 w 8472926"/>
              <a:gd name="connsiteY1216" fmla="*/ 0 h 150832"/>
              <a:gd name="connsiteX1217" fmla="*/ 1756681 w 8472926"/>
              <a:gd name="connsiteY1217" fmla="*/ 0 h 150832"/>
              <a:gd name="connsiteX1218" fmla="*/ 1756681 w 8472926"/>
              <a:gd name="connsiteY1218" fmla="*/ 113635 h 150832"/>
              <a:gd name="connsiteX1219" fmla="*/ 1849975 w 8472926"/>
              <a:gd name="connsiteY1219" fmla="*/ 113635 h 150832"/>
              <a:gd name="connsiteX1220" fmla="*/ 1849975 w 8472926"/>
              <a:gd name="connsiteY1220" fmla="*/ 37352 h 150832"/>
              <a:gd name="connsiteX1221" fmla="*/ 1794551 w 8472926"/>
              <a:gd name="connsiteY1221" fmla="*/ 37352 h 150832"/>
              <a:gd name="connsiteX1222" fmla="*/ 1794551 w 8472926"/>
              <a:gd name="connsiteY1222" fmla="*/ 76689 h 150832"/>
              <a:gd name="connsiteX1223" fmla="*/ 1813280 w 8472926"/>
              <a:gd name="connsiteY1223" fmla="*/ 76689 h 150832"/>
              <a:gd name="connsiteX1224" fmla="*/ 1813280 w 8472926"/>
              <a:gd name="connsiteY1224" fmla="*/ 58371 h 150832"/>
              <a:gd name="connsiteX1225" fmla="*/ 1828310 w 8472926"/>
              <a:gd name="connsiteY1225" fmla="*/ 58371 h 150832"/>
              <a:gd name="connsiteX1226" fmla="*/ 1828310 w 8472926"/>
              <a:gd name="connsiteY1226" fmla="*/ 91719 h 150832"/>
              <a:gd name="connsiteX1227" fmla="*/ 1819073 w 8472926"/>
              <a:gd name="connsiteY1227" fmla="*/ 91719 h 150832"/>
              <a:gd name="connsiteX1228" fmla="*/ 1813280 w 8472926"/>
              <a:gd name="connsiteY1228" fmla="*/ 91719 h 150832"/>
              <a:gd name="connsiteX1229" fmla="*/ 1777583 w 8472926"/>
              <a:gd name="connsiteY1229" fmla="*/ 91719 h 150832"/>
              <a:gd name="connsiteX1230" fmla="*/ 1777583 w 8472926"/>
              <a:gd name="connsiteY1230" fmla="*/ 80799 h 150832"/>
              <a:gd name="connsiteX1231" fmla="*/ 1777583 w 8472926"/>
              <a:gd name="connsiteY1231" fmla="*/ 76689 h 150832"/>
              <a:gd name="connsiteX1232" fmla="*/ 1777583 w 8472926"/>
              <a:gd name="connsiteY1232" fmla="*/ 22380 h 150832"/>
              <a:gd name="connsiteX1233" fmla="*/ 1787153 w 8472926"/>
              <a:gd name="connsiteY1233" fmla="*/ 22380 h 150832"/>
              <a:gd name="connsiteX1234" fmla="*/ 1794551 w 8472926"/>
              <a:gd name="connsiteY1234" fmla="*/ 22380 h 150832"/>
              <a:gd name="connsiteX1235" fmla="*/ 1865299 w 8472926"/>
              <a:gd name="connsiteY1235" fmla="*/ 22380 h 150832"/>
              <a:gd name="connsiteX1236" fmla="*/ 1865299 w 8472926"/>
              <a:gd name="connsiteY1236" fmla="*/ 30355 h 150832"/>
              <a:gd name="connsiteX1237" fmla="*/ 1865299 w 8472926"/>
              <a:gd name="connsiteY1237" fmla="*/ 37352 h 150832"/>
              <a:gd name="connsiteX1238" fmla="*/ 1865299 w 8472926"/>
              <a:gd name="connsiteY1238" fmla="*/ 129236 h 150832"/>
              <a:gd name="connsiteX1239" fmla="*/ 1855906 w 8472926"/>
              <a:gd name="connsiteY1239" fmla="*/ 129236 h 150832"/>
              <a:gd name="connsiteX1240" fmla="*/ 1849975 w 8472926"/>
              <a:gd name="connsiteY1240" fmla="*/ 129236 h 150832"/>
              <a:gd name="connsiteX1241" fmla="*/ 1739068 w 8472926"/>
              <a:gd name="connsiteY1241" fmla="*/ 129236 h 150832"/>
              <a:gd name="connsiteX1242" fmla="*/ 1739068 w 8472926"/>
              <a:gd name="connsiteY1242" fmla="*/ 0 h 150832"/>
              <a:gd name="connsiteX1243" fmla="*/ 1610294 w 8472926"/>
              <a:gd name="connsiteY1243" fmla="*/ 0 h 150832"/>
              <a:gd name="connsiteX1244" fmla="*/ 1610294 w 8472926"/>
              <a:gd name="connsiteY1244" fmla="*/ 113635 h 150832"/>
              <a:gd name="connsiteX1245" fmla="*/ 1703586 w 8472926"/>
              <a:gd name="connsiteY1245" fmla="*/ 113635 h 150832"/>
              <a:gd name="connsiteX1246" fmla="*/ 1703586 w 8472926"/>
              <a:gd name="connsiteY1246" fmla="*/ 37352 h 150832"/>
              <a:gd name="connsiteX1247" fmla="*/ 1648163 w 8472926"/>
              <a:gd name="connsiteY1247" fmla="*/ 37352 h 150832"/>
              <a:gd name="connsiteX1248" fmla="*/ 1648163 w 8472926"/>
              <a:gd name="connsiteY1248" fmla="*/ 76689 h 150832"/>
              <a:gd name="connsiteX1249" fmla="*/ 1666891 w 8472926"/>
              <a:gd name="connsiteY1249" fmla="*/ 76689 h 150832"/>
              <a:gd name="connsiteX1250" fmla="*/ 1666891 w 8472926"/>
              <a:gd name="connsiteY1250" fmla="*/ 58371 h 150832"/>
              <a:gd name="connsiteX1251" fmla="*/ 1681922 w 8472926"/>
              <a:gd name="connsiteY1251" fmla="*/ 58371 h 150832"/>
              <a:gd name="connsiteX1252" fmla="*/ 1681922 w 8472926"/>
              <a:gd name="connsiteY1252" fmla="*/ 91719 h 150832"/>
              <a:gd name="connsiteX1253" fmla="*/ 1672684 w 8472926"/>
              <a:gd name="connsiteY1253" fmla="*/ 91719 h 150832"/>
              <a:gd name="connsiteX1254" fmla="*/ 1666891 w 8472926"/>
              <a:gd name="connsiteY1254" fmla="*/ 91719 h 150832"/>
              <a:gd name="connsiteX1255" fmla="*/ 1631194 w 8472926"/>
              <a:gd name="connsiteY1255" fmla="*/ 91719 h 150832"/>
              <a:gd name="connsiteX1256" fmla="*/ 1631194 w 8472926"/>
              <a:gd name="connsiteY1256" fmla="*/ 80799 h 150832"/>
              <a:gd name="connsiteX1257" fmla="*/ 1631194 w 8472926"/>
              <a:gd name="connsiteY1257" fmla="*/ 76689 h 150832"/>
              <a:gd name="connsiteX1258" fmla="*/ 1631194 w 8472926"/>
              <a:gd name="connsiteY1258" fmla="*/ 22380 h 150832"/>
              <a:gd name="connsiteX1259" fmla="*/ 1640765 w 8472926"/>
              <a:gd name="connsiteY1259" fmla="*/ 22380 h 150832"/>
              <a:gd name="connsiteX1260" fmla="*/ 1648163 w 8472926"/>
              <a:gd name="connsiteY1260" fmla="*/ 22380 h 150832"/>
              <a:gd name="connsiteX1261" fmla="*/ 1718910 w 8472926"/>
              <a:gd name="connsiteY1261" fmla="*/ 22380 h 150832"/>
              <a:gd name="connsiteX1262" fmla="*/ 1718910 w 8472926"/>
              <a:gd name="connsiteY1262" fmla="*/ 30355 h 150832"/>
              <a:gd name="connsiteX1263" fmla="*/ 1718910 w 8472926"/>
              <a:gd name="connsiteY1263" fmla="*/ 37352 h 150832"/>
              <a:gd name="connsiteX1264" fmla="*/ 1718910 w 8472926"/>
              <a:gd name="connsiteY1264" fmla="*/ 129236 h 150832"/>
              <a:gd name="connsiteX1265" fmla="*/ 1709517 w 8472926"/>
              <a:gd name="connsiteY1265" fmla="*/ 129236 h 150832"/>
              <a:gd name="connsiteX1266" fmla="*/ 1703586 w 8472926"/>
              <a:gd name="connsiteY1266" fmla="*/ 129236 h 150832"/>
              <a:gd name="connsiteX1267" fmla="*/ 1592680 w 8472926"/>
              <a:gd name="connsiteY1267" fmla="*/ 129236 h 150832"/>
              <a:gd name="connsiteX1268" fmla="*/ 1592680 w 8472926"/>
              <a:gd name="connsiteY1268" fmla="*/ 0 h 150832"/>
              <a:gd name="connsiteX1269" fmla="*/ 1463905 w 8472926"/>
              <a:gd name="connsiteY1269" fmla="*/ 0 h 150832"/>
              <a:gd name="connsiteX1270" fmla="*/ 1463905 w 8472926"/>
              <a:gd name="connsiteY1270" fmla="*/ 113635 h 150832"/>
              <a:gd name="connsiteX1271" fmla="*/ 1557199 w 8472926"/>
              <a:gd name="connsiteY1271" fmla="*/ 113635 h 150832"/>
              <a:gd name="connsiteX1272" fmla="*/ 1557199 w 8472926"/>
              <a:gd name="connsiteY1272" fmla="*/ 37352 h 150832"/>
              <a:gd name="connsiteX1273" fmla="*/ 1501775 w 8472926"/>
              <a:gd name="connsiteY1273" fmla="*/ 37352 h 150832"/>
              <a:gd name="connsiteX1274" fmla="*/ 1501775 w 8472926"/>
              <a:gd name="connsiteY1274" fmla="*/ 76689 h 150832"/>
              <a:gd name="connsiteX1275" fmla="*/ 1520504 w 8472926"/>
              <a:gd name="connsiteY1275" fmla="*/ 76689 h 150832"/>
              <a:gd name="connsiteX1276" fmla="*/ 1520504 w 8472926"/>
              <a:gd name="connsiteY1276" fmla="*/ 58371 h 150832"/>
              <a:gd name="connsiteX1277" fmla="*/ 1535533 w 8472926"/>
              <a:gd name="connsiteY1277" fmla="*/ 58371 h 150832"/>
              <a:gd name="connsiteX1278" fmla="*/ 1535533 w 8472926"/>
              <a:gd name="connsiteY1278" fmla="*/ 91719 h 150832"/>
              <a:gd name="connsiteX1279" fmla="*/ 1526296 w 8472926"/>
              <a:gd name="connsiteY1279" fmla="*/ 91719 h 150832"/>
              <a:gd name="connsiteX1280" fmla="*/ 1520504 w 8472926"/>
              <a:gd name="connsiteY1280" fmla="*/ 91719 h 150832"/>
              <a:gd name="connsiteX1281" fmla="*/ 1484807 w 8472926"/>
              <a:gd name="connsiteY1281" fmla="*/ 91719 h 150832"/>
              <a:gd name="connsiteX1282" fmla="*/ 1484807 w 8472926"/>
              <a:gd name="connsiteY1282" fmla="*/ 80799 h 150832"/>
              <a:gd name="connsiteX1283" fmla="*/ 1484807 w 8472926"/>
              <a:gd name="connsiteY1283" fmla="*/ 76689 h 150832"/>
              <a:gd name="connsiteX1284" fmla="*/ 1484807 w 8472926"/>
              <a:gd name="connsiteY1284" fmla="*/ 22380 h 150832"/>
              <a:gd name="connsiteX1285" fmla="*/ 1494376 w 8472926"/>
              <a:gd name="connsiteY1285" fmla="*/ 22380 h 150832"/>
              <a:gd name="connsiteX1286" fmla="*/ 1501775 w 8472926"/>
              <a:gd name="connsiteY1286" fmla="*/ 22380 h 150832"/>
              <a:gd name="connsiteX1287" fmla="*/ 1572523 w 8472926"/>
              <a:gd name="connsiteY1287" fmla="*/ 22380 h 150832"/>
              <a:gd name="connsiteX1288" fmla="*/ 1572523 w 8472926"/>
              <a:gd name="connsiteY1288" fmla="*/ 30355 h 150832"/>
              <a:gd name="connsiteX1289" fmla="*/ 1572523 w 8472926"/>
              <a:gd name="connsiteY1289" fmla="*/ 37352 h 150832"/>
              <a:gd name="connsiteX1290" fmla="*/ 1572523 w 8472926"/>
              <a:gd name="connsiteY1290" fmla="*/ 129236 h 150832"/>
              <a:gd name="connsiteX1291" fmla="*/ 1563129 w 8472926"/>
              <a:gd name="connsiteY1291" fmla="*/ 129236 h 150832"/>
              <a:gd name="connsiteX1292" fmla="*/ 1557199 w 8472926"/>
              <a:gd name="connsiteY1292" fmla="*/ 129236 h 150832"/>
              <a:gd name="connsiteX1293" fmla="*/ 1446293 w 8472926"/>
              <a:gd name="connsiteY1293" fmla="*/ 129236 h 150832"/>
              <a:gd name="connsiteX1294" fmla="*/ 1446293 w 8472926"/>
              <a:gd name="connsiteY1294" fmla="*/ 0 h 150832"/>
              <a:gd name="connsiteX1295" fmla="*/ 1317517 w 8472926"/>
              <a:gd name="connsiteY1295" fmla="*/ 0 h 150832"/>
              <a:gd name="connsiteX1296" fmla="*/ 1317517 w 8472926"/>
              <a:gd name="connsiteY1296" fmla="*/ 113635 h 150832"/>
              <a:gd name="connsiteX1297" fmla="*/ 1410811 w 8472926"/>
              <a:gd name="connsiteY1297" fmla="*/ 113635 h 150832"/>
              <a:gd name="connsiteX1298" fmla="*/ 1410811 w 8472926"/>
              <a:gd name="connsiteY1298" fmla="*/ 37352 h 150832"/>
              <a:gd name="connsiteX1299" fmla="*/ 1355386 w 8472926"/>
              <a:gd name="connsiteY1299" fmla="*/ 37352 h 150832"/>
              <a:gd name="connsiteX1300" fmla="*/ 1355386 w 8472926"/>
              <a:gd name="connsiteY1300" fmla="*/ 76689 h 150832"/>
              <a:gd name="connsiteX1301" fmla="*/ 1374116 w 8472926"/>
              <a:gd name="connsiteY1301" fmla="*/ 76689 h 150832"/>
              <a:gd name="connsiteX1302" fmla="*/ 1374116 w 8472926"/>
              <a:gd name="connsiteY1302" fmla="*/ 58371 h 150832"/>
              <a:gd name="connsiteX1303" fmla="*/ 1389147 w 8472926"/>
              <a:gd name="connsiteY1303" fmla="*/ 58371 h 150832"/>
              <a:gd name="connsiteX1304" fmla="*/ 1389147 w 8472926"/>
              <a:gd name="connsiteY1304" fmla="*/ 91719 h 150832"/>
              <a:gd name="connsiteX1305" fmla="*/ 1379908 w 8472926"/>
              <a:gd name="connsiteY1305" fmla="*/ 91719 h 150832"/>
              <a:gd name="connsiteX1306" fmla="*/ 1374116 w 8472926"/>
              <a:gd name="connsiteY1306" fmla="*/ 91719 h 150832"/>
              <a:gd name="connsiteX1307" fmla="*/ 1338419 w 8472926"/>
              <a:gd name="connsiteY1307" fmla="*/ 91719 h 150832"/>
              <a:gd name="connsiteX1308" fmla="*/ 1338419 w 8472926"/>
              <a:gd name="connsiteY1308" fmla="*/ 80799 h 150832"/>
              <a:gd name="connsiteX1309" fmla="*/ 1338419 w 8472926"/>
              <a:gd name="connsiteY1309" fmla="*/ 76689 h 150832"/>
              <a:gd name="connsiteX1310" fmla="*/ 1338419 w 8472926"/>
              <a:gd name="connsiteY1310" fmla="*/ 22380 h 150832"/>
              <a:gd name="connsiteX1311" fmla="*/ 1347989 w 8472926"/>
              <a:gd name="connsiteY1311" fmla="*/ 22380 h 150832"/>
              <a:gd name="connsiteX1312" fmla="*/ 1355386 w 8472926"/>
              <a:gd name="connsiteY1312" fmla="*/ 22380 h 150832"/>
              <a:gd name="connsiteX1313" fmla="*/ 1426136 w 8472926"/>
              <a:gd name="connsiteY1313" fmla="*/ 22380 h 150832"/>
              <a:gd name="connsiteX1314" fmla="*/ 1426136 w 8472926"/>
              <a:gd name="connsiteY1314" fmla="*/ 30355 h 150832"/>
              <a:gd name="connsiteX1315" fmla="*/ 1426136 w 8472926"/>
              <a:gd name="connsiteY1315" fmla="*/ 37352 h 150832"/>
              <a:gd name="connsiteX1316" fmla="*/ 1426136 w 8472926"/>
              <a:gd name="connsiteY1316" fmla="*/ 129236 h 150832"/>
              <a:gd name="connsiteX1317" fmla="*/ 1416741 w 8472926"/>
              <a:gd name="connsiteY1317" fmla="*/ 129236 h 150832"/>
              <a:gd name="connsiteX1318" fmla="*/ 1410811 w 8472926"/>
              <a:gd name="connsiteY1318" fmla="*/ 129236 h 150832"/>
              <a:gd name="connsiteX1319" fmla="*/ 1299904 w 8472926"/>
              <a:gd name="connsiteY1319" fmla="*/ 129236 h 150832"/>
              <a:gd name="connsiteX1320" fmla="*/ 1299904 w 8472926"/>
              <a:gd name="connsiteY1320" fmla="*/ 0 h 150832"/>
              <a:gd name="connsiteX1321" fmla="*/ 1171130 w 8472926"/>
              <a:gd name="connsiteY1321" fmla="*/ 0 h 150832"/>
              <a:gd name="connsiteX1322" fmla="*/ 1171130 w 8472926"/>
              <a:gd name="connsiteY1322" fmla="*/ 113635 h 150832"/>
              <a:gd name="connsiteX1323" fmla="*/ 1264422 w 8472926"/>
              <a:gd name="connsiteY1323" fmla="*/ 113635 h 150832"/>
              <a:gd name="connsiteX1324" fmla="*/ 1264422 w 8472926"/>
              <a:gd name="connsiteY1324" fmla="*/ 37352 h 150832"/>
              <a:gd name="connsiteX1325" fmla="*/ 1208999 w 8472926"/>
              <a:gd name="connsiteY1325" fmla="*/ 37352 h 150832"/>
              <a:gd name="connsiteX1326" fmla="*/ 1208999 w 8472926"/>
              <a:gd name="connsiteY1326" fmla="*/ 76689 h 150832"/>
              <a:gd name="connsiteX1327" fmla="*/ 1227728 w 8472926"/>
              <a:gd name="connsiteY1327" fmla="*/ 76689 h 150832"/>
              <a:gd name="connsiteX1328" fmla="*/ 1227728 w 8472926"/>
              <a:gd name="connsiteY1328" fmla="*/ 58371 h 150832"/>
              <a:gd name="connsiteX1329" fmla="*/ 1242759 w 8472926"/>
              <a:gd name="connsiteY1329" fmla="*/ 58371 h 150832"/>
              <a:gd name="connsiteX1330" fmla="*/ 1242759 w 8472926"/>
              <a:gd name="connsiteY1330" fmla="*/ 91719 h 150832"/>
              <a:gd name="connsiteX1331" fmla="*/ 1233521 w 8472926"/>
              <a:gd name="connsiteY1331" fmla="*/ 91719 h 150832"/>
              <a:gd name="connsiteX1332" fmla="*/ 1227728 w 8472926"/>
              <a:gd name="connsiteY1332" fmla="*/ 91719 h 150832"/>
              <a:gd name="connsiteX1333" fmla="*/ 1192031 w 8472926"/>
              <a:gd name="connsiteY1333" fmla="*/ 91719 h 150832"/>
              <a:gd name="connsiteX1334" fmla="*/ 1192031 w 8472926"/>
              <a:gd name="connsiteY1334" fmla="*/ 80799 h 150832"/>
              <a:gd name="connsiteX1335" fmla="*/ 1192031 w 8472926"/>
              <a:gd name="connsiteY1335" fmla="*/ 76689 h 150832"/>
              <a:gd name="connsiteX1336" fmla="*/ 1192031 w 8472926"/>
              <a:gd name="connsiteY1336" fmla="*/ 22380 h 150832"/>
              <a:gd name="connsiteX1337" fmla="*/ 1201601 w 8472926"/>
              <a:gd name="connsiteY1337" fmla="*/ 22380 h 150832"/>
              <a:gd name="connsiteX1338" fmla="*/ 1208999 w 8472926"/>
              <a:gd name="connsiteY1338" fmla="*/ 22380 h 150832"/>
              <a:gd name="connsiteX1339" fmla="*/ 1279746 w 8472926"/>
              <a:gd name="connsiteY1339" fmla="*/ 22380 h 150832"/>
              <a:gd name="connsiteX1340" fmla="*/ 1279746 w 8472926"/>
              <a:gd name="connsiteY1340" fmla="*/ 30355 h 150832"/>
              <a:gd name="connsiteX1341" fmla="*/ 1279746 w 8472926"/>
              <a:gd name="connsiteY1341" fmla="*/ 37352 h 150832"/>
              <a:gd name="connsiteX1342" fmla="*/ 1279746 w 8472926"/>
              <a:gd name="connsiteY1342" fmla="*/ 129236 h 150832"/>
              <a:gd name="connsiteX1343" fmla="*/ 1270351 w 8472926"/>
              <a:gd name="connsiteY1343" fmla="*/ 129236 h 150832"/>
              <a:gd name="connsiteX1344" fmla="*/ 1264422 w 8472926"/>
              <a:gd name="connsiteY1344" fmla="*/ 129236 h 150832"/>
              <a:gd name="connsiteX1345" fmla="*/ 1153517 w 8472926"/>
              <a:gd name="connsiteY1345" fmla="*/ 129236 h 150832"/>
              <a:gd name="connsiteX1346" fmla="*/ 1153517 w 8472926"/>
              <a:gd name="connsiteY1346" fmla="*/ 0 h 150832"/>
              <a:gd name="connsiteX1347" fmla="*/ 1024742 w 8472926"/>
              <a:gd name="connsiteY1347" fmla="*/ 0 h 150832"/>
              <a:gd name="connsiteX1348" fmla="*/ 1024742 w 8472926"/>
              <a:gd name="connsiteY1348" fmla="*/ 113635 h 150832"/>
              <a:gd name="connsiteX1349" fmla="*/ 1118035 w 8472926"/>
              <a:gd name="connsiteY1349" fmla="*/ 113635 h 150832"/>
              <a:gd name="connsiteX1350" fmla="*/ 1118035 w 8472926"/>
              <a:gd name="connsiteY1350" fmla="*/ 37352 h 150832"/>
              <a:gd name="connsiteX1351" fmla="*/ 1062611 w 8472926"/>
              <a:gd name="connsiteY1351" fmla="*/ 37352 h 150832"/>
              <a:gd name="connsiteX1352" fmla="*/ 1062611 w 8472926"/>
              <a:gd name="connsiteY1352" fmla="*/ 76689 h 150832"/>
              <a:gd name="connsiteX1353" fmla="*/ 1081340 w 8472926"/>
              <a:gd name="connsiteY1353" fmla="*/ 76689 h 150832"/>
              <a:gd name="connsiteX1354" fmla="*/ 1081340 w 8472926"/>
              <a:gd name="connsiteY1354" fmla="*/ 58371 h 150832"/>
              <a:gd name="connsiteX1355" fmla="*/ 1096371 w 8472926"/>
              <a:gd name="connsiteY1355" fmla="*/ 58371 h 150832"/>
              <a:gd name="connsiteX1356" fmla="*/ 1096371 w 8472926"/>
              <a:gd name="connsiteY1356" fmla="*/ 91719 h 150832"/>
              <a:gd name="connsiteX1357" fmla="*/ 1087133 w 8472926"/>
              <a:gd name="connsiteY1357" fmla="*/ 91719 h 150832"/>
              <a:gd name="connsiteX1358" fmla="*/ 1081340 w 8472926"/>
              <a:gd name="connsiteY1358" fmla="*/ 91719 h 150832"/>
              <a:gd name="connsiteX1359" fmla="*/ 1045644 w 8472926"/>
              <a:gd name="connsiteY1359" fmla="*/ 91719 h 150832"/>
              <a:gd name="connsiteX1360" fmla="*/ 1045644 w 8472926"/>
              <a:gd name="connsiteY1360" fmla="*/ 80799 h 150832"/>
              <a:gd name="connsiteX1361" fmla="*/ 1045644 w 8472926"/>
              <a:gd name="connsiteY1361" fmla="*/ 76689 h 150832"/>
              <a:gd name="connsiteX1362" fmla="*/ 1045644 w 8472926"/>
              <a:gd name="connsiteY1362" fmla="*/ 22380 h 150832"/>
              <a:gd name="connsiteX1363" fmla="*/ 1055214 w 8472926"/>
              <a:gd name="connsiteY1363" fmla="*/ 22380 h 150832"/>
              <a:gd name="connsiteX1364" fmla="*/ 1062611 w 8472926"/>
              <a:gd name="connsiteY1364" fmla="*/ 22380 h 150832"/>
              <a:gd name="connsiteX1365" fmla="*/ 1133360 w 8472926"/>
              <a:gd name="connsiteY1365" fmla="*/ 22380 h 150832"/>
              <a:gd name="connsiteX1366" fmla="*/ 1133360 w 8472926"/>
              <a:gd name="connsiteY1366" fmla="*/ 30355 h 150832"/>
              <a:gd name="connsiteX1367" fmla="*/ 1133360 w 8472926"/>
              <a:gd name="connsiteY1367" fmla="*/ 37352 h 150832"/>
              <a:gd name="connsiteX1368" fmla="*/ 1133360 w 8472926"/>
              <a:gd name="connsiteY1368" fmla="*/ 129236 h 150832"/>
              <a:gd name="connsiteX1369" fmla="*/ 1123966 w 8472926"/>
              <a:gd name="connsiteY1369" fmla="*/ 129236 h 150832"/>
              <a:gd name="connsiteX1370" fmla="*/ 1118035 w 8472926"/>
              <a:gd name="connsiteY1370" fmla="*/ 129236 h 150832"/>
              <a:gd name="connsiteX1371" fmla="*/ 1007130 w 8472926"/>
              <a:gd name="connsiteY1371" fmla="*/ 129236 h 150832"/>
              <a:gd name="connsiteX1372" fmla="*/ 1007130 w 8472926"/>
              <a:gd name="connsiteY1372" fmla="*/ 0 h 150832"/>
              <a:gd name="connsiteX1373" fmla="*/ 878354 w 8472926"/>
              <a:gd name="connsiteY1373" fmla="*/ 0 h 150832"/>
              <a:gd name="connsiteX1374" fmla="*/ 878354 w 8472926"/>
              <a:gd name="connsiteY1374" fmla="*/ 113635 h 150832"/>
              <a:gd name="connsiteX1375" fmla="*/ 971648 w 8472926"/>
              <a:gd name="connsiteY1375" fmla="*/ 113635 h 150832"/>
              <a:gd name="connsiteX1376" fmla="*/ 971648 w 8472926"/>
              <a:gd name="connsiteY1376" fmla="*/ 37352 h 150832"/>
              <a:gd name="connsiteX1377" fmla="*/ 916224 w 8472926"/>
              <a:gd name="connsiteY1377" fmla="*/ 37352 h 150832"/>
              <a:gd name="connsiteX1378" fmla="*/ 916224 w 8472926"/>
              <a:gd name="connsiteY1378" fmla="*/ 76689 h 150832"/>
              <a:gd name="connsiteX1379" fmla="*/ 934952 w 8472926"/>
              <a:gd name="connsiteY1379" fmla="*/ 76689 h 150832"/>
              <a:gd name="connsiteX1380" fmla="*/ 934952 w 8472926"/>
              <a:gd name="connsiteY1380" fmla="*/ 58371 h 150832"/>
              <a:gd name="connsiteX1381" fmla="*/ 949982 w 8472926"/>
              <a:gd name="connsiteY1381" fmla="*/ 58371 h 150832"/>
              <a:gd name="connsiteX1382" fmla="*/ 949982 w 8472926"/>
              <a:gd name="connsiteY1382" fmla="*/ 91719 h 150832"/>
              <a:gd name="connsiteX1383" fmla="*/ 940745 w 8472926"/>
              <a:gd name="connsiteY1383" fmla="*/ 91719 h 150832"/>
              <a:gd name="connsiteX1384" fmla="*/ 934952 w 8472926"/>
              <a:gd name="connsiteY1384" fmla="*/ 91719 h 150832"/>
              <a:gd name="connsiteX1385" fmla="*/ 899256 w 8472926"/>
              <a:gd name="connsiteY1385" fmla="*/ 91719 h 150832"/>
              <a:gd name="connsiteX1386" fmla="*/ 899256 w 8472926"/>
              <a:gd name="connsiteY1386" fmla="*/ 80799 h 150832"/>
              <a:gd name="connsiteX1387" fmla="*/ 899256 w 8472926"/>
              <a:gd name="connsiteY1387" fmla="*/ 76689 h 150832"/>
              <a:gd name="connsiteX1388" fmla="*/ 899256 w 8472926"/>
              <a:gd name="connsiteY1388" fmla="*/ 22380 h 150832"/>
              <a:gd name="connsiteX1389" fmla="*/ 908826 w 8472926"/>
              <a:gd name="connsiteY1389" fmla="*/ 22380 h 150832"/>
              <a:gd name="connsiteX1390" fmla="*/ 916224 w 8472926"/>
              <a:gd name="connsiteY1390" fmla="*/ 22380 h 150832"/>
              <a:gd name="connsiteX1391" fmla="*/ 986971 w 8472926"/>
              <a:gd name="connsiteY1391" fmla="*/ 22380 h 150832"/>
              <a:gd name="connsiteX1392" fmla="*/ 986971 w 8472926"/>
              <a:gd name="connsiteY1392" fmla="*/ 30355 h 150832"/>
              <a:gd name="connsiteX1393" fmla="*/ 986971 w 8472926"/>
              <a:gd name="connsiteY1393" fmla="*/ 37352 h 150832"/>
              <a:gd name="connsiteX1394" fmla="*/ 986971 w 8472926"/>
              <a:gd name="connsiteY1394" fmla="*/ 129236 h 150832"/>
              <a:gd name="connsiteX1395" fmla="*/ 977578 w 8472926"/>
              <a:gd name="connsiteY1395" fmla="*/ 129236 h 150832"/>
              <a:gd name="connsiteX1396" fmla="*/ 971648 w 8472926"/>
              <a:gd name="connsiteY1396" fmla="*/ 129236 h 150832"/>
              <a:gd name="connsiteX1397" fmla="*/ 860742 w 8472926"/>
              <a:gd name="connsiteY1397" fmla="*/ 129236 h 150832"/>
              <a:gd name="connsiteX1398" fmla="*/ 860742 w 8472926"/>
              <a:gd name="connsiteY1398" fmla="*/ 0 h 150832"/>
              <a:gd name="connsiteX1399" fmla="*/ 731966 w 8472926"/>
              <a:gd name="connsiteY1399" fmla="*/ 0 h 150832"/>
              <a:gd name="connsiteX1400" fmla="*/ 731966 w 8472926"/>
              <a:gd name="connsiteY1400" fmla="*/ 113635 h 150832"/>
              <a:gd name="connsiteX1401" fmla="*/ 825259 w 8472926"/>
              <a:gd name="connsiteY1401" fmla="*/ 113635 h 150832"/>
              <a:gd name="connsiteX1402" fmla="*/ 825259 w 8472926"/>
              <a:gd name="connsiteY1402" fmla="*/ 37352 h 150832"/>
              <a:gd name="connsiteX1403" fmla="*/ 769835 w 8472926"/>
              <a:gd name="connsiteY1403" fmla="*/ 37352 h 150832"/>
              <a:gd name="connsiteX1404" fmla="*/ 769835 w 8472926"/>
              <a:gd name="connsiteY1404" fmla="*/ 76689 h 150832"/>
              <a:gd name="connsiteX1405" fmla="*/ 788565 w 8472926"/>
              <a:gd name="connsiteY1405" fmla="*/ 76689 h 150832"/>
              <a:gd name="connsiteX1406" fmla="*/ 788565 w 8472926"/>
              <a:gd name="connsiteY1406" fmla="*/ 58371 h 150832"/>
              <a:gd name="connsiteX1407" fmla="*/ 803595 w 8472926"/>
              <a:gd name="connsiteY1407" fmla="*/ 58371 h 150832"/>
              <a:gd name="connsiteX1408" fmla="*/ 803595 w 8472926"/>
              <a:gd name="connsiteY1408" fmla="*/ 91719 h 150832"/>
              <a:gd name="connsiteX1409" fmla="*/ 794357 w 8472926"/>
              <a:gd name="connsiteY1409" fmla="*/ 91719 h 150832"/>
              <a:gd name="connsiteX1410" fmla="*/ 788565 w 8472926"/>
              <a:gd name="connsiteY1410" fmla="*/ 91719 h 150832"/>
              <a:gd name="connsiteX1411" fmla="*/ 752868 w 8472926"/>
              <a:gd name="connsiteY1411" fmla="*/ 91719 h 150832"/>
              <a:gd name="connsiteX1412" fmla="*/ 752868 w 8472926"/>
              <a:gd name="connsiteY1412" fmla="*/ 80799 h 150832"/>
              <a:gd name="connsiteX1413" fmla="*/ 752868 w 8472926"/>
              <a:gd name="connsiteY1413" fmla="*/ 76689 h 150832"/>
              <a:gd name="connsiteX1414" fmla="*/ 752868 w 8472926"/>
              <a:gd name="connsiteY1414" fmla="*/ 22380 h 150832"/>
              <a:gd name="connsiteX1415" fmla="*/ 762437 w 8472926"/>
              <a:gd name="connsiteY1415" fmla="*/ 22380 h 150832"/>
              <a:gd name="connsiteX1416" fmla="*/ 769835 w 8472926"/>
              <a:gd name="connsiteY1416" fmla="*/ 22380 h 150832"/>
              <a:gd name="connsiteX1417" fmla="*/ 840583 w 8472926"/>
              <a:gd name="connsiteY1417" fmla="*/ 22380 h 150832"/>
              <a:gd name="connsiteX1418" fmla="*/ 840583 w 8472926"/>
              <a:gd name="connsiteY1418" fmla="*/ 30355 h 150832"/>
              <a:gd name="connsiteX1419" fmla="*/ 840583 w 8472926"/>
              <a:gd name="connsiteY1419" fmla="*/ 37352 h 150832"/>
              <a:gd name="connsiteX1420" fmla="*/ 840583 w 8472926"/>
              <a:gd name="connsiteY1420" fmla="*/ 129236 h 150832"/>
              <a:gd name="connsiteX1421" fmla="*/ 831190 w 8472926"/>
              <a:gd name="connsiteY1421" fmla="*/ 129236 h 150832"/>
              <a:gd name="connsiteX1422" fmla="*/ 825259 w 8472926"/>
              <a:gd name="connsiteY1422" fmla="*/ 129236 h 150832"/>
              <a:gd name="connsiteX1423" fmla="*/ 714352 w 8472926"/>
              <a:gd name="connsiteY1423" fmla="*/ 129236 h 150832"/>
              <a:gd name="connsiteX1424" fmla="*/ 714352 w 8472926"/>
              <a:gd name="connsiteY1424" fmla="*/ 0 h 150832"/>
              <a:gd name="connsiteX1425" fmla="*/ 585577 w 8472926"/>
              <a:gd name="connsiteY1425" fmla="*/ 0 h 150832"/>
              <a:gd name="connsiteX1426" fmla="*/ 585577 w 8472926"/>
              <a:gd name="connsiteY1426" fmla="*/ 113635 h 150832"/>
              <a:gd name="connsiteX1427" fmla="*/ 678871 w 8472926"/>
              <a:gd name="connsiteY1427" fmla="*/ 113635 h 150832"/>
              <a:gd name="connsiteX1428" fmla="*/ 678871 w 8472926"/>
              <a:gd name="connsiteY1428" fmla="*/ 37352 h 150832"/>
              <a:gd name="connsiteX1429" fmla="*/ 623446 w 8472926"/>
              <a:gd name="connsiteY1429" fmla="*/ 37352 h 150832"/>
              <a:gd name="connsiteX1430" fmla="*/ 623446 w 8472926"/>
              <a:gd name="connsiteY1430" fmla="*/ 76689 h 150832"/>
              <a:gd name="connsiteX1431" fmla="*/ 642175 w 8472926"/>
              <a:gd name="connsiteY1431" fmla="*/ 76689 h 150832"/>
              <a:gd name="connsiteX1432" fmla="*/ 642175 w 8472926"/>
              <a:gd name="connsiteY1432" fmla="*/ 58371 h 150832"/>
              <a:gd name="connsiteX1433" fmla="*/ 657206 w 8472926"/>
              <a:gd name="connsiteY1433" fmla="*/ 58371 h 150832"/>
              <a:gd name="connsiteX1434" fmla="*/ 657206 w 8472926"/>
              <a:gd name="connsiteY1434" fmla="*/ 91719 h 150832"/>
              <a:gd name="connsiteX1435" fmla="*/ 647968 w 8472926"/>
              <a:gd name="connsiteY1435" fmla="*/ 91719 h 150832"/>
              <a:gd name="connsiteX1436" fmla="*/ 642175 w 8472926"/>
              <a:gd name="connsiteY1436" fmla="*/ 91719 h 150832"/>
              <a:gd name="connsiteX1437" fmla="*/ 606479 w 8472926"/>
              <a:gd name="connsiteY1437" fmla="*/ 91719 h 150832"/>
              <a:gd name="connsiteX1438" fmla="*/ 606479 w 8472926"/>
              <a:gd name="connsiteY1438" fmla="*/ 80799 h 150832"/>
              <a:gd name="connsiteX1439" fmla="*/ 606479 w 8472926"/>
              <a:gd name="connsiteY1439" fmla="*/ 76689 h 150832"/>
              <a:gd name="connsiteX1440" fmla="*/ 606479 w 8472926"/>
              <a:gd name="connsiteY1440" fmla="*/ 22380 h 150832"/>
              <a:gd name="connsiteX1441" fmla="*/ 616048 w 8472926"/>
              <a:gd name="connsiteY1441" fmla="*/ 22380 h 150832"/>
              <a:gd name="connsiteX1442" fmla="*/ 623446 w 8472926"/>
              <a:gd name="connsiteY1442" fmla="*/ 22380 h 150832"/>
              <a:gd name="connsiteX1443" fmla="*/ 694195 w 8472926"/>
              <a:gd name="connsiteY1443" fmla="*/ 22380 h 150832"/>
              <a:gd name="connsiteX1444" fmla="*/ 694195 w 8472926"/>
              <a:gd name="connsiteY1444" fmla="*/ 30355 h 150832"/>
              <a:gd name="connsiteX1445" fmla="*/ 694195 w 8472926"/>
              <a:gd name="connsiteY1445" fmla="*/ 37352 h 150832"/>
              <a:gd name="connsiteX1446" fmla="*/ 694195 w 8472926"/>
              <a:gd name="connsiteY1446" fmla="*/ 129236 h 150832"/>
              <a:gd name="connsiteX1447" fmla="*/ 684800 w 8472926"/>
              <a:gd name="connsiteY1447" fmla="*/ 129236 h 150832"/>
              <a:gd name="connsiteX1448" fmla="*/ 678871 w 8472926"/>
              <a:gd name="connsiteY1448" fmla="*/ 129236 h 150832"/>
              <a:gd name="connsiteX1449" fmla="*/ 567964 w 8472926"/>
              <a:gd name="connsiteY1449" fmla="*/ 129236 h 150832"/>
              <a:gd name="connsiteX1450" fmla="*/ 567964 w 8472926"/>
              <a:gd name="connsiteY1450" fmla="*/ 0 h 150832"/>
              <a:gd name="connsiteX1451" fmla="*/ 439189 w 8472926"/>
              <a:gd name="connsiteY1451" fmla="*/ 0 h 150832"/>
              <a:gd name="connsiteX1452" fmla="*/ 439189 w 8472926"/>
              <a:gd name="connsiteY1452" fmla="*/ 113635 h 150832"/>
              <a:gd name="connsiteX1453" fmla="*/ 532482 w 8472926"/>
              <a:gd name="connsiteY1453" fmla="*/ 113635 h 150832"/>
              <a:gd name="connsiteX1454" fmla="*/ 532482 w 8472926"/>
              <a:gd name="connsiteY1454" fmla="*/ 37352 h 150832"/>
              <a:gd name="connsiteX1455" fmla="*/ 477059 w 8472926"/>
              <a:gd name="connsiteY1455" fmla="*/ 37352 h 150832"/>
              <a:gd name="connsiteX1456" fmla="*/ 477059 w 8472926"/>
              <a:gd name="connsiteY1456" fmla="*/ 76689 h 150832"/>
              <a:gd name="connsiteX1457" fmla="*/ 495787 w 8472926"/>
              <a:gd name="connsiteY1457" fmla="*/ 76689 h 150832"/>
              <a:gd name="connsiteX1458" fmla="*/ 495787 w 8472926"/>
              <a:gd name="connsiteY1458" fmla="*/ 58371 h 150832"/>
              <a:gd name="connsiteX1459" fmla="*/ 510818 w 8472926"/>
              <a:gd name="connsiteY1459" fmla="*/ 58371 h 150832"/>
              <a:gd name="connsiteX1460" fmla="*/ 510818 w 8472926"/>
              <a:gd name="connsiteY1460" fmla="*/ 91719 h 150832"/>
              <a:gd name="connsiteX1461" fmla="*/ 501581 w 8472926"/>
              <a:gd name="connsiteY1461" fmla="*/ 91719 h 150832"/>
              <a:gd name="connsiteX1462" fmla="*/ 495787 w 8472926"/>
              <a:gd name="connsiteY1462" fmla="*/ 91719 h 150832"/>
              <a:gd name="connsiteX1463" fmla="*/ 460091 w 8472926"/>
              <a:gd name="connsiteY1463" fmla="*/ 91719 h 150832"/>
              <a:gd name="connsiteX1464" fmla="*/ 460091 w 8472926"/>
              <a:gd name="connsiteY1464" fmla="*/ 80799 h 150832"/>
              <a:gd name="connsiteX1465" fmla="*/ 460091 w 8472926"/>
              <a:gd name="connsiteY1465" fmla="*/ 76689 h 150832"/>
              <a:gd name="connsiteX1466" fmla="*/ 460091 w 8472926"/>
              <a:gd name="connsiteY1466" fmla="*/ 22380 h 150832"/>
              <a:gd name="connsiteX1467" fmla="*/ 469661 w 8472926"/>
              <a:gd name="connsiteY1467" fmla="*/ 22380 h 150832"/>
              <a:gd name="connsiteX1468" fmla="*/ 477059 w 8472926"/>
              <a:gd name="connsiteY1468" fmla="*/ 22380 h 150832"/>
              <a:gd name="connsiteX1469" fmla="*/ 547807 w 8472926"/>
              <a:gd name="connsiteY1469" fmla="*/ 22380 h 150832"/>
              <a:gd name="connsiteX1470" fmla="*/ 547807 w 8472926"/>
              <a:gd name="connsiteY1470" fmla="*/ 30355 h 150832"/>
              <a:gd name="connsiteX1471" fmla="*/ 547807 w 8472926"/>
              <a:gd name="connsiteY1471" fmla="*/ 37352 h 150832"/>
              <a:gd name="connsiteX1472" fmla="*/ 547807 w 8472926"/>
              <a:gd name="connsiteY1472" fmla="*/ 129236 h 150832"/>
              <a:gd name="connsiteX1473" fmla="*/ 538412 w 8472926"/>
              <a:gd name="connsiteY1473" fmla="*/ 129236 h 150832"/>
              <a:gd name="connsiteX1474" fmla="*/ 532482 w 8472926"/>
              <a:gd name="connsiteY1474" fmla="*/ 129236 h 150832"/>
              <a:gd name="connsiteX1475" fmla="*/ 421577 w 8472926"/>
              <a:gd name="connsiteY1475" fmla="*/ 129236 h 150832"/>
              <a:gd name="connsiteX1476" fmla="*/ 421577 w 8472926"/>
              <a:gd name="connsiteY1476" fmla="*/ 0 h 150832"/>
              <a:gd name="connsiteX1477" fmla="*/ 292801 w 8472926"/>
              <a:gd name="connsiteY1477" fmla="*/ 0 h 150832"/>
              <a:gd name="connsiteX1478" fmla="*/ 292801 w 8472926"/>
              <a:gd name="connsiteY1478" fmla="*/ 113635 h 150832"/>
              <a:gd name="connsiteX1479" fmla="*/ 386094 w 8472926"/>
              <a:gd name="connsiteY1479" fmla="*/ 113635 h 150832"/>
              <a:gd name="connsiteX1480" fmla="*/ 386094 w 8472926"/>
              <a:gd name="connsiteY1480" fmla="*/ 37352 h 150832"/>
              <a:gd name="connsiteX1481" fmla="*/ 330671 w 8472926"/>
              <a:gd name="connsiteY1481" fmla="*/ 37352 h 150832"/>
              <a:gd name="connsiteX1482" fmla="*/ 330671 w 8472926"/>
              <a:gd name="connsiteY1482" fmla="*/ 76689 h 150832"/>
              <a:gd name="connsiteX1483" fmla="*/ 349399 w 8472926"/>
              <a:gd name="connsiteY1483" fmla="*/ 76689 h 150832"/>
              <a:gd name="connsiteX1484" fmla="*/ 349399 w 8472926"/>
              <a:gd name="connsiteY1484" fmla="*/ 58371 h 150832"/>
              <a:gd name="connsiteX1485" fmla="*/ 364429 w 8472926"/>
              <a:gd name="connsiteY1485" fmla="*/ 58371 h 150832"/>
              <a:gd name="connsiteX1486" fmla="*/ 364429 w 8472926"/>
              <a:gd name="connsiteY1486" fmla="*/ 91719 h 150832"/>
              <a:gd name="connsiteX1487" fmla="*/ 355193 w 8472926"/>
              <a:gd name="connsiteY1487" fmla="*/ 91719 h 150832"/>
              <a:gd name="connsiteX1488" fmla="*/ 349399 w 8472926"/>
              <a:gd name="connsiteY1488" fmla="*/ 91719 h 150832"/>
              <a:gd name="connsiteX1489" fmla="*/ 313703 w 8472926"/>
              <a:gd name="connsiteY1489" fmla="*/ 91719 h 150832"/>
              <a:gd name="connsiteX1490" fmla="*/ 313703 w 8472926"/>
              <a:gd name="connsiteY1490" fmla="*/ 80799 h 150832"/>
              <a:gd name="connsiteX1491" fmla="*/ 313703 w 8472926"/>
              <a:gd name="connsiteY1491" fmla="*/ 76689 h 150832"/>
              <a:gd name="connsiteX1492" fmla="*/ 313703 w 8472926"/>
              <a:gd name="connsiteY1492" fmla="*/ 22380 h 150832"/>
              <a:gd name="connsiteX1493" fmla="*/ 323272 w 8472926"/>
              <a:gd name="connsiteY1493" fmla="*/ 22380 h 150832"/>
              <a:gd name="connsiteX1494" fmla="*/ 330671 w 8472926"/>
              <a:gd name="connsiteY1494" fmla="*/ 22380 h 150832"/>
              <a:gd name="connsiteX1495" fmla="*/ 401419 w 8472926"/>
              <a:gd name="connsiteY1495" fmla="*/ 22380 h 150832"/>
              <a:gd name="connsiteX1496" fmla="*/ 401419 w 8472926"/>
              <a:gd name="connsiteY1496" fmla="*/ 30355 h 150832"/>
              <a:gd name="connsiteX1497" fmla="*/ 401419 w 8472926"/>
              <a:gd name="connsiteY1497" fmla="*/ 37352 h 150832"/>
              <a:gd name="connsiteX1498" fmla="*/ 401419 w 8472926"/>
              <a:gd name="connsiteY1498" fmla="*/ 129236 h 150832"/>
              <a:gd name="connsiteX1499" fmla="*/ 392025 w 8472926"/>
              <a:gd name="connsiteY1499" fmla="*/ 129236 h 150832"/>
              <a:gd name="connsiteX1500" fmla="*/ 386094 w 8472926"/>
              <a:gd name="connsiteY1500" fmla="*/ 129236 h 150832"/>
              <a:gd name="connsiteX1501" fmla="*/ 275188 w 8472926"/>
              <a:gd name="connsiteY1501" fmla="*/ 129236 h 150832"/>
              <a:gd name="connsiteX1502" fmla="*/ 275188 w 8472926"/>
              <a:gd name="connsiteY1502" fmla="*/ 0 h 150832"/>
              <a:gd name="connsiteX1503" fmla="*/ 146413 w 8472926"/>
              <a:gd name="connsiteY1503" fmla="*/ 0 h 150832"/>
              <a:gd name="connsiteX1504" fmla="*/ 146413 w 8472926"/>
              <a:gd name="connsiteY1504" fmla="*/ 113635 h 150832"/>
              <a:gd name="connsiteX1505" fmla="*/ 239707 w 8472926"/>
              <a:gd name="connsiteY1505" fmla="*/ 113635 h 150832"/>
              <a:gd name="connsiteX1506" fmla="*/ 239707 w 8472926"/>
              <a:gd name="connsiteY1506" fmla="*/ 37352 h 150832"/>
              <a:gd name="connsiteX1507" fmla="*/ 184283 w 8472926"/>
              <a:gd name="connsiteY1507" fmla="*/ 37352 h 150832"/>
              <a:gd name="connsiteX1508" fmla="*/ 184283 w 8472926"/>
              <a:gd name="connsiteY1508" fmla="*/ 76689 h 150832"/>
              <a:gd name="connsiteX1509" fmla="*/ 203012 w 8472926"/>
              <a:gd name="connsiteY1509" fmla="*/ 76689 h 150832"/>
              <a:gd name="connsiteX1510" fmla="*/ 203012 w 8472926"/>
              <a:gd name="connsiteY1510" fmla="*/ 58371 h 150832"/>
              <a:gd name="connsiteX1511" fmla="*/ 218042 w 8472926"/>
              <a:gd name="connsiteY1511" fmla="*/ 58371 h 150832"/>
              <a:gd name="connsiteX1512" fmla="*/ 218042 w 8472926"/>
              <a:gd name="connsiteY1512" fmla="*/ 91719 h 150832"/>
              <a:gd name="connsiteX1513" fmla="*/ 208805 w 8472926"/>
              <a:gd name="connsiteY1513" fmla="*/ 91719 h 150832"/>
              <a:gd name="connsiteX1514" fmla="*/ 203012 w 8472926"/>
              <a:gd name="connsiteY1514" fmla="*/ 91719 h 150832"/>
              <a:gd name="connsiteX1515" fmla="*/ 167315 w 8472926"/>
              <a:gd name="connsiteY1515" fmla="*/ 91719 h 150832"/>
              <a:gd name="connsiteX1516" fmla="*/ 167315 w 8472926"/>
              <a:gd name="connsiteY1516" fmla="*/ 80799 h 150832"/>
              <a:gd name="connsiteX1517" fmla="*/ 167315 w 8472926"/>
              <a:gd name="connsiteY1517" fmla="*/ 76689 h 150832"/>
              <a:gd name="connsiteX1518" fmla="*/ 167315 w 8472926"/>
              <a:gd name="connsiteY1518" fmla="*/ 22380 h 150832"/>
              <a:gd name="connsiteX1519" fmla="*/ 176885 w 8472926"/>
              <a:gd name="connsiteY1519" fmla="*/ 22380 h 150832"/>
              <a:gd name="connsiteX1520" fmla="*/ 184283 w 8472926"/>
              <a:gd name="connsiteY1520" fmla="*/ 22380 h 150832"/>
              <a:gd name="connsiteX1521" fmla="*/ 255031 w 8472926"/>
              <a:gd name="connsiteY1521" fmla="*/ 22380 h 150832"/>
              <a:gd name="connsiteX1522" fmla="*/ 255031 w 8472926"/>
              <a:gd name="connsiteY1522" fmla="*/ 30355 h 150832"/>
              <a:gd name="connsiteX1523" fmla="*/ 255031 w 8472926"/>
              <a:gd name="connsiteY1523" fmla="*/ 37352 h 150832"/>
              <a:gd name="connsiteX1524" fmla="*/ 255031 w 8472926"/>
              <a:gd name="connsiteY1524" fmla="*/ 129236 h 150832"/>
              <a:gd name="connsiteX1525" fmla="*/ 245637 w 8472926"/>
              <a:gd name="connsiteY1525" fmla="*/ 129236 h 150832"/>
              <a:gd name="connsiteX1526" fmla="*/ 239707 w 8472926"/>
              <a:gd name="connsiteY1526" fmla="*/ 129236 h 150832"/>
              <a:gd name="connsiteX1527" fmla="*/ 128800 w 8472926"/>
              <a:gd name="connsiteY1527" fmla="*/ 129236 h 150832"/>
              <a:gd name="connsiteX1528" fmla="*/ 128800 w 8472926"/>
              <a:gd name="connsiteY1528" fmla="*/ 0 h 150832"/>
              <a:gd name="connsiteX1529" fmla="*/ 24 w 8472926"/>
              <a:gd name="connsiteY1529" fmla="*/ 0 h 150832"/>
              <a:gd name="connsiteX1530" fmla="*/ 24 w 8472926"/>
              <a:gd name="connsiteY1530" fmla="*/ 113635 h 150832"/>
              <a:gd name="connsiteX1531" fmla="*/ 93318 w 8472926"/>
              <a:gd name="connsiteY1531" fmla="*/ 113635 h 150832"/>
              <a:gd name="connsiteX1532" fmla="*/ 93318 w 8472926"/>
              <a:gd name="connsiteY1532" fmla="*/ 37352 h 150832"/>
              <a:gd name="connsiteX1533" fmla="*/ 37893 w 8472926"/>
              <a:gd name="connsiteY1533" fmla="*/ 37352 h 150832"/>
              <a:gd name="connsiteX1534" fmla="*/ 37893 w 8472926"/>
              <a:gd name="connsiteY1534" fmla="*/ 76689 h 150832"/>
              <a:gd name="connsiteX1535" fmla="*/ 56622 w 8472926"/>
              <a:gd name="connsiteY1535" fmla="*/ 76689 h 150832"/>
              <a:gd name="connsiteX1536" fmla="*/ 56622 w 8472926"/>
              <a:gd name="connsiteY1536" fmla="*/ 58370 h 150832"/>
              <a:gd name="connsiteX1537" fmla="*/ 71653 w 8472926"/>
              <a:gd name="connsiteY1537" fmla="*/ 58370 h 150832"/>
              <a:gd name="connsiteX1538" fmla="*/ 71653 w 8472926"/>
              <a:gd name="connsiteY1538" fmla="*/ 91719 h 150832"/>
              <a:gd name="connsiteX1539" fmla="*/ 62416 w 8472926"/>
              <a:gd name="connsiteY1539" fmla="*/ 91719 h 150832"/>
              <a:gd name="connsiteX1540" fmla="*/ 56622 w 8472926"/>
              <a:gd name="connsiteY1540" fmla="*/ 91719 h 150832"/>
              <a:gd name="connsiteX1541" fmla="*/ 20926 w 8472926"/>
              <a:gd name="connsiteY1541" fmla="*/ 91719 h 150832"/>
              <a:gd name="connsiteX1542" fmla="*/ 20926 w 8472926"/>
              <a:gd name="connsiteY1542" fmla="*/ 80799 h 150832"/>
              <a:gd name="connsiteX1543" fmla="*/ 20926 w 8472926"/>
              <a:gd name="connsiteY1543" fmla="*/ 76689 h 150832"/>
              <a:gd name="connsiteX1544" fmla="*/ 20926 w 8472926"/>
              <a:gd name="connsiteY1544" fmla="*/ 22380 h 150832"/>
              <a:gd name="connsiteX1545" fmla="*/ 30495 w 8472926"/>
              <a:gd name="connsiteY1545" fmla="*/ 22380 h 150832"/>
              <a:gd name="connsiteX1546" fmla="*/ 37893 w 8472926"/>
              <a:gd name="connsiteY1546" fmla="*/ 22380 h 150832"/>
              <a:gd name="connsiteX1547" fmla="*/ 108642 w 8472926"/>
              <a:gd name="connsiteY1547" fmla="*/ 22380 h 150832"/>
              <a:gd name="connsiteX1548" fmla="*/ 108642 w 8472926"/>
              <a:gd name="connsiteY1548" fmla="*/ 30356 h 150832"/>
              <a:gd name="connsiteX1549" fmla="*/ 108642 w 8472926"/>
              <a:gd name="connsiteY1549" fmla="*/ 37352 h 150832"/>
              <a:gd name="connsiteX1550" fmla="*/ 108642 w 8472926"/>
              <a:gd name="connsiteY1550" fmla="*/ 129236 h 150832"/>
              <a:gd name="connsiteX1551" fmla="*/ 99248 w 8472926"/>
              <a:gd name="connsiteY1551" fmla="*/ 129236 h 150832"/>
              <a:gd name="connsiteX1552" fmla="*/ 93318 w 8472926"/>
              <a:gd name="connsiteY1552" fmla="*/ 129236 h 150832"/>
              <a:gd name="connsiteX1553" fmla="*/ 0 w 8472926"/>
              <a:gd name="connsiteY1553" fmla="*/ 129236 h 150832"/>
              <a:gd name="connsiteX1554" fmla="*/ 0 w 8472926"/>
              <a:gd name="connsiteY1554" fmla="*/ 150831 h 150832"/>
              <a:gd name="connsiteX1555" fmla="*/ 128800 w 8472926"/>
              <a:gd name="connsiteY1555" fmla="*/ 150831 h 150832"/>
              <a:gd name="connsiteX1556" fmla="*/ 275188 w 8472926"/>
              <a:gd name="connsiteY1556" fmla="*/ 150831 h 150832"/>
              <a:gd name="connsiteX1557" fmla="*/ 275188 w 8472926"/>
              <a:gd name="connsiteY1557" fmla="*/ 150831 h 150832"/>
              <a:gd name="connsiteX1558" fmla="*/ 421576 w 8472926"/>
              <a:gd name="connsiteY1558" fmla="*/ 150831 h 150832"/>
              <a:gd name="connsiteX1559" fmla="*/ 421577 w 8472926"/>
              <a:gd name="connsiteY1559" fmla="*/ 150831 h 150832"/>
              <a:gd name="connsiteX1560" fmla="*/ 567964 w 8472926"/>
              <a:gd name="connsiteY1560" fmla="*/ 150831 h 150832"/>
              <a:gd name="connsiteX1561" fmla="*/ 567964 w 8472926"/>
              <a:gd name="connsiteY1561" fmla="*/ 150831 h 150832"/>
              <a:gd name="connsiteX1562" fmla="*/ 714352 w 8472926"/>
              <a:gd name="connsiteY1562" fmla="*/ 150831 h 150832"/>
              <a:gd name="connsiteX1563" fmla="*/ 860741 w 8472926"/>
              <a:gd name="connsiteY1563" fmla="*/ 150831 h 150832"/>
              <a:gd name="connsiteX1564" fmla="*/ 860742 w 8472926"/>
              <a:gd name="connsiteY1564" fmla="*/ 150831 h 150832"/>
              <a:gd name="connsiteX1565" fmla="*/ 1007129 w 8472926"/>
              <a:gd name="connsiteY1565" fmla="*/ 150831 h 150832"/>
              <a:gd name="connsiteX1566" fmla="*/ 1007130 w 8472926"/>
              <a:gd name="connsiteY1566" fmla="*/ 150831 h 150832"/>
              <a:gd name="connsiteX1567" fmla="*/ 1153516 w 8472926"/>
              <a:gd name="connsiteY1567" fmla="*/ 150831 h 150832"/>
              <a:gd name="connsiteX1568" fmla="*/ 1153517 w 8472926"/>
              <a:gd name="connsiteY1568" fmla="*/ 150831 h 150832"/>
              <a:gd name="connsiteX1569" fmla="*/ 1299904 w 8472926"/>
              <a:gd name="connsiteY1569" fmla="*/ 150831 h 150832"/>
              <a:gd name="connsiteX1570" fmla="*/ 1446291 w 8472926"/>
              <a:gd name="connsiteY1570" fmla="*/ 150831 h 150832"/>
              <a:gd name="connsiteX1571" fmla="*/ 1446293 w 8472926"/>
              <a:gd name="connsiteY1571" fmla="*/ 150831 h 150832"/>
              <a:gd name="connsiteX1572" fmla="*/ 1592680 w 8472926"/>
              <a:gd name="connsiteY1572" fmla="*/ 150831 h 150832"/>
              <a:gd name="connsiteX1573" fmla="*/ 1739067 w 8472926"/>
              <a:gd name="connsiteY1573" fmla="*/ 150831 h 150832"/>
              <a:gd name="connsiteX1574" fmla="*/ 1739068 w 8472926"/>
              <a:gd name="connsiteY1574" fmla="*/ 150831 h 150832"/>
              <a:gd name="connsiteX1575" fmla="*/ 1885457 w 8472926"/>
              <a:gd name="connsiteY1575" fmla="*/ 150831 h 150832"/>
              <a:gd name="connsiteX1576" fmla="*/ 2031844 w 8472926"/>
              <a:gd name="connsiteY1576" fmla="*/ 150831 h 150832"/>
              <a:gd name="connsiteX1577" fmla="*/ 2031846 w 8472926"/>
              <a:gd name="connsiteY1577" fmla="*/ 150831 h 150832"/>
              <a:gd name="connsiteX1578" fmla="*/ 2178233 w 8472926"/>
              <a:gd name="connsiteY1578" fmla="*/ 150831 h 150832"/>
              <a:gd name="connsiteX1579" fmla="*/ 2324620 w 8472926"/>
              <a:gd name="connsiteY1579" fmla="*/ 150831 h 150832"/>
              <a:gd name="connsiteX1580" fmla="*/ 2324621 w 8472926"/>
              <a:gd name="connsiteY1580" fmla="*/ 150831 h 150832"/>
              <a:gd name="connsiteX1581" fmla="*/ 2471010 w 8472926"/>
              <a:gd name="connsiteY1581" fmla="*/ 150831 h 150832"/>
              <a:gd name="connsiteX1582" fmla="*/ 2617397 w 8472926"/>
              <a:gd name="connsiteY1582" fmla="*/ 150831 h 150832"/>
              <a:gd name="connsiteX1583" fmla="*/ 2617398 w 8472926"/>
              <a:gd name="connsiteY1583" fmla="*/ 150831 h 150832"/>
              <a:gd name="connsiteX1584" fmla="*/ 2763786 w 8472926"/>
              <a:gd name="connsiteY1584" fmla="*/ 150831 h 150832"/>
              <a:gd name="connsiteX1585" fmla="*/ 2910174 w 8472926"/>
              <a:gd name="connsiteY1585" fmla="*/ 150831 h 150832"/>
              <a:gd name="connsiteX1586" fmla="*/ 2910175 w 8472926"/>
              <a:gd name="connsiteY1586" fmla="*/ 150831 h 150832"/>
              <a:gd name="connsiteX1587" fmla="*/ 3056563 w 8472926"/>
              <a:gd name="connsiteY1587" fmla="*/ 150831 h 150832"/>
              <a:gd name="connsiteX1588" fmla="*/ 3202950 w 8472926"/>
              <a:gd name="connsiteY1588" fmla="*/ 150831 h 150832"/>
              <a:gd name="connsiteX1589" fmla="*/ 3202952 w 8472926"/>
              <a:gd name="connsiteY1589" fmla="*/ 150831 h 150832"/>
              <a:gd name="connsiteX1590" fmla="*/ 3349338 w 8472926"/>
              <a:gd name="connsiteY1590" fmla="*/ 150831 h 150832"/>
              <a:gd name="connsiteX1591" fmla="*/ 3495725 w 8472926"/>
              <a:gd name="connsiteY1591" fmla="*/ 150831 h 150832"/>
              <a:gd name="connsiteX1592" fmla="*/ 3495726 w 8472926"/>
              <a:gd name="connsiteY1592" fmla="*/ 150831 h 150832"/>
              <a:gd name="connsiteX1593" fmla="*/ 3642114 w 8472926"/>
              <a:gd name="connsiteY1593" fmla="*/ 150831 h 150832"/>
              <a:gd name="connsiteX1594" fmla="*/ 3788501 w 8472926"/>
              <a:gd name="connsiteY1594" fmla="*/ 150831 h 150832"/>
              <a:gd name="connsiteX1595" fmla="*/ 3788503 w 8472926"/>
              <a:gd name="connsiteY1595" fmla="*/ 150831 h 150832"/>
              <a:gd name="connsiteX1596" fmla="*/ 3934890 w 8472926"/>
              <a:gd name="connsiteY1596" fmla="*/ 150831 h 150832"/>
              <a:gd name="connsiteX1597" fmla="*/ 4081278 w 8472926"/>
              <a:gd name="connsiteY1597" fmla="*/ 150831 h 150832"/>
              <a:gd name="connsiteX1598" fmla="*/ 4081279 w 8472926"/>
              <a:gd name="connsiteY1598" fmla="*/ 150831 h 150832"/>
              <a:gd name="connsiteX1599" fmla="*/ 4227667 w 8472926"/>
              <a:gd name="connsiteY1599" fmla="*/ 150831 h 15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</a:cxnLst>
            <a:rect l="l" t="t" r="r" b="b"/>
            <a:pathLst>
              <a:path w="8472926" h="150832">
                <a:moveTo>
                  <a:pt x="4227667" y="150832"/>
                </a:moveTo>
                <a:lnTo>
                  <a:pt x="4374055" y="150832"/>
                </a:lnTo>
                <a:lnTo>
                  <a:pt x="4374056" y="150832"/>
                </a:lnTo>
                <a:lnTo>
                  <a:pt x="4520443" y="150832"/>
                </a:lnTo>
                <a:lnTo>
                  <a:pt x="4520444" y="150832"/>
                </a:lnTo>
                <a:lnTo>
                  <a:pt x="4666832" y="150832"/>
                </a:lnTo>
                <a:lnTo>
                  <a:pt x="4813220" y="150832"/>
                </a:lnTo>
                <a:lnTo>
                  <a:pt x="4813221" y="150832"/>
                </a:lnTo>
                <a:lnTo>
                  <a:pt x="4959608" y="150832"/>
                </a:lnTo>
                <a:lnTo>
                  <a:pt x="4959609" y="150832"/>
                </a:lnTo>
                <a:lnTo>
                  <a:pt x="5105996" y="150832"/>
                </a:lnTo>
                <a:lnTo>
                  <a:pt x="5105997" y="150832"/>
                </a:lnTo>
                <a:lnTo>
                  <a:pt x="5252385" y="150832"/>
                </a:lnTo>
                <a:lnTo>
                  <a:pt x="5398772" y="150832"/>
                </a:lnTo>
                <a:lnTo>
                  <a:pt x="5398774" y="150832"/>
                </a:lnTo>
                <a:lnTo>
                  <a:pt x="5545161" y="150832"/>
                </a:lnTo>
                <a:lnTo>
                  <a:pt x="5691549" y="150832"/>
                </a:lnTo>
                <a:lnTo>
                  <a:pt x="5691550" y="150832"/>
                </a:lnTo>
                <a:lnTo>
                  <a:pt x="5837938" y="150832"/>
                </a:lnTo>
                <a:lnTo>
                  <a:pt x="5984325" y="150832"/>
                </a:lnTo>
                <a:lnTo>
                  <a:pt x="5984327" y="150832"/>
                </a:lnTo>
                <a:lnTo>
                  <a:pt x="6130714" y="150832"/>
                </a:lnTo>
                <a:lnTo>
                  <a:pt x="6277102" y="150832"/>
                </a:lnTo>
                <a:lnTo>
                  <a:pt x="6277103" y="150832"/>
                </a:lnTo>
                <a:lnTo>
                  <a:pt x="6423491" y="150832"/>
                </a:lnTo>
                <a:lnTo>
                  <a:pt x="6569878" y="150832"/>
                </a:lnTo>
                <a:lnTo>
                  <a:pt x="6569880" y="150832"/>
                </a:lnTo>
                <a:lnTo>
                  <a:pt x="6716267" y="150832"/>
                </a:lnTo>
                <a:lnTo>
                  <a:pt x="6862655" y="150832"/>
                </a:lnTo>
                <a:lnTo>
                  <a:pt x="6862656" y="150832"/>
                </a:lnTo>
                <a:lnTo>
                  <a:pt x="7009044" y="150832"/>
                </a:lnTo>
                <a:lnTo>
                  <a:pt x="7155431" y="150832"/>
                </a:lnTo>
                <a:lnTo>
                  <a:pt x="7155433" y="150832"/>
                </a:lnTo>
                <a:lnTo>
                  <a:pt x="7301820" y="150832"/>
                </a:lnTo>
                <a:lnTo>
                  <a:pt x="7448208" y="150832"/>
                </a:lnTo>
                <a:lnTo>
                  <a:pt x="7448209" y="150832"/>
                </a:lnTo>
                <a:lnTo>
                  <a:pt x="7594597" y="150832"/>
                </a:lnTo>
                <a:lnTo>
                  <a:pt x="7740984" y="150832"/>
                </a:lnTo>
                <a:lnTo>
                  <a:pt x="7740986" y="150832"/>
                </a:lnTo>
                <a:lnTo>
                  <a:pt x="7887373" y="150832"/>
                </a:lnTo>
                <a:lnTo>
                  <a:pt x="8033761" y="150832"/>
                </a:lnTo>
                <a:lnTo>
                  <a:pt x="8033762" y="150832"/>
                </a:lnTo>
                <a:lnTo>
                  <a:pt x="8180150" y="150832"/>
                </a:lnTo>
                <a:lnTo>
                  <a:pt x="8326537" y="150832"/>
                </a:lnTo>
                <a:lnTo>
                  <a:pt x="8326539" y="150832"/>
                </a:lnTo>
                <a:lnTo>
                  <a:pt x="8472926" y="150832"/>
                </a:lnTo>
                <a:lnTo>
                  <a:pt x="8472926" y="1"/>
                </a:lnTo>
                <a:lnTo>
                  <a:pt x="8344151" y="1"/>
                </a:lnTo>
                <a:lnTo>
                  <a:pt x="8344151" y="113636"/>
                </a:lnTo>
                <a:lnTo>
                  <a:pt x="8437444" y="113636"/>
                </a:lnTo>
                <a:lnTo>
                  <a:pt x="8437444" y="37353"/>
                </a:lnTo>
                <a:lnTo>
                  <a:pt x="8382020" y="37353"/>
                </a:lnTo>
                <a:lnTo>
                  <a:pt x="8382020" y="76690"/>
                </a:lnTo>
                <a:lnTo>
                  <a:pt x="8400749" y="76690"/>
                </a:lnTo>
                <a:lnTo>
                  <a:pt x="8400749" y="58372"/>
                </a:lnTo>
                <a:lnTo>
                  <a:pt x="8415779" y="58372"/>
                </a:lnTo>
                <a:lnTo>
                  <a:pt x="8415779" y="91720"/>
                </a:lnTo>
                <a:lnTo>
                  <a:pt x="8406542" y="91720"/>
                </a:lnTo>
                <a:lnTo>
                  <a:pt x="8400749" y="91720"/>
                </a:lnTo>
                <a:lnTo>
                  <a:pt x="8365052" y="91720"/>
                </a:lnTo>
                <a:lnTo>
                  <a:pt x="8365052" y="80800"/>
                </a:lnTo>
                <a:lnTo>
                  <a:pt x="8365052" y="76690"/>
                </a:lnTo>
                <a:lnTo>
                  <a:pt x="8365052" y="22381"/>
                </a:lnTo>
                <a:lnTo>
                  <a:pt x="8374622" y="22381"/>
                </a:lnTo>
                <a:lnTo>
                  <a:pt x="8382020" y="22381"/>
                </a:lnTo>
                <a:lnTo>
                  <a:pt x="8452768" y="22381"/>
                </a:lnTo>
                <a:lnTo>
                  <a:pt x="8452768" y="30356"/>
                </a:lnTo>
                <a:lnTo>
                  <a:pt x="8452768" y="37353"/>
                </a:lnTo>
                <a:lnTo>
                  <a:pt x="8452768" y="129237"/>
                </a:lnTo>
                <a:lnTo>
                  <a:pt x="8443374" y="129237"/>
                </a:lnTo>
                <a:lnTo>
                  <a:pt x="8437444" y="129237"/>
                </a:lnTo>
                <a:lnTo>
                  <a:pt x="8326539" y="129237"/>
                </a:lnTo>
                <a:lnTo>
                  <a:pt x="8326539" y="1"/>
                </a:lnTo>
                <a:lnTo>
                  <a:pt x="8197764" y="1"/>
                </a:lnTo>
                <a:lnTo>
                  <a:pt x="8197764" y="113636"/>
                </a:lnTo>
                <a:lnTo>
                  <a:pt x="8291057" y="113636"/>
                </a:lnTo>
                <a:lnTo>
                  <a:pt x="8291057" y="37353"/>
                </a:lnTo>
                <a:lnTo>
                  <a:pt x="8235633" y="37353"/>
                </a:lnTo>
                <a:lnTo>
                  <a:pt x="8235633" y="76690"/>
                </a:lnTo>
                <a:lnTo>
                  <a:pt x="8254362" y="76690"/>
                </a:lnTo>
                <a:lnTo>
                  <a:pt x="8254362" y="58372"/>
                </a:lnTo>
                <a:lnTo>
                  <a:pt x="8269392" y="58372"/>
                </a:lnTo>
                <a:lnTo>
                  <a:pt x="8269392" y="91720"/>
                </a:lnTo>
                <a:lnTo>
                  <a:pt x="8260155" y="91720"/>
                </a:lnTo>
                <a:lnTo>
                  <a:pt x="8254362" y="91720"/>
                </a:lnTo>
                <a:lnTo>
                  <a:pt x="8218665" y="91720"/>
                </a:lnTo>
                <a:lnTo>
                  <a:pt x="8218665" y="80800"/>
                </a:lnTo>
                <a:lnTo>
                  <a:pt x="8218665" y="76690"/>
                </a:lnTo>
                <a:lnTo>
                  <a:pt x="8218665" y="22381"/>
                </a:lnTo>
                <a:lnTo>
                  <a:pt x="8228235" y="22381"/>
                </a:lnTo>
                <a:lnTo>
                  <a:pt x="8235633" y="22381"/>
                </a:lnTo>
                <a:lnTo>
                  <a:pt x="8306381" y="22381"/>
                </a:lnTo>
                <a:lnTo>
                  <a:pt x="8306381" y="30356"/>
                </a:lnTo>
                <a:lnTo>
                  <a:pt x="8306381" y="37353"/>
                </a:lnTo>
                <a:lnTo>
                  <a:pt x="8306381" y="129237"/>
                </a:lnTo>
                <a:lnTo>
                  <a:pt x="8296987" y="129237"/>
                </a:lnTo>
                <a:lnTo>
                  <a:pt x="8291057" y="129237"/>
                </a:lnTo>
                <a:lnTo>
                  <a:pt x="8180150" y="129237"/>
                </a:lnTo>
                <a:lnTo>
                  <a:pt x="8180150" y="1"/>
                </a:lnTo>
                <a:lnTo>
                  <a:pt x="8051375" y="1"/>
                </a:lnTo>
                <a:lnTo>
                  <a:pt x="8051375" y="113636"/>
                </a:lnTo>
                <a:lnTo>
                  <a:pt x="8144668" y="113636"/>
                </a:lnTo>
                <a:lnTo>
                  <a:pt x="8144668" y="37353"/>
                </a:lnTo>
                <a:lnTo>
                  <a:pt x="8089244" y="37353"/>
                </a:lnTo>
                <a:lnTo>
                  <a:pt x="8089244" y="76690"/>
                </a:lnTo>
                <a:lnTo>
                  <a:pt x="8107973" y="76690"/>
                </a:lnTo>
                <a:lnTo>
                  <a:pt x="8107973" y="58372"/>
                </a:lnTo>
                <a:lnTo>
                  <a:pt x="8123003" y="58372"/>
                </a:lnTo>
                <a:lnTo>
                  <a:pt x="8123003" y="91720"/>
                </a:lnTo>
                <a:lnTo>
                  <a:pt x="8113766" y="91720"/>
                </a:lnTo>
                <a:lnTo>
                  <a:pt x="8107973" y="91720"/>
                </a:lnTo>
                <a:lnTo>
                  <a:pt x="8072276" y="91720"/>
                </a:lnTo>
                <a:lnTo>
                  <a:pt x="8072276" y="80800"/>
                </a:lnTo>
                <a:lnTo>
                  <a:pt x="8072276" y="76690"/>
                </a:lnTo>
                <a:lnTo>
                  <a:pt x="8072276" y="22381"/>
                </a:lnTo>
                <a:lnTo>
                  <a:pt x="8081846" y="22381"/>
                </a:lnTo>
                <a:lnTo>
                  <a:pt x="8089244" y="22381"/>
                </a:lnTo>
                <a:lnTo>
                  <a:pt x="8159992" y="22381"/>
                </a:lnTo>
                <a:lnTo>
                  <a:pt x="8159992" y="30356"/>
                </a:lnTo>
                <a:lnTo>
                  <a:pt x="8159992" y="37353"/>
                </a:lnTo>
                <a:lnTo>
                  <a:pt x="8159992" y="129237"/>
                </a:lnTo>
                <a:lnTo>
                  <a:pt x="8150598" y="129237"/>
                </a:lnTo>
                <a:lnTo>
                  <a:pt x="8144668" y="129237"/>
                </a:lnTo>
                <a:lnTo>
                  <a:pt x="8033762" y="129237"/>
                </a:lnTo>
                <a:lnTo>
                  <a:pt x="8033762" y="1"/>
                </a:lnTo>
                <a:lnTo>
                  <a:pt x="7904987" y="1"/>
                </a:lnTo>
                <a:lnTo>
                  <a:pt x="7904987" y="113636"/>
                </a:lnTo>
                <a:lnTo>
                  <a:pt x="7998280" y="113636"/>
                </a:lnTo>
                <a:lnTo>
                  <a:pt x="7998280" y="37353"/>
                </a:lnTo>
                <a:lnTo>
                  <a:pt x="7942856" y="37353"/>
                </a:lnTo>
                <a:lnTo>
                  <a:pt x="7942856" y="76690"/>
                </a:lnTo>
                <a:lnTo>
                  <a:pt x="7961585" y="76690"/>
                </a:lnTo>
                <a:lnTo>
                  <a:pt x="7961585" y="58372"/>
                </a:lnTo>
                <a:lnTo>
                  <a:pt x="7976615" y="58372"/>
                </a:lnTo>
                <a:lnTo>
                  <a:pt x="7976615" y="91720"/>
                </a:lnTo>
                <a:lnTo>
                  <a:pt x="7967378" y="91720"/>
                </a:lnTo>
                <a:lnTo>
                  <a:pt x="7961585" y="91720"/>
                </a:lnTo>
                <a:lnTo>
                  <a:pt x="7925888" y="91720"/>
                </a:lnTo>
                <a:lnTo>
                  <a:pt x="7925888" y="80800"/>
                </a:lnTo>
                <a:lnTo>
                  <a:pt x="7925888" y="76690"/>
                </a:lnTo>
                <a:lnTo>
                  <a:pt x="7925888" y="22381"/>
                </a:lnTo>
                <a:lnTo>
                  <a:pt x="7935458" y="22381"/>
                </a:lnTo>
                <a:lnTo>
                  <a:pt x="7942856" y="22381"/>
                </a:lnTo>
                <a:lnTo>
                  <a:pt x="8013604" y="22381"/>
                </a:lnTo>
                <a:lnTo>
                  <a:pt x="8013604" y="30356"/>
                </a:lnTo>
                <a:lnTo>
                  <a:pt x="8013604" y="37353"/>
                </a:lnTo>
                <a:lnTo>
                  <a:pt x="8013604" y="129237"/>
                </a:lnTo>
                <a:lnTo>
                  <a:pt x="8004210" y="129237"/>
                </a:lnTo>
                <a:lnTo>
                  <a:pt x="7998280" y="129237"/>
                </a:lnTo>
                <a:lnTo>
                  <a:pt x="7887373" y="129237"/>
                </a:lnTo>
                <a:lnTo>
                  <a:pt x="7887373" y="1"/>
                </a:lnTo>
                <a:lnTo>
                  <a:pt x="7758598" y="1"/>
                </a:lnTo>
                <a:lnTo>
                  <a:pt x="7758598" y="113636"/>
                </a:lnTo>
                <a:lnTo>
                  <a:pt x="7851891" y="113636"/>
                </a:lnTo>
                <a:lnTo>
                  <a:pt x="7851891" y="37353"/>
                </a:lnTo>
                <a:lnTo>
                  <a:pt x="7796467" y="37353"/>
                </a:lnTo>
                <a:lnTo>
                  <a:pt x="7796467" y="76690"/>
                </a:lnTo>
                <a:lnTo>
                  <a:pt x="7815196" y="76690"/>
                </a:lnTo>
                <a:lnTo>
                  <a:pt x="7815196" y="58372"/>
                </a:lnTo>
                <a:lnTo>
                  <a:pt x="7830226" y="58372"/>
                </a:lnTo>
                <a:lnTo>
                  <a:pt x="7830226" y="91720"/>
                </a:lnTo>
                <a:lnTo>
                  <a:pt x="7820989" y="91720"/>
                </a:lnTo>
                <a:lnTo>
                  <a:pt x="7815196" y="91720"/>
                </a:lnTo>
                <a:lnTo>
                  <a:pt x="7779499" y="91720"/>
                </a:lnTo>
                <a:lnTo>
                  <a:pt x="7779499" y="80800"/>
                </a:lnTo>
                <a:lnTo>
                  <a:pt x="7779499" y="76690"/>
                </a:lnTo>
                <a:lnTo>
                  <a:pt x="7779499" y="22381"/>
                </a:lnTo>
                <a:lnTo>
                  <a:pt x="7789069" y="22381"/>
                </a:lnTo>
                <a:lnTo>
                  <a:pt x="7796467" y="22381"/>
                </a:lnTo>
                <a:lnTo>
                  <a:pt x="7867215" y="22381"/>
                </a:lnTo>
                <a:lnTo>
                  <a:pt x="7867215" y="30356"/>
                </a:lnTo>
                <a:lnTo>
                  <a:pt x="7867215" y="37353"/>
                </a:lnTo>
                <a:lnTo>
                  <a:pt x="7867215" y="129237"/>
                </a:lnTo>
                <a:lnTo>
                  <a:pt x="7857821" y="129237"/>
                </a:lnTo>
                <a:lnTo>
                  <a:pt x="7851891" y="129237"/>
                </a:lnTo>
                <a:lnTo>
                  <a:pt x="7740986" y="129237"/>
                </a:lnTo>
                <a:lnTo>
                  <a:pt x="7740986" y="1"/>
                </a:lnTo>
                <a:lnTo>
                  <a:pt x="7612211" y="1"/>
                </a:lnTo>
                <a:lnTo>
                  <a:pt x="7612211" y="113636"/>
                </a:lnTo>
                <a:lnTo>
                  <a:pt x="7705504" y="113636"/>
                </a:lnTo>
                <a:lnTo>
                  <a:pt x="7705504" y="37353"/>
                </a:lnTo>
                <a:lnTo>
                  <a:pt x="7650080" y="37353"/>
                </a:lnTo>
                <a:lnTo>
                  <a:pt x="7650080" y="76690"/>
                </a:lnTo>
                <a:lnTo>
                  <a:pt x="7668809" y="76690"/>
                </a:lnTo>
                <a:lnTo>
                  <a:pt x="7668809" y="58372"/>
                </a:lnTo>
                <a:lnTo>
                  <a:pt x="7683839" y="58372"/>
                </a:lnTo>
                <a:lnTo>
                  <a:pt x="7683839" y="91720"/>
                </a:lnTo>
                <a:lnTo>
                  <a:pt x="7674602" y="91720"/>
                </a:lnTo>
                <a:lnTo>
                  <a:pt x="7668809" y="91720"/>
                </a:lnTo>
                <a:lnTo>
                  <a:pt x="7633112" y="91720"/>
                </a:lnTo>
                <a:lnTo>
                  <a:pt x="7633112" y="80800"/>
                </a:lnTo>
                <a:lnTo>
                  <a:pt x="7633112" y="76690"/>
                </a:lnTo>
                <a:lnTo>
                  <a:pt x="7633112" y="22381"/>
                </a:lnTo>
                <a:lnTo>
                  <a:pt x="7642682" y="22381"/>
                </a:lnTo>
                <a:lnTo>
                  <a:pt x="7650080" y="22381"/>
                </a:lnTo>
                <a:lnTo>
                  <a:pt x="7720828" y="22381"/>
                </a:lnTo>
                <a:lnTo>
                  <a:pt x="7720828" y="30356"/>
                </a:lnTo>
                <a:lnTo>
                  <a:pt x="7720828" y="37353"/>
                </a:lnTo>
                <a:lnTo>
                  <a:pt x="7720828" y="129237"/>
                </a:lnTo>
                <a:lnTo>
                  <a:pt x="7711434" y="129237"/>
                </a:lnTo>
                <a:lnTo>
                  <a:pt x="7705504" y="129237"/>
                </a:lnTo>
                <a:lnTo>
                  <a:pt x="7594597" y="129237"/>
                </a:lnTo>
                <a:lnTo>
                  <a:pt x="7594597" y="1"/>
                </a:lnTo>
                <a:lnTo>
                  <a:pt x="7465822" y="1"/>
                </a:lnTo>
                <a:lnTo>
                  <a:pt x="7465822" y="113636"/>
                </a:lnTo>
                <a:lnTo>
                  <a:pt x="7559115" y="113636"/>
                </a:lnTo>
                <a:lnTo>
                  <a:pt x="7559115" y="37353"/>
                </a:lnTo>
                <a:lnTo>
                  <a:pt x="7503691" y="37353"/>
                </a:lnTo>
                <a:lnTo>
                  <a:pt x="7503691" y="76690"/>
                </a:lnTo>
                <a:lnTo>
                  <a:pt x="7522420" y="76690"/>
                </a:lnTo>
                <a:lnTo>
                  <a:pt x="7522420" y="58372"/>
                </a:lnTo>
                <a:lnTo>
                  <a:pt x="7537451" y="58372"/>
                </a:lnTo>
                <a:lnTo>
                  <a:pt x="7537451" y="91720"/>
                </a:lnTo>
                <a:lnTo>
                  <a:pt x="7528213" y="91720"/>
                </a:lnTo>
                <a:lnTo>
                  <a:pt x="7522420" y="91720"/>
                </a:lnTo>
                <a:lnTo>
                  <a:pt x="7486723" y="91720"/>
                </a:lnTo>
                <a:lnTo>
                  <a:pt x="7486723" y="80800"/>
                </a:lnTo>
                <a:lnTo>
                  <a:pt x="7486723" y="76690"/>
                </a:lnTo>
                <a:lnTo>
                  <a:pt x="7486723" y="22381"/>
                </a:lnTo>
                <a:lnTo>
                  <a:pt x="7496293" y="22381"/>
                </a:lnTo>
                <a:lnTo>
                  <a:pt x="7503691" y="22381"/>
                </a:lnTo>
                <a:lnTo>
                  <a:pt x="7574439" y="22381"/>
                </a:lnTo>
                <a:lnTo>
                  <a:pt x="7574439" y="30356"/>
                </a:lnTo>
                <a:lnTo>
                  <a:pt x="7574439" y="37353"/>
                </a:lnTo>
                <a:lnTo>
                  <a:pt x="7574439" y="129237"/>
                </a:lnTo>
                <a:lnTo>
                  <a:pt x="7565045" y="129237"/>
                </a:lnTo>
                <a:lnTo>
                  <a:pt x="7559115" y="129237"/>
                </a:lnTo>
                <a:lnTo>
                  <a:pt x="7448209" y="129237"/>
                </a:lnTo>
                <a:lnTo>
                  <a:pt x="7448209" y="1"/>
                </a:lnTo>
                <a:lnTo>
                  <a:pt x="7319434" y="1"/>
                </a:lnTo>
                <a:lnTo>
                  <a:pt x="7319434" y="113636"/>
                </a:lnTo>
                <a:lnTo>
                  <a:pt x="7412728" y="113636"/>
                </a:lnTo>
                <a:lnTo>
                  <a:pt x="7412728" y="37353"/>
                </a:lnTo>
                <a:lnTo>
                  <a:pt x="7357303" y="37353"/>
                </a:lnTo>
                <a:lnTo>
                  <a:pt x="7357303" y="76690"/>
                </a:lnTo>
                <a:lnTo>
                  <a:pt x="7376032" y="76690"/>
                </a:lnTo>
                <a:lnTo>
                  <a:pt x="7376032" y="58372"/>
                </a:lnTo>
                <a:lnTo>
                  <a:pt x="7391063" y="58372"/>
                </a:lnTo>
                <a:lnTo>
                  <a:pt x="7391063" y="91720"/>
                </a:lnTo>
                <a:lnTo>
                  <a:pt x="7381825" y="91720"/>
                </a:lnTo>
                <a:lnTo>
                  <a:pt x="7376032" y="91720"/>
                </a:lnTo>
                <a:lnTo>
                  <a:pt x="7340335" y="91720"/>
                </a:lnTo>
                <a:lnTo>
                  <a:pt x="7340335" y="80800"/>
                </a:lnTo>
                <a:lnTo>
                  <a:pt x="7340335" y="76690"/>
                </a:lnTo>
                <a:lnTo>
                  <a:pt x="7340335" y="22381"/>
                </a:lnTo>
                <a:lnTo>
                  <a:pt x="7349905" y="22381"/>
                </a:lnTo>
                <a:lnTo>
                  <a:pt x="7357303" y="22381"/>
                </a:lnTo>
                <a:lnTo>
                  <a:pt x="7428051" y="22381"/>
                </a:lnTo>
                <a:lnTo>
                  <a:pt x="7428051" y="30356"/>
                </a:lnTo>
                <a:lnTo>
                  <a:pt x="7428051" y="37353"/>
                </a:lnTo>
                <a:lnTo>
                  <a:pt x="7428051" y="129237"/>
                </a:lnTo>
                <a:lnTo>
                  <a:pt x="7418657" y="129237"/>
                </a:lnTo>
                <a:lnTo>
                  <a:pt x="7412728" y="129237"/>
                </a:lnTo>
                <a:lnTo>
                  <a:pt x="7301820" y="129237"/>
                </a:lnTo>
                <a:lnTo>
                  <a:pt x="7301820" y="1"/>
                </a:lnTo>
                <a:lnTo>
                  <a:pt x="7173045" y="1"/>
                </a:lnTo>
                <a:lnTo>
                  <a:pt x="7173045" y="113636"/>
                </a:lnTo>
                <a:lnTo>
                  <a:pt x="7266339" y="113636"/>
                </a:lnTo>
                <a:lnTo>
                  <a:pt x="7266339" y="37353"/>
                </a:lnTo>
                <a:lnTo>
                  <a:pt x="7210914" y="37353"/>
                </a:lnTo>
                <a:lnTo>
                  <a:pt x="7210914" y="76690"/>
                </a:lnTo>
                <a:lnTo>
                  <a:pt x="7229643" y="76690"/>
                </a:lnTo>
                <a:lnTo>
                  <a:pt x="7229643" y="58372"/>
                </a:lnTo>
                <a:lnTo>
                  <a:pt x="7244674" y="58372"/>
                </a:lnTo>
                <a:lnTo>
                  <a:pt x="7244674" y="91720"/>
                </a:lnTo>
                <a:lnTo>
                  <a:pt x="7235436" y="91720"/>
                </a:lnTo>
                <a:lnTo>
                  <a:pt x="7229643" y="91720"/>
                </a:lnTo>
                <a:lnTo>
                  <a:pt x="7193946" y="91720"/>
                </a:lnTo>
                <a:lnTo>
                  <a:pt x="7193946" y="80800"/>
                </a:lnTo>
                <a:lnTo>
                  <a:pt x="7193946" y="76690"/>
                </a:lnTo>
                <a:lnTo>
                  <a:pt x="7193946" y="22381"/>
                </a:lnTo>
                <a:lnTo>
                  <a:pt x="7203516" y="22381"/>
                </a:lnTo>
                <a:lnTo>
                  <a:pt x="7210914" y="22381"/>
                </a:lnTo>
                <a:lnTo>
                  <a:pt x="7281662" y="22381"/>
                </a:lnTo>
                <a:lnTo>
                  <a:pt x="7281662" y="30356"/>
                </a:lnTo>
                <a:lnTo>
                  <a:pt x="7281662" y="37353"/>
                </a:lnTo>
                <a:lnTo>
                  <a:pt x="7281662" y="129237"/>
                </a:lnTo>
                <a:lnTo>
                  <a:pt x="7272268" y="129237"/>
                </a:lnTo>
                <a:lnTo>
                  <a:pt x="7266339" y="129237"/>
                </a:lnTo>
                <a:lnTo>
                  <a:pt x="7155433" y="129237"/>
                </a:lnTo>
                <a:lnTo>
                  <a:pt x="7155433" y="1"/>
                </a:lnTo>
                <a:lnTo>
                  <a:pt x="7026658" y="1"/>
                </a:lnTo>
                <a:lnTo>
                  <a:pt x="7026658" y="113636"/>
                </a:lnTo>
                <a:lnTo>
                  <a:pt x="7119952" y="113636"/>
                </a:lnTo>
                <a:lnTo>
                  <a:pt x="7119952" y="37353"/>
                </a:lnTo>
                <a:lnTo>
                  <a:pt x="7064527" y="37353"/>
                </a:lnTo>
                <a:lnTo>
                  <a:pt x="7064527" y="76690"/>
                </a:lnTo>
                <a:lnTo>
                  <a:pt x="7083256" y="76690"/>
                </a:lnTo>
                <a:lnTo>
                  <a:pt x="7083256" y="58372"/>
                </a:lnTo>
                <a:lnTo>
                  <a:pt x="7098287" y="58372"/>
                </a:lnTo>
                <a:lnTo>
                  <a:pt x="7098287" y="91720"/>
                </a:lnTo>
                <a:lnTo>
                  <a:pt x="7089049" y="91720"/>
                </a:lnTo>
                <a:lnTo>
                  <a:pt x="7083256" y="91720"/>
                </a:lnTo>
                <a:lnTo>
                  <a:pt x="7047559" y="91720"/>
                </a:lnTo>
                <a:lnTo>
                  <a:pt x="7047559" y="80800"/>
                </a:lnTo>
                <a:lnTo>
                  <a:pt x="7047559" y="76690"/>
                </a:lnTo>
                <a:lnTo>
                  <a:pt x="7047559" y="22381"/>
                </a:lnTo>
                <a:lnTo>
                  <a:pt x="7057129" y="22381"/>
                </a:lnTo>
                <a:lnTo>
                  <a:pt x="7064527" y="22381"/>
                </a:lnTo>
                <a:lnTo>
                  <a:pt x="7135275" y="22381"/>
                </a:lnTo>
                <a:lnTo>
                  <a:pt x="7135275" y="30356"/>
                </a:lnTo>
                <a:lnTo>
                  <a:pt x="7135275" y="37353"/>
                </a:lnTo>
                <a:lnTo>
                  <a:pt x="7135275" y="129237"/>
                </a:lnTo>
                <a:lnTo>
                  <a:pt x="7125881" y="129237"/>
                </a:lnTo>
                <a:lnTo>
                  <a:pt x="7119952" y="129237"/>
                </a:lnTo>
                <a:lnTo>
                  <a:pt x="7009044" y="129237"/>
                </a:lnTo>
                <a:lnTo>
                  <a:pt x="7009044" y="1"/>
                </a:lnTo>
                <a:lnTo>
                  <a:pt x="6880269" y="1"/>
                </a:lnTo>
                <a:lnTo>
                  <a:pt x="6880269" y="113636"/>
                </a:lnTo>
                <a:lnTo>
                  <a:pt x="6973563" y="113636"/>
                </a:lnTo>
                <a:lnTo>
                  <a:pt x="6973563" y="37353"/>
                </a:lnTo>
                <a:lnTo>
                  <a:pt x="6918138" y="37353"/>
                </a:lnTo>
                <a:lnTo>
                  <a:pt x="6918138" y="76690"/>
                </a:lnTo>
                <a:lnTo>
                  <a:pt x="6936867" y="76690"/>
                </a:lnTo>
                <a:lnTo>
                  <a:pt x="6936867" y="58372"/>
                </a:lnTo>
                <a:lnTo>
                  <a:pt x="6951898" y="58372"/>
                </a:lnTo>
                <a:lnTo>
                  <a:pt x="6951898" y="91720"/>
                </a:lnTo>
                <a:lnTo>
                  <a:pt x="6942660" y="91720"/>
                </a:lnTo>
                <a:lnTo>
                  <a:pt x="6936867" y="91720"/>
                </a:lnTo>
                <a:lnTo>
                  <a:pt x="6901170" y="91720"/>
                </a:lnTo>
                <a:lnTo>
                  <a:pt x="6901170" y="80800"/>
                </a:lnTo>
                <a:lnTo>
                  <a:pt x="6901170" y="76690"/>
                </a:lnTo>
                <a:lnTo>
                  <a:pt x="6901170" y="22381"/>
                </a:lnTo>
                <a:lnTo>
                  <a:pt x="6910740" y="22381"/>
                </a:lnTo>
                <a:lnTo>
                  <a:pt x="6918138" y="22381"/>
                </a:lnTo>
                <a:lnTo>
                  <a:pt x="6988886" y="22381"/>
                </a:lnTo>
                <a:lnTo>
                  <a:pt x="6988886" y="30356"/>
                </a:lnTo>
                <a:lnTo>
                  <a:pt x="6988886" y="37353"/>
                </a:lnTo>
                <a:lnTo>
                  <a:pt x="6988886" y="129237"/>
                </a:lnTo>
                <a:lnTo>
                  <a:pt x="6979492" y="129237"/>
                </a:lnTo>
                <a:lnTo>
                  <a:pt x="6973563" y="129237"/>
                </a:lnTo>
                <a:lnTo>
                  <a:pt x="6862656" y="129237"/>
                </a:lnTo>
                <a:lnTo>
                  <a:pt x="6862656" y="1"/>
                </a:lnTo>
                <a:lnTo>
                  <a:pt x="6733881" y="1"/>
                </a:lnTo>
                <a:lnTo>
                  <a:pt x="6733881" y="113636"/>
                </a:lnTo>
                <a:lnTo>
                  <a:pt x="6827175" y="113636"/>
                </a:lnTo>
                <a:lnTo>
                  <a:pt x="6827175" y="37353"/>
                </a:lnTo>
                <a:lnTo>
                  <a:pt x="6771750" y="37353"/>
                </a:lnTo>
                <a:lnTo>
                  <a:pt x="6771750" y="76690"/>
                </a:lnTo>
                <a:lnTo>
                  <a:pt x="6790479" y="76690"/>
                </a:lnTo>
                <a:lnTo>
                  <a:pt x="6790479" y="58372"/>
                </a:lnTo>
                <a:lnTo>
                  <a:pt x="6805510" y="58372"/>
                </a:lnTo>
                <a:lnTo>
                  <a:pt x="6805510" y="91720"/>
                </a:lnTo>
                <a:lnTo>
                  <a:pt x="6796272" y="91720"/>
                </a:lnTo>
                <a:lnTo>
                  <a:pt x="6790479" y="91720"/>
                </a:lnTo>
                <a:lnTo>
                  <a:pt x="6754782" y="91720"/>
                </a:lnTo>
                <a:lnTo>
                  <a:pt x="6754782" y="80800"/>
                </a:lnTo>
                <a:lnTo>
                  <a:pt x="6754782" y="76690"/>
                </a:lnTo>
                <a:lnTo>
                  <a:pt x="6754782" y="22381"/>
                </a:lnTo>
                <a:lnTo>
                  <a:pt x="6764352" y="22381"/>
                </a:lnTo>
                <a:lnTo>
                  <a:pt x="6771750" y="22381"/>
                </a:lnTo>
                <a:lnTo>
                  <a:pt x="6842498" y="22381"/>
                </a:lnTo>
                <a:lnTo>
                  <a:pt x="6842498" y="30356"/>
                </a:lnTo>
                <a:lnTo>
                  <a:pt x="6842498" y="37353"/>
                </a:lnTo>
                <a:lnTo>
                  <a:pt x="6842498" y="129237"/>
                </a:lnTo>
                <a:lnTo>
                  <a:pt x="6833104" y="129237"/>
                </a:lnTo>
                <a:lnTo>
                  <a:pt x="6827175" y="129237"/>
                </a:lnTo>
                <a:lnTo>
                  <a:pt x="6716267" y="129237"/>
                </a:lnTo>
                <a:lnTo>
                  <a:pt x="6716267" y="1"/>
                </a:lnTo>
                <a:lnTo>
                  <a:pt x="6587492" y="1"/>
                </a:lnTo>
                <a:lnTo>
                  <a:pt x="6587492" y="113636"/>
                </a:lnTo>
                <a:lnTo>
                  <a:pt x="6680786" y="113636"/>
                </a:lnTo>
                <a:lnTo>
                  <a:pt x="6680786" y="37353"/>
                </a:lnTo>
                <a:lnTo>
                  <a:pt x="6625361" y="37353"/>
                </a:lnTo>
                <a:lnTo>
                  <a:pt x="6625361" y="76690"/>
                </a:lnTo>
                <a:lnTo>
                  <a:pt x="6644090" y="76690"/>
                </a:lnTo>
                <a:lnTo>
                  <a:pt x="6644090" y="58372"/>
                </a:lnTo>
                <a:lnTo>
                  <a:pt x="6659121" y="58372"/>
                </a:lnTo>
                <a:lnTo>
                  <a:pt x="6659121" y="91720"/>
                </a:lnTo>
                <a:lnTo>
                  <a:pt x="6649883" y="91720"/>
                </a:lnTo>
                <a:lnTo>
                  <a:pt x="6644090" y="91720"/>
                </a:lnTo>
                <a:lnTo>
                  <a:pt x="6608393" y="91720"/>
                </a:lnTo>
                <a:lnTo>
                  <a:pt x="6608393" y="80800"/>
                </a:lnTo>
                <a:lnTo>
                  <a:pt x="6608393" y="76690"/>
                </a:lnTo>
                <a:lnTo>
                  <a:pt x="6608393" y="22381"/>
                </a:lnTo>
                <a:lnTo>
                  <a:pt x="6617963" y="22381"/>
                </a:lnTo>
                <a:lnTo>
                  <a:pt x="6625361" y="22381"/>
                </a:lnTo>
                <a:lnTo>
                  <a:pt x="6696109" y="22381"/>
                </a:lnTo>
                <a:lnTo>
                  <a:pt x="6696109" y="30356"/>
                </a:lnTo>
                <a:lnTo>
                  <a:pt x="6696109" y="37353"/>
                </a:lnTo>
                <a:lnTo>
                  <a:pt x="6696109" y="129237"/>
                </a:lnTo>
                <a:lnTo>
                  <a:pt x="6686715" y="129237"/>
                </a:lnTo>
                <a:lnTo>
                  <a:pt x="6680786" y="129237"/>
                </a:lnTo>
                <a:lnTo>
                  <a:pt x="6569880" y="129237"/>
                </a:lnTo>
                <a:lnTo>
                  <a:pt x="6569880" y="1"/>
                </a:lnTo>
                <a:lnTo>
                  <a:pt x="6441105" y="1"/>
                </a:lnTo>
                <a:lnTo>
                  <a:pt x="6441105" y="113636"/>
                </a:lnTo>
                <a:lnTo>
                  <a:pt x="6534399" y="113636"/>
                </a:lnTo>
                <a:lnTo>
                  <a:pt x="6534399" y="37353"/>
                </a:lnTo>
                <a:lnTo>
                  <a:pt x="6478974" y="37353"/>
                </a:lnTo>
                <a:lnTo>
                  <a:pt x="6478974" y="76690"/>
                </a:lnTo>
                <a:lnTo>
                  <a:pt x="6497703" y="76690"/>
                </a:lnTo>
                <a:lnTo>
                  <a:pt x="6497703" y="58372"/>
                </a:lnTo>
                <a:lnTo>
                  <a:pt x="6512734" y="58372"/>
                </a:lnTo>
                <a:lnTo>
                  <a:pt x="6512734" y="91720"/>
                </a:lnTo>
                <a:lnTo>
                  <a:pt x="6503496" y="91720"/>
                </a:lnTo>
                <a:lnTo>
                  <a:pt x="6497703" y="91720"/>
                </a:lnTo>
                <a:lnTo>
                  <a:pt x="6462006" y="91720"/>
                </a:lnTo>
                <a:lnTo>
                  <a:pt x="6462006" y="80800"/>
                </a:lnTo>
                <a:lnTo>
                  <a:pt x="6462006" y="76690"/>
                </a:lnTo>
                <a:lnTo>
                  <a:pt x="6462006" y="22381"/>
                </a:lnTo>
                <a:lnTo>
                  <a:pt x="6471576" y="22381"/>
                </a:lnTo>
                <a:lnTo>
                  <a:pt x="6478974" y="22381"/>
                </a:lnTo>
                <a:lnTo>
                  <a:pt x="6549722" y="22381"/>
                </a:lnTo>
                <a:lnTo>
                  <a:pt x="6549722" y="30356"/>
                </a:lnTo>
                <a:lnTo>
                  <a:pt x="6549722" y="37353"/>
                </a:lnTo>
                <a:lnTo>
                  <a:pt x="6549722" y="129237"/>
                </a:lnTo>
                <a:lnTo>
                  <a:pt x="6540328" y="129237"/>
                </a:lnTo>
                <a:lnTo>
                  <a:pt x="6534399" y="129237"/>
                </a:lnTo>
                <a:lnTo>
                  <a:pt x="6423491" y="129237"/>
                </a:lnTo>
                <a:lnTo>
                  <a:pt x="6423491" y="1"/>
                </a:lnTo>
                <a:lnTo>
                  <a:pt x="6294716" y="1"/>
                </a:lnTo>
                <a:lnTo>
                  <a:pt x="6294716" y="113636"/>
                </a:lnTo>
                <a:lnTo>
                  <a:pt x="6388010" y="113636"/>
                </a:lnTo>
                <a:lnTo>
                  <a:pt x="6388010" y="37353"/>
                </a:lnTo>
                <a:lnTo>
                  <a:pt x="6332585" y="37353"/>
                </a:lnTo>
                <a:lnTo>
                  <a:pt x="6332585" y="76690"/>
                </a:lnTo>
                <a:lnTo>
                  <a:pt x="6351314" y="76690"/>
                </a:lnTo>
                <a:lnTo>
                  <a:pt x="6351314" y="58372"/>
                </a:lnTo>
                <a:lnTo>
                  <a:pt x="6366345" y="58372"/>
                </a:lnTo>
                <a:lnTo>
                  <a:pt x="6366345" y="91720"/>
                </a:lnTo>
                <a:lnTo>
                  <a:pt x="6357107" y="91720"/>
                </a:lnTo>
                <a:lnTo>
                  <a:pt x="6351314" y="91720"/>
                </a:lnTo>
                <a:lnTo>
                  <a:pt x="6315617" y="91720"/>
                </a:lnTo>
                <a:lnTo>
                  <a:pt x="6315617" y="80800"/>
                </a:lnTo>
                <a:lnTo>
                  <a:pt x="6315617" y="76690"/>
                </a:lnTo>
                <a:lnTo>
                  <a:pt x="6315617" y="22381"/>
                </a:lnTo>
                <a:lnTo>
                  <a:pt x="6325187" y="22381"/>
                </a:lnTo>
                <a:lnTo>
                  <a:pt x="6332585" y="22381"/>
                </a:lnTo>
                <a:lnTo>
                  <a:pt x="6403333" y="22381"/>
                </a:lnTo>
                <a:lnTo>
                  <a:pt x="6403333" y="30356"/>
                </a:lnTo>
                <a:lnTo>
                  <a:pt x="6403333" y="37353"/>
                </a:lnTo>
                <a:lnTo>
                  <a:pt x="6403333" y="129237"/>
                </a:lnTo>
                <a:lnTo>
                  <a:pt x="6393939" y="129237"/>
                </a:lnTo>
                <a:lnTo>
                  <a:pt x="6388010" y="129237"/>
                </a:lnTo>
                <a:lnTo>
                  <a:pt x="6277103" y="129237"/>
                </a:lnTo>
                <a:lnTo>
                  <a:pt x="6277103" y="1"/>
                </a:lnTo>
                <a:lnTo>
                  <a:pt x="6148328" y="1"/>
                </a:lnTo>
                <a:lnTo>
                  <a:pt x="6148328" y="113636"/>
                </a:lnTo>
                <a:lnTo>
                  <a:pt x="6241622" y="113636"/>
                </a:lnTo>
                <a:lnTo>
                  <a:pt x="6241622" y="37353"/>
                </a:lnTo>
                <a:lnTo>
                  <a:pt x="6186197" y="37353"/>
                </a:lnTo>
                <a:lnTo>
                  <a:pt x="6186197" y="76690"/>
                </a:lnTo>
                <a:lnTo>
                  <a:pt x="6204926" y="76690"/>
                </a:lnTo>
                <a:lnTo>
                  <a:pt x="6204926" y="58372"/>
                </a:lnTo>
                <a:lnTo>
                  <a:pt x="6219957" y="58372"/>
                </a:lnTo>
                <a:lnTo>
                  <a:pt x="6219957" y="91720"/>
                </a:lnTo>
                <a:lnTo>
                  <a:pt x="6210719" y="91720"/>
                </a:lnTo>
                <a:lnTo>
                  <a:pt x="6204926" y="91720"/>
                </a:lnTo>
                <a:lnTo>
                  <a:pt x="6169229" y="91720"/>
                </a:lnTo>
                <a:lnTo>
                  <a:pt x="6169229" y="80800"/>
                </a:lnTo>
                <a:lnTo>
                  <a:pt x="6169229" y="76690"/>
                </a:lnTo>
                <a:lnTo>
                  <a:pt x="6169229" y="22381"/>
                </a:lnTo>
                <a:lnTo>
                  <a:pt x="6178799" y="22381"/>
                </a:lnTo>
                <a:lnTo>
                  <a:pt x="6186197" y="22381"/>
                </a:lnTo>
                <a:lnTo>
                  <a:pt x="6256945" y="22381"/>
                </a:lnTo>
                <a:lnTo>
                  <a:pt x="6256945" y="30356"/>
                </a:lnTo>
                <a:lnTo>
                  <a:pt x="6256945" y="37353"/>
                </a:lnTo>
                <a:lnTo>
                  <a:pt x="6256945" y="129237"/>
                </a:lnTo>
                <a:lnTo>
                  <a:pt x="6247551" y="129237"/>
                </a:lnTo>
                <a:lnTo>
                  <a:pt x="6241622" y="129237"/>
                </a:lnTo>
                <a:lnTo>
                  <a:pt x="6130714" y="129237"/>
                </a:lnTo>
                <a:lnTo>
                  <a:pt x="6130714" y="1"/>
                </a:lnTo>
                <a:lnTo>
                  <a:pt x="6001939" y="1"/>
                </a:lnTo>
                <a:lnTo>
                  <a:pt x="6001939" y="113636"/>
                </a:lnTo>
                <a:lnTo>
                  <a:pt x="6095233" y="113636"/>
                </a:lnTo>
                <a:lnTo>
                  <a:pt x="6095233" y="37353"/>
                </a:lnTo>
                <a:lnTo>
                  <a:pt x="6039808" y="37353"/>
                </a:lnTo>
                <a:lnTo>
                  <a:pt x="6039808" y="76690"/>
                </a:lnTo>
                <a:lnTo>
                  <a:pt x="6058537" y="76690"/>
                </a:lnTo>
                <a:lnTo>
                  <a:pt x="6058537" y="58372"/>
                </a:lnTo>
                <a:lnTo>
                  <a:pt x="6073568" y="58372"/>
                </a:lnTo>
                <a:lnTo>
                  <a:pt x="6073568" y="91720"/>
                </a:lnTo>
                <a:lnTo>
                  <a:pt x="6064330" y="91720"/>
                </a:lnTo>
                <a:lnTo>
                  <a:pt x="6058537" y="91720"/>
                </a:lnTo>
                <a:lnTo>
                  <a:pt x="6022840" y="91720"/>
                </a:lnTo>
                <a:lnTo>
                  <a:pt x="6022840" y="80800"/>
                </a:lnTo>
                <a:lnTo>
                  <a:pt x="6022840" y="76690"/>
                </a:lnTo>
                <a:lnTo>
                  <a:pt x="6022840" y="22381"/>
                </a:lnTo>
                <a:lnTo>
                  <a:pt x="6032410" y="22381"/>
                </a:lnTo>
                <a:lnTo>
                  <a:pt x="6039808" y="22381"/>
                </a:lnTo>
                <a:lnTo>
                  <a:pt x="6110556" y="22381"/>
                </a:lnTo>
                <a:lnTo>
                  <a:pt x="6110556" y="30356"/>
                </a:lnTo>
                <a:lnTo>
                  <a:pt x="6110556" y="37353"/>
                </a:lnTo>
                <a:lnTo>
                  <a:pt x="6110556" y="129237"/>
                </a:lnTo>
                <a:lnTo>
                  <a:pt x="6101162" y="129237"/>
                </a:lnTo>
                <a:lnTo>
                  <a:pt x="6095233" y="129237"/>
                </a:lnTo>
                <a:lnTo>
                  <a:pt x="5984327" y="129237"/>
                </a:lnTo>
                <a:lnTo>
                  <a:pt x="5984327" y="1"/>
                </a:lnTo>
                <a:lnTo>
                  <a:pt x="5855552" y="1"/>
                </a:lnTo>
                <a:lnTo>
                  <a:pt x="5855552" y="113636"/>
                </a:lnTo>
                <a:lnTo>
                  <a:pt x="5948846" y="113636"/>
                </a:lnTo>
                <a:lnTo>
                  <a:pt x="5948846" y="37353"/>
                </a:lnTo>
                <a:lnTo>
                  <a:pt x="5893421" y="37353"/>
                </a:lnTo>
                <a:lnTo>
                  <a:pt x="5893421" y="76690"/>
                </a:lnTo>
                <a:lnTo>
                  <a:pt x="5912150" y="76690"/>
                </a:lnTo>
                <a:lnTo>
                  <a:pt x="5912150" y="58372"/>
                </a:lnTo>
                <a:lnTo>
                  <a:pt x="5927181" y="58372"/>
                </a:lnTo>
                <a:lnTo>
                  <a:pt x="5927181" y="91720"/>
                </a:lnTo>
                <a:lnTo>
                  <a:pt x="5917943" y="91720"/>
                </a:lnTo>
                <a:lnTo>
                  <a:pt x="5912150" y="91720"/>
                </a:lnTo>
                <a:lnTo>
                  <a:pt x="5876453" y="91720"/>
                </a:lnTo>
                <a:lnTo>
                  <a:pt x="5876453" y="80800"/>
                </a:lnTo>
                <a:lnTo>
                  <a:pt x="5876453" y="76690"/>
                </a:lnTo>
                <a:lnTo>
                  <a:pt x="5876453" y="22381"/>
                </a:lnTo>
                <a:lnTo>
                  <a:pt x="5886023" y="22381"/>
                </a:lnTo>
                <a:lnTo>
                  <a:pt x="5893421" y="22381"/>
                </a:lnTo>
                <a:lnTo>
                  <a:pt x="5964169" y="22381"/>
                </a:lnTo>
                <a:lnTo>
                  <a:pt x="5964169" y="30356"/>
                </a:lnTo>
                <a:lnTo>
                  <a:pt x="5964169" y="37353"/>
                </a:lnTo>
                <a:lnTo>
                  <a:pt x="5964169" y="129237"/>
                </a:lnTo>
                <a:lnTo>
                  <a:pt x="5954775" y="129237"/>
                </a:lnTo>
                <a:lnTo>
                  <a:pt x="5948846" y="129237"/>
                </a:lnTo>
                <a:lnTo>
                  <a:pt x="5837938" y="129237"/>
                </a:lnTo>
                <a:lnTo>
                  <a:pt x="5837938" y="1"/>
                </a:lnTo>
                <a:lnTo>
                  <a:pt x="5709163" y="1"/>
                </a:lnTo>
                <a:lnTo>
                  <a:pt x="5709163" y="113636"/>
                </a:lnTo>
                <a:lnTo>
                  <a:pt x="5802457" y="113636"/>
                </a:lnTo>
                <a:lnTo>
                  <a:pt x="5802457" y="37353"/>
                </a:lnTo>
                <a:lnTo>
                  <a:pt x="5747032" y="37353"/>
                </a:lnTo>
                <a:lnTo>
                  <a:pt x="5747032" y="76690"/>
                </a:lnTo>
                <a:lnTo>
                  <a:pt x="5765761" y="76690"/>
                </a:lnTo>
                <a:lnTo>
                  <a:pt x="5765761" y="58372"/>
                </a:lnTo>
                <a:lnTo>
                  <a:pt x="5780792" y="58372"/>
                </a:lnTo>
                <a:lnTo>
                  <a:pt x="5780792" y="91720"/>
                </a:lnTo>
                <a:lnTo>
                  <a:pt x="5771554" y="91720"/>
                </a:lnTo>
                <a:lnTo>
                  <a:pt x="5765761" y="91720"/>
                </a:lnTo>
                <a:lnTo>
                  <a:pt x="5730064" y="91720"/>
                </a:lnTo>
                <a:lnTo>
                  <a:pt x="5730064" y="80800"/>
                </a:lnTo>
                <a:lnTo>
                  <a:pt x="5730064" y="76690"/>
                </a:lnTo>
                <a:lnTo>
                  <a:pt x="5730064" y="22381"/>
                </a:lnTo>
                <a:lnTo>
                  <a:pt x="5739634" y="22381"/>
                </a:lnTo>
                <a:lnTo>
                  <a:pt x="5747032" y="22381"/>
                </a:lnTo>
                <a:lnTo>
                  <a:pt x="5817780" y="22381"/>
                </a:lnTo>
                <a:lnTo>
                  <a:pt x="5817780" y="30356"/>
                </a:lnTo>
                <a:lnTo>
                  <a:pt x="5817780" y="37353"/>
                </a:lnTo>
                <a:lnTo>
                  <a:pt x="5817780" y="129237"/>
                </a:lnTo>
                <a:lnTo>
                  <a:pt x="5808386" y="129237"/>
                </a:lnTo>
                <a:lnTo>
                  <a:pt x="5802457" y="129237"/>
                </a:lnTo>
                <a:lnTo>
                  <a:pt x="5691550" y="129237"/>
                </a:lnTo>
                <a:lnTo>
                  <a:pt x="5691550" y="1"/>
                </a:lnTo>
                <a:lnTo>
                  <a:pt x="5562775" y="1"/>
                </a:lnTo>
                <a:lnTo>
                  <a:pt x="5562775" y="113636"/>
                </a:lnTo>
                <a:lnTo>
                  <a:pt x="5656069" y="113636"/>
                </a:lnTo>
                <a:lnTo>
                  <a:pt x="5656069" y="37353"/>
                </a:lnTo>
                <a:lnTo>
                  <a:pt x="5600644" y="37353"/>
                </a:lnTo>
                <a:lnTo>
                  <a:pt x="5600644" y="76690"/>
                </a:lnTo>
                <a:lnTo>
                  <a:pt x="5619373" y="76690"/>
                </a:lnTo>
                <a:lnTo>
                  <a:pt x="5619373" y="58372"/>
                </a:lnTo>
                <a:lnTo>
                  <a:pt x="5634404" y="58372"/>
                </a:lnTo>
                <a:lnTo>
                  <a:pt x="5634404" y="91720"/>
                </a:lnTo>
                <a:lnTo>
                  <a:pt x="5625166" y="91720"/>
                </a:lnTo>
                <a:lnTo>
                  <a:pt x="5619373" y="91720"/>
                </a:lnTo>
                <a:lnTo>
                  <a:pt x="5583676" y="91720"/>
                </a:lnTo>
                <a:lnTo>
                  <a:pt x="5583676" y="80800"/>
                </a:lnTo>
                <a:lnTo>
                  <a:pt x="5583676" y="76690"/>
                </a:lnTo>
                <a:lnTo>
                  <a:pt x="5583676" y="22381"/>
                </a:lnTo>
                <a:lnTo>
                  <a:pt x="5593246" y="22381"/>
                </a:lnTo>
                <a:lnTo>
                  <a:pt x="5600644" y="22381"/>
                </a:lnTo>
                <a:lnTo>
                  <a:pt x="5671392" y="22381"/>
                </a:lnTo>
                <a:lnTo>
                  <a:pt x="5671392" y="30356"/>
                </a:lnTo>
                <a:lnTo>
                  <a:pt x="5671392" y="37353"/>
                </a:lnTo>
                <a:lnTo>
                  <a:pt x="5671392" y="129237"/>
                </a:lnTo>
                <a:lnTo>
                  <a:pt x="5661998" y="129237"/>
                </a:lnTo>
                <a:lnTo>
                  <a:pt x="5656069" y="129237"/>
                </a:lnTo>
                <a:lnTo>
                  <a:pt x="5545161" y="129237"/>
                </a:lnTo>
                <a:lnTo>
                  <a:pt x="5545161" y="1"/>
                </a:lnTo>
                <a:lnTo>
                  <a:pt x="5416386" y="1"/>
                </a:lnTo>
                <a:lnTo>
                  <a:pt x="5416386" y="113636"/>
                </a:lnTo>
                <a:lnTo>
                  <a:pt x="5509680" y="113636"/>
                </a:lnTo>
                <a:lnTo>
                  <a:pt x="5509680" y="37353"/>
                </a:lnTo>
                <a:lnTo>
                  <a:pt x="5454255" y="37353"/>
                </a:lnTo>
                <a:lnTo>
                  <a:pt x="5454255" y="76690"/>
                </a:lnTo>
                <a:lnTo>
                  <a:pt x="5472984" y="76690"/>
                </a:lnTo>
                <a:lnTo>
                  <a:pt x="5472984" y="58372"/>
                </a:lnTo>
                <a:lnTo>
                  <a:pt x="5488015" y="58372"/>
                </a:lnTo>
                <a:lnTo>
                  <a:pt x="5488015" y="91720"/>
                </a:lnTo>
                <a:lnTo>
                  <a:pt x="5478777" y="91720"/>
                </a:lnTo>
                <a:lnTo>
                  <a:pt x="5472984" y="91720"/>
                </a:lnTo>
                <a:lnTo>
                  <a:pt x="5437287" y="91720"/>
                </a:lnTo>
                <a:lnTo>
                  <a:pt x="5437287" y="80800"/>
                </a:lnTo>
                <a:lnTo>
                  <a:pt x="5437287" y="76690"/>
                </a:lnTo>
                <a:lnTo>
                  <a:pt x="5437287" y="22381"/>
                </a:lnTo>
                <a:lnTo>
                  <a:pt x="5446857" y="22381"/>
                </a:lnTo>
                <a:lnTo>
                  <a:pt x="5454255" y="22381"/>
                </a:lnTo>
                <a:lnTo>
                  <a:pt x="5525003" y="22381"/>
                </a:lnTo>
                <a:lnTo>
                  <a:pt x="5525003" y="30356"/>
                </a:lnTo>
                <a:lnTo>
                  <a:pt x="5525003" y="37353"/>
                </a:lnTo>
                <a:lnTo>
                  <a:pt x="5525003" y="129237"/>
                </a:lnTo>
                <a:lnTo>
                  <a:pt x="5515609" y="129237"/>
                </a:lnTo>
                <a:lnTo>
                  <a:pt x="5509680" y="129237"/>
                </a:lnTo>
                <a:lnTo>
                  <a:pt x="5398774" y="129237"/>
                </a:lnTo>
                <a:lnTo>
                  <a:pt x="5398774" y="1"/>
                </a:lnTo>
                <a:lnTo>
                  <a:pt x="5269999" y="1"/>
                </a:lnTo>
                <a:lnTo>
                  <a:pt x="5269999" y="113636"/>
                </a:lnTo>
                <a:lnTo>
                  <a:pt x="5363293" y="113636"/>
                </a:lnTo>
                <a:lnTo>
                  <a:pt x="5363293" y="37353"/>
                </a:lnTo>
                <a:lnTo>
                  <a:pt x="5307868" y="37353"/>
                </a:lnTo>
                <a:lnTo>
                  <a:pt x="5307868" y="76690"/>
                </a:lnTo>
                <a:lnTo>
                  <a:pt x="5326597" y="76690"/>
                </a:lnTo>
                <a:lnTo>
                  <a:pt x="5326597" y="58372"/>
                </a:lnTo>
                <a:lnTo>
                  <a:pt x="5341628" y="58372"/>
                </a:lnTo>
                <a:lnTo>
                  <a:pt x="5341628" y="91720"/>
                </a:lnTo>
                <a:lnTo>
                  <a:pt x="5332390" y="91720"/>
                </a:lnTo>
                <a:lnTo>
                  <a:pt x="5326597" y="91720"/>
                </a:lnTo>
                <a:lnTo>
                  <a:pt x="5290900" y="91720"/>
                </a:lnTo>
                <a:lnTo>
                  <a:pt x="5290900" y="80800"/>
                </a:lnTo>
                <a:lnTo>
                  <a:pt x="5290900" y="76690"/>
                </a:lnTo>
                <a:lnTo>
                  <a:pt x="5290900" y="22381"/>
                </a:lnTo>
                <a:lnTo>
                  <a:pt x="5300470" y="22381"/>
                </a:lnTo>
                <a:lnTo>
                  <a:pt x="5307868" y="22381"/>
                </a:lnTo>
                <a:lnTo>
                  <a:pt x="5378616" y="22381"/>
                </a:lnTo>
                <a:lnTo>
                  <a:pt x="5378616" y="30356"/>
                </a:lnTo>
                <a:lnTo>
                  <a:pt x="5378616" y="37353"/>
                </a:lnTo>
                <a:lnTo>
                  <a:pt x="5378616" y="129237"/>
                </a:lnTo>
                <a:lnTo>
                  <a:pt x="5369222" y="129237"/>
                </a:lnTo>
                <a:lnTo>
                  <a:pt x="5363293" y="129237"/>
                </a:lnTo>
                <a:lnTo>
                  <a:pt x="5252385" y="129237"/>
                </a:lnTo>
                <a:lnTo>
                  <a:pt x="5252385" y="1"/>
                </a:lnTo>
                <a:lnTo>
                  <a:pt x="5123610" y="1"/>
                </a:lnTo>
                <a:lnTo>
                  <a:pt x="5123610" y="113636"/>
                </a:lnTo>
                <a:lnTo>
                  <a:pt x="5216904" y="113636"/>
                </a:lnTo>
                <a:lnTo>
                  <a:pt x="5216904" y="37353"/>
                </a:lnTo>
                <a:lnTo>
                  <a:pt x="5161479" y="37353"/>
                </a:lnTo>
                <a:lnTo>
                  <a:pt x="5161479" y="76690"/>
                </a:lnTo>
                <a:lnTo>
                  <a:pt x="5180208" y="76690"/>
                </a:lnTo>
                <a:lnTo>
                  <a:pt x="5180208" y="58372"/>
                </a:lnTo>
                <a:lnTo>
                  <a:pt x="5195239" y="58372"/>
                </a:lnTo>
                <a:lnTo>
                  <a:pt x="5195239" y="91720"/>
                </a:lnTo>
                <a:lnTo>
                  <a:pt x="5186001" y="91720"/>
                </a:lnTo>
                <a:lnTo>
                  <a:pt x="5180208" y="91720"/>
                </a:lnTo>
                <a:lnTo>
                  <a:pt x="5144511" y="91720"/>
                </a:lnTo>
                <a:lnTo>
                  <a:pt x="5144511" y="80800"/>
                </a:lnTo>
                <a:lnTo>
                  <a:pt x="5144511" y="76690"/>
                </a:lnTo>
                <a:lnTo>
                  <a:pt x="5144511" y="22381"/>
                </a:lnTo>
                <a:lnTo>
                  <a:pt x="5154081" y="22381"/>
                </a:lnTo>
                <a:lnTo>
                  <a:pt x="5161479" y="22381"/>
                </a:lnTo>
                <a:lnTo>
                  <a:pt x="5232227" y="22381"/>
                </a:lnTo>
                <a:lnTo>
                  <a:pt x="5232227" y="30356"/>
                </a:lnTo>
                <a:lnTo>
                  <a:pt x="5232227" y="37353"/>
                </a:lnTo>
                <a:lnTo>
                  <a:pt x="5232227" y="129237"/>
                </a:lnTo>
                <a:lnTo>
                  <a:pt x="5222833" y="129237"/>
                </a:lnTo>
                <a:lnTo>
                  <a:pt x="5216904" y="129237"/>
                </a:lnTo>
                <a:lnTo>
                  <a:pt x="5105997" y="129237"/>
                </a:lnTo>
                <a:lnTo>
                  <a:pt x="5105997" y="1"/>
                </a:lnTo>
                <a:lnTo>
                  <a:pt x="4977222" y="1"/>
                </a:lnTo>
                <a:lnTo>
                  <a:pt x="4977222" y="113636"/>
                </a:lnTo>
                <a:lnTo>
                  <a:pt x="5070516" y="113636"/>
                </a:lnTo>
                <a:lnTo>
                  <a:pt x="5070516" y="37353"/>
                </a:lnTo>
                <a:lnTo>
                  <a:pt x="5015091" y="37353"/>
                </a:lnTo>
                <a:lnTo>
                  <a:pt x="5015091" y="76690"/>
                </a:lnTo>
                <a:lnTo>
                  <a:pt x="5033820" y="76690"/>
                </a:lnTo>
                <a:lnTo>
                  <a:pt x="5033820" y="58372"/>
                </a:lnTo>
                <a:lnTo>
                  <a:pt x="5048851" y="58372"/>
                </a:lnTo>
                <a:lnTo>
                  <a:pt x="5048851" y="91720"/>
                </a:lnTo>
                <a:lnTo>
                  <a:pt x="5039613" y="91720"/>
                </a:lnTo>
                <a:lnTo>
                  <a:pt x="5033820" y="91720"/>
                </a:lnTo>
                <a:lnTo>
                  <a:pt x="4998123" y="91720"/>
                </a:lnTo>
                <a:lnTo>
                  <a:pt x="4998123" y="80800"/>
                </a:lnTo>
                <a:lnTo>
                  <a:pt x="4998123" y="76690"/>
                </a:lnTo>
                <a:lnTo>
                  <a:pt x="4998123" y="22381"/>
                </a:lnTo>
                <a:lnTo>
                  <a:pt x="5007693" y="22381"/>
                </a:lnTo>
                <a:lnTo>
                  <a:pt x="5015091" y="22381"/>
                </a:lnTo>
                <a:lnTo>
                  <a:pt x="5085839" y="22381"/>
                </a:lnTo>
                <a:lnTo>
                  <a:pt x="5085839" y="30356"/>
                </a:lnTo>
                <a:lnTo>
                  <a:pt x="5085839" y="37353"/>
                </a:lnTo>
                <a:lnTo>
                  <a:pt x="5085839" y="129237"/>
                </a:lnTo>
                <a:lnTo>
                  <a:pt x="5076445" y="129237"/>
                </a:lnTo>
                <a:lnTo>
                  <a:pt x="5070516" y="129237"/>
                </a:lnTo>
                <a:lnTo>
                  <a:pt x="4959609" y="129237"/>
                </a:lnTo>
                <a:lnTo>
                  <a:pt x="4959609" y="1"/>
                </a:lnTo>
                <a:lnTo>
                  <a:pt x="4830834" y="1"/>
                </a:lnTo>
                <a:lnTo>
                  <a:pt x="4830834" y="113636"/>
                </a:lnTo>
                <a:lnTo>
                  <a:pt x="4924128" y="113636"/>
                </a:lnTo>
                <a:lnTo>
                  <a:pt x="4924128" y="37353"/>
                </a:lnTo>
                <a:lnTo>
                  <a:pt x="4868703" y="37353"/>
                </a:lnTo>
                <a:lnTo>
                  <a:pt x="4868703" y="76690"/>
                </a:lnTo>
                <a:lnTo>
                  <a:pt x="4887432" y="76690"/>
                </a:lnTo>
                <a:lnTo>
                  <a:pt x="4887432" y="58372"/>
                </a:lnTo>
                <a:lnTo>
                  <a:pt x="4902463" y="58372"/>
                </a:lnTo>
                <a:lnTo>
                  <a:pt x="4902463" y="91720"/>
                </a:lnTo>
                <a:lnTo>
                  <a:pt x="4893225" y="91720"/>
                </a:lnTo>
                <a:lnTo>
                  <a:pt x="4887432" y="91720"/>
                </a:lnTo>
                <a:lnTo>
                  <a:pt x="4851735" y="91720"/>
                </a:lnTo>
                <a:lnTo>
                  <a:pt x="4851735" y="80800"/>
                </a:lnTo>
                <a:lnTo>
                  <a:pt x="4851735" y="76690"/>
                </a:lnTo>
                <a:lnTo>
                  <a:pt x="4851735" y="22381"/>
                </a:lnTo>
                <a:lnTo>
                  <a:pt x="4861305" y="22381"/>
                </a:lnTo>
                <a:lnTo>
                  <a:pt x="4868703" y="22381"/>
                </a:lnTo>
                <a:lnTo>
                  <a:pt x="4939451" y="22381"/>
                </a:lnTo>
                <a:lnTo>
                  <a:pt x="4939451" y="30356"/>
                </a:lnTo>
                <a:lnTo>
                  <a:pt x="4939451" y="37353"/>
                </a:lnTo>
                <a:lnTo>
                  <a:pt x="4939451" y="129237"/>
                </a:lnTo>
                <a:lnTo>
                  <a:pt x="4930057" y="129237"/>
                </a:lnTo>
                <a:lnTo>
                  <a:pt x="4924128" y="129237"/>
                </a:lnTo>
                <a:lnTo>
                  <a:pt x="4813221" y="129237"/>
                </a:lnTo>
                <a:lnTo>
                  <a:pt x="4813221" y="1"/>
                </a:lnTo>
                <a:lnTo>
                  <a:pt x="4684446" y="1"/>
                </a:lnTo>
                <a:lnTo>
                  <a:pt x="4684446" y="113636"/>
                </a:lnTo>
                <a:lnTo>
                  <a:pt x="4777740" y="113636"/>
                </a:lnTo>
                <a:lnTo>
                  <a:pt x="4777740" y="37353"/>
                </a:lnTo>
                <a:lnTo>
                  <a:pt x="4722315" y="37353"/>
                </a:lnTo>
                <a:lnTo>
                  <a:pt x="4722315" y="76690"/>
                </a:lnTo>
                <a:lnTo>
                  <a:pt x="4741044" y="76690"/>
                </a:lnTo>
                <a:lnTo>
                  <a:pt x="4741044" y="58372"/>
                </a:lnTo>
                <a:lnTo>
                  <a:pt x="4756075" y="58372"/>
                </a:lnTo>
                <a:lnTo>
                  <a:pt x="4756075" y="91720"/>
                </a:lnTo>
                <a:lnTo>
                  <a:pt x="4746837" y="91720"/>
                </a:lnTo>
                <a:lnTo>
                  <a:pt x="4741044" y="91720"/>
                </a:lnTo>
                <a:lnTo>
                  <a:pt x="4705347" y="91720"/>
                </a:lnTo>
                <a:lnTo>
                  <a:pt x="4705347" y="80800"/>
                </a:lnTo>
                <a:lnTo>
                  <a:pt x="4705347" y="76690"/>
                </a:lnTo>
                <a:lnTo>
                  <a:pt x="4705347" y="22381"/>
                </a:lnTo>
                <a:lnTo>
                  <a:pt x="4714917" y="22381"/>
                </a:lnTo>
                <a:lnTo>
                  <a:pt x="4722315" y="22381"/>
                </a:lnTo>
                <a:lnTo>
                  <a:pt x="4793063" y="22381"/>
                </a:lnTo>
                <a:lnTo>
                  <a:pt x="4793063" y="30356"/>
                </a:lnTo>
                <a:lnTo>
                  <a:pt x="4793063" y="37353"/>
                </a:lnTo>
                <a:lnTo>
                  <a:pt x="4793063" y="129237"/>
                </a:lnTo>
                <a:lnTo>
                  <a:pt x="4783669" y="129237"/>
                </a:lnTo>
                <a:lnTo>
                  <a:pt x="4777740" y="129237"/>
                </a:lnTo>
                <a:lnTo>
                  <a:pt x="4666832" y="129237"/>
                </a:lnTo>
                <a:lnTo>
                  <a:pt x="4666832" y="1"/>
                </a:lnTo>
                <a:lnTo>
                  <a:pt x="4538057" y="1"/>
                </a:lnTo>
                <a:lnTo>
                  <a:pt x="4538057" y="113636"/>
                </a:lnTo>
                <a:lnTo>
                  <a:pt x="4631351" y="113636"/>
                </a:lnTo>
                <a:lnTo>
                  <a:pt x="4631351" y="37353"/>
                </a:lnTo>
                <a:lnTo>
                  <a:pt x="4575926" y="37353"/>
                </a:lnTo>
                <a:lnTo>
                  <a:pt x="4575926" y="76690"/>
                </a:lnTo>
                <a:lnTo>
                  <a:pt x="4594655" y="76690"/>
                </a:lnTo>
                <a:lnTo>
                  <a:pt x="4594655" y="58372"/>
                </a:lnTo>
                <a:lnTo>
                  <a:pt x="4609686" y="58372"/>
                </a:lnTo>
                <a:lnTo>
                  <a:pt x="4609686" y="91720"/>
                </a:lnTo>
                <a:lnTo>
                  <a:pt x="4600448" y="91720"/>
                </a:lnTo>
                <a:lnTo>
                  <a:pt x="4594655" y="91720"/>
                </a:lnTo>
                <a:lnTo>
                  <a:pt x="4558958" y="91720"/>
                </a:lnTo>
                <a:lnTo>
                  <a:pt x="4558958" y="80800"/>
                </a:lnTo>
                <a:lnTo>
                  <a:pt x="4558958" y="76690"/>
                </a:lnTo>
                <a:lnTo>
                  <a:pt x="4558958" y="22381"/>
                </a:lnTo>
                <a:lnTo>
                  <a:pt x="4568528" y="22381"/>
                </a:lnTo>
                <a:lnTo>
                  <a:pt x="4575926" y="22381"/>
                </a:lnTo>
                <a:lnTo>
                  <a:pt x="4646674" y="22381"/>
                </a:lnTo>
                <a:lnTo>
                  <a:pt x="4646674" y="30356"/>
                </a:lnTo>
                <a:lnTo>
                  <a:pt x="4646674" y="37353"/>
                </a:lnTo>
                <a:lnTo>
                  <a:pt x="4646674" y="129237"/>
                </a:lnTo>
                <a:lnTo>
                  <a:pt x="4637280" y="129237"/>
                </a:lnTo>
                <a:lnTo>
                  <a:pt x="4631351" y="129237"/>
                </a:lnTo>
                <a:lnTo>
                  <a:pt x="4520444" y="129237"/>
                </a:lnTo>
                <a:lnTo>
                  <a:pt x="4520444" y="1"/>
                </a:lnTo>
                <a:lnTo>
                  <a:pt x="4391669" y="1"/>
                </a:lnTo>
                <a:lnTo>
                  <a:pt x="4391669" y="113636"/>
                </a:lnTo>
                <a:lnTo>
                  <a:pt x="4484963" y="113636"/>
                </a:lnTo>
                <a:lnTo>
                  <a:pt x="4484963" y="37353"/>
                </a:lnTo>
                <a:lnTo>
                  <a:pt x="4429538" y="37353"/>
                </a:lnTo>
                <a:lnTo>
                  <a:pt x="4429538" y="76690"/>
                </a:lnTo>
                <a:lnTo>
                  <a:pt x="4448267" y="76690"/>
                </a:lnTo>
                <a:lnTo>
                  <a:pt x="4448267" y="58372"/>
                </a:lnTo>
                <a:lnTo>
                  <a:pt x="4463298" y="58372"/>
                </a:lnTo>
                <a:lnTo>
                  <a:pt x="4463298" y="91720"/>
                </a:lnTo>
                <a:lnTo>
                  <a:pt x="4454060" y="91720"/>
                </a:lnTo>
                <a:lnTo>
                  <a:pt x="4448267" y="91720"/>
                </a:lnTo>
                <a:lnTo>
                  <a:pt x="4412570" y="91720"/>
                </a:lnTo>
                <a:lnTo>
                  <a:pt x="4412570" y="80800"/>
                </a:lnTo>
                <a:lnTo>
                  <a:pt x="4412570" y="76690"/>
                </a:lnTo>
                <a:lnTo>
                  <a:pt x="4412570" y="22381"/>
                </a:lnTo>
                <a:lnTo>
                  <a:pt x="4422140" y="22381"/>
                </a:lnTo>
                <a:lnTo>
                  <a:pt x="4429538" y="22381"/>
                </a:lnTo>
                <a:lnTo>
                  <a:pt x="4500286" y="22381"/>
                </a:lnTo>
                <a:lnTo>
                  <a:pt x="4500286" y="30356"/>
                </a:lnTo>
                <a:lnTo>
                  <a:pt x="4500286" y="37353"/>
                </a:lnTo>
                <a:lnTo>
                  <a:pt x="4500286" y="129237"/>
                </a:lnTo>
                <a:lnTo>
                  <a:pt x="4490892" y="129237"/>
                </a:lnTo>
                <a:lnTo>
                  <a:pt x="4484963" y="129237"/>
                </a:lnTo>
                <a:lnTo>
                  <a:pt x="4374056" y="129237"/>
                </a:lnTo>
                <a:lnTo>
                  <a:pt x="4374056" y="1"/>
                </a:lnTo>
                <a:lnTo>
                  <a:pt x="4245281" y="1"/>
                </a:lnTo>
                <a:lnTo>
                  <a:pt x="4245281" y="113636"/>
                </a:lnTo>
                <a:lnTo>
                  <a:pt x="4338575" y="113636"/>
                </a:lnTo>
                <a:lnTo>
                  <a:pt x="4338575" y="37353"/>
                </a:lnTo>
                <a:lnTo>
                  <a:pt x="4283150" y="37353"/>
                </a:lnTo>
                <a:lnTo>
                  <a:pt x="4283150" y="76690"/>
                </a:lnTo>
                <a:lnTo>
                  <a:pt x="4301879" y="76690"/>
                </a:lnTo>
                <a:lnTo>
                  <a:pt x="4301879" y="58372"/>
                </a:lnTo>
                <a:lnTo>
                  <a:pt x="4316910" y="58372"/>
                </a:lnTo>
                <a:lnTo>
                  <a:pt x="4316910" y="91720"/>
                </a:lnTo>
                <a:lnTo>
                  <a:pt x="4307672" y="91720"/>
                </a:lnTo>
                <a:lnTo>
                  <a:pt x="4301879" y="91720"/>
                </a:lnTo>
                <a:lnTo>
                  <a:pt x="4266182" y="91720"/>
                </a:lnTo>
                <a:lnTo>
                  <a:pt x="4266182" y="80800"/>
                </a:lnTo>
                <a:lnTo>
                  <a:pt x="4266182" y="76690"/>
                </a:lnTo>
                <a:lnTo>
                  <a:pt x="4266182" y="22381"/>
                </a:lnTo>
                <a:lnTo>
                  <a:pt x="4275752" y="22381"/>
                </a:lnTo>
                <a:lnTo>
                  <a:pt x="4283150" y="22381"/>
                </a:lnTo>
                <a:lnTo>
                  <a:pt x="4353898" y="22381"/>
                </a:lnTo>
                <a:lnTo>
                  <a:pt x="4353898" y="30356"/>
                </a:lnTo>
                <a:lnTo>
                  <a:pt x="4353898" y="37353"/>
                </a:lnTo>
                <a:lnTo>
                  <a:pt x="4353898" y="129237"/>
                </a:lnTo>
                <a:lnTo>
                  <a:pt x="4344504" y="129237"/>
                </a:lnTo>
                <a:lnTo>
                  <a:pt x="4338575" y="129237"/>
                </a:lnTo>
                <a:lnTo>
                  <a:pt x="4227667" y="129237"/>
                </a:lnTo>
                <a:lnTo>
                  <a:pt x="4227667" y="0"/>
                </a:lnTo>
                <a:lnTo>
                  <a:pt x="4098892" y="0"/>
                </a:lnTo>
                <a:lnTo>
                  <a:pt x="4098892" y="113635"/>
                </a:lnTo>
                <a:lnTo>
                  <a:pt x="4192186" y="113635"/>
                </a:lnTo>
                <a:lnTo>
                  <a:pt x="4192186" y="37352"/>
                </a:lnTo>
                <a:lnTo>
                  <a:pt x="4136761" y="37352"/>
                </a:lnTo>
                <a:lnTo>
                  <a:pt x="4136761" y="76689"/>
                </a:lnTo>
                <a:lnTo>
                  <a:pt x="4155490" y="76689"/>
                </a:lnTo>
                <a:lnTo>
                  <a:pt x="4155490" y="58371"/>
                </a:lnTo>
                <a:lnTo>
                  <a:pt x="4170521" y="58371"/>
                </a:lnTo>
                <a:lnTo>
                  <a:pt x="4170521" y="91719"/>
                </a:lnTo>
                <a:lnTo>
                  <a:pt x="4161283" y="91719"/>
                </a:lnTo>
                <a:lnTo>
                  <a:pt x="4155490" y="91719"/>
                </a:lnTo>
                <a:lnTo>
                  <a:pt x="4119793" y="91719"/>
                </a:lnTo>
                <a:lnTo>
                  <a:pt x="4119793" y="80799"/>
                </a:lnTo>
                <a:lnTo>
                  <a:pt x="4119793" y="76689"/>
                </a:lnTo>
                <a:lnTo>
                  <a:pt x="4119793" y="22380"/>
                </a:lnTo>
                <a:lnTo>
                  <a:pt x="4129363" y="22380"/>
                </a:lnTo>
                <a:lnTo>
                  <a:pt x="4136761" y="22380"/>
                </a:lnTo>
                <a:lnTo>
                  <a:pt x="4207509" y="22380"/>
                </a:lnTo>
                <a:lnTo>
                  <a:pt x="4207509" y="30355"/>
                </a:lnTo>
                <a:lnTo>
                  <a:pt x="4207509" y="37352"/>
                </a:lnTo>
                <a:lnTo>
                  <a:pt x="4207509" y="129236"/>
                </a:lnTo>
                <a:lnTo>
                  <a:pt x="4198115" y="129236"/>
                </a:lnTo>
                <a:lnTo>
                  <a:pt x="4192186" y="129236"/>
                </a:lnTo>
                <a:lnTo>
                  <a:pt x="4081279" y="129236"/>
                </a:lnTo>
                <a:lnTo>
                  <a:pt x="4081279" y="0"/>
                </a:lnTo>
                <a:lnTo>
                  <a:pt x="3952504" y="0"/>
                </a:lnTo>
                <a:lnTo>
                  <a:pt x="3952504" y="113635"/>
                </a:lnTo>
                <a:lnTo>
                  <a:pt x="4045798" y="113635"/>
                </a:lnTo>
                <a:lnTo>
                  <a:pt x="4045798" y="37352"/>
                </a:lnTo>
                <a:lnTo>
                  <a:pt x="3990373" y="37352"/>
                </a:lnTo>
                <a:lnTo>
                  <a:pt x="3990373" y="76689"/>
                </a:lnTo>
                <a:lnTo>
                  <a:pt x="4009102" y="76689"/>
                </a:lnTo>
                <a:lnTo>
                  <a:pt x="4009102" y="58371"/>
                </a:lnTo>
                <a:lnTo>
                  <a:pt x="4024133" y="58371"/>
                </a:lnTo>
                <a:lnTo>
                  <a:pt x="4024133" y="91719"/>
                </a:lnTo>
                <a:lnTo>
                  <a:pt x="4014895" y="91719"/>
                </a:lnTo>
                <a:lnTo>
                  <a:pt x="4009102" y="91719"/>
                </a:lnTo>
                <a:lnTo>
                  <a:pt x="3973405" y="91719"/>
                </a:lnTo>
                <a:lnTo>
                  <a:pt x="3973405" y="80799"/>
                </a:lnTo>
                <a:lnTo>
                  <a:pt x="3973405" y="76689"/>
                </a:lnTo>
                <a:lnTo>
                  <a:pt x="3973405" y="22380"/>
                </a:lnTo>
                <a:lnTo>
                  <a:pt x="3982975" y="22380"/>
                </a:lnTo>
                <a:lnTo>
                  <a:pt x="3990373" y="22380"/>
                </a:lnTo>
                <a:lnTo>
                  <a:pt x="4061121" y="22380"/>
                </a:lnTo>
                <a:lnTo>
                  <a:pt x="4061121" y="30355"/>
                </a:lnTo>
                <a:lnTo>
                  <a:pt x="4061121" y="37352"/>
                </a:lnTo>
                <a:lnTo>
                  <a:pt x="4061121" y="129236"/>
                </a:lnTo>
                <a:lnTo>
                  <a:pt x="4051727" y="129236"/>
                </a:lnTo>
                <a:lnTo>
                  <a:pt x="4045798" y="129236"/>
                </a:lnTo>
                <a:lnTo>
                  <a:pt x="3934890" y="129236"/>
                </a:lnTo>
                <a:lnTo>
                  <a:pt x="3934890" y="0"/>
                </a:lnTo>
                <a:lnTo>
                  <a:pt x="3806115" y="0"/>
                </a:lnTo>
                <a:lnTo>
                  <a:pt x="3806115" y="113635"/>
                </a:lnTo>
                <a:lnTo>
                  <a:pt x="3899409" y="113635"/>
                </a:lnTo>
                <a:lnTo>
                  <a:pt x="3899409" y="37352"/>
                </a:lnTo>
                <a:lnTo>
                  <a:pt x="3843984" y="37352"/>
                </a:lnTo>
                <a:lnTo>
                  <a:pt x="3843984" y="76689"/>
                </a:lnTo>
                <a:lnTo>
                  <a:pt x="3862713" y="76689"/>
                </a:lnTo>
                <a:lnTo>
                  <a:pt x="3862713" y="58371"/>
                </a:lnTo>
                <a:lnTo>
                  <a:pt x="3877744" y="58371"/>
                </a:lnTo>
                <a:lnTo>
                  <a:pt x="3877744" y="91719"/>
                </a:lnTo>
                <a:lnTo>
                  <a:pt x="3868506" y="91719"/>
                </a:lnTo>
                <a:lnTo>
                  <a:pt x="3862713" y="91719"/>
                </a:lnTo>
                <a:lnTo>
                  <a:pt x="3827016" y="91719"/>
                </a:lnTo>
                <a:lnTo>
                  <a:pt x="3827016" y="80799"/>
                </a:lnTo>
                <a:lnTo>
                  <a:pt x="3827016" y="76689"/>
                </a:lnTo>
                <a:lnTo>
                  <a:pt x="3827016" y="22380"/>
                </a:lnTo>
                <a:lnTo>
                  <a:pt x="3836586" y="22380"/>
                </a:lnTo>
                <a:lnTo>
                  <a:pt x="3843984" y="22380"/>
                </a:lnTo>
                <a:lnTo>
                  <a:pt x="3914732" y="22380"/>
                </a:lnTo>
                <a:lnTo>
                  <a:pt x="3914732" y="30355"/>
                </a:lnTo>
                <a:lnTo>
                  <a:pt x="3914732" y="37352"/>
                </a:lnTo>
                <a:lnTo>
                  <a:pt x="3914732" y="129236"/>
                </a:lnTo>
                <a:lnTo>
                  <a:pt x="3905338" y="129236"/>
                </a:lnTo>
                <a:lnTo>
                  <a:pt x="3899409" y="129236"/>
                </a:lnTo>
                <a:lnTo>
                  <a:pt x="3788503" y="129236"/>
                </a:lnTo>
                <a:lnTo>
                  <a:pt x="3788503" y="0"/>
                </a:lnTo>
                <a:lnTo>
                  <a:pt x="3659728" y="0"/>
                </a:lnTo>
                <a:lnTo>
                  <a:pt x="3659728" y="113635"/>
                </a:lnTo>
                <a:lnTo>
                  <a:pt x="3753022" y="113635"/>
                </a:lnTo>
                <a:lnTo>
                  <a:pt x="3753022" y="37352"/>
                </a:lnTo>
                <a:lnTo>
                  <a:pt x="3697597" y="37352"/>
                </a:lnTo>
                <a:lnTo>
                  <a:pt x="3697597" y="76689"/>
                </a:lnTo>
                <a:lnTo>
                  <a:pt x="3716326" y="76689"/>
                </a:lnTo>
                <a:lnTo>
                  <a:pt x="3716326" y="58371"/>
                </a:lnTo>
                <a:lnTo>
                  <a:pt x="3731357" y="58371"/>
                </a:lnTo>
                <a:lnTo>
                  <a:pt x="3731357" y="91719"/>
                </a:lnTo>
                <a:lnTo>
                  <a:pt x="3722119" y="91719"/>
                </a:lnTo>
                <a:lnTo>
                  <a:pt x="3716326" y="91719"/>
                </a:lnTo>
                <a:lnTo>
                  <a:pt x="3680629" y="91719"/>
                </a:lnTo>
                <a:lnTo>
                  <a:pt x="3680629" y="80799"/>
                </a:lnTo>
                <a:lnTo>
                  <a:pt x="3680629" y="76689"/>
                </a:lnTo>
                <a:lnTo>
                  <a:pt x="3680629" y="22380"/>
                </a:lnTo>
                <a:lnTo>
                  <a:pt x="3690199" y="22380"/>
                </a:lnTo>
                <a:lnTo>
                  <a:pt x="3697597" y="22380"/>
                </a:lnTo>
                <a:lnTo>
                  <a:pt x="3768345" y="22380"/>
                </a:lnTo>
                <a:lnTo>
                  <a:pt x="3768345" y="30355"/>
                </a:lnTo>
                <a:lnTo>
                  <a:pt x="3768345" y="37352"/>
                </a:lnTo>
                <a:lnTo>
                  <a:pt x="3768345" y="129236"/>
                </a:lnTo>
                <a:lnTo>
                  <a:pt x="3758951" y="129236"/>
                </a:lnTo>
                <a:lnTo>
                  <a:pt x="3753022" y="129236"/>
                </a:lnTo>
                <a:lnTo>
                  <a:pt x="3642114" y="129236"/>
                </a:lnTo>
                <a:lnTo>
                  <a:pt x="3642114" y="0"/>
                </a:lnTo>
                <a:lnTo>
                  <a:pt x="3513339" y="0"/>
                </a:lnTo>
                <a:lnTo>
                  <a:pt x="3513339" y="113635"/>
                </a:lnTo>
                <a:lnTo>
                  <a:pt x="3606633" y="113635"/>
                </a:lnTo>
                <a:lnTo>
                  <a:pt x="3606633" y="37352"/>
                </a:lnTo>
                <a:lnTo>
                  <a:pt x="3551208" y="37352"/>
                </a:lnTo>
                <a:lnTo>
                  <a:pt x="3551208" y="76689"/>
                </a:lnTo>
                <a:lnTo>
                  <a:pt x="3569937" y="76689"/>
                </a:lnTo>
                <a:lnTo>
                  <a:pt x="3569937" y="58371"/>
                </a:lnTo>
                <a:lnTo>
                  <a:pt x="3584968" y="58371"/>
                </a:lnTo>
                <a:lnTo>
                  <a:pt x="3584968" y="91719"/>
                </a:lnTo>
                <a:lnTo>
                  <a:pt x="3575730" y="91719"/>
                </a:lnTo>
                <a:lnTo>
                  <a:pt x="3569937" y="91719"/>
                </a:lnTo>
                <a:lnTo>
                  <a:pt x="3534240" y="91719"/>
                </a:lnTo>
                <a:lnTo>
                  <a:pt x="3534240" y="80799"/>
                </a:lnTo>
                <a:lnTo>
                  <a:pt x="3534240" y="76689"/>
                </a:lnTo>
                <a:lnTo>
                  <a:pt x="3534240" y="22380"/>
                </a:lnTo>
                <a:lnTo>
                  <a:pt x="3543810" y="22380"/>
                </a:lnTo>
                <a:lnTo>
                  <a:pt x="3551208" y="22380"/>
                </a:lnTo>
                <a:lnTo>
                  <a:pt x="3621956" y="22380"/>
                </a:lnTo>
                <a:lnTo>
                  <a:pt x="3621956" y="30355"/>
                </a:lnTo>
                <a:lnTo>
                  <a:pt x="3621956" y="37352"/>
                </a:lnTo>
                <a:lnTo>
                  <a:pt x="3621956" y="129236"/>
                </a:lnTo>
                <a:lnTo>
                  <a:pt x="3612562" y="129236"/>
                </a:lnTo>
                <a:lnTo>
                  <a:pt x="3606633" y="129236"/>
                </a:lnTo>
                <a:lnTo>
                  <a:pt x="3495726" y="129236"/>
                </a:lnTo>
                <a:lnTo>
                  <a:pt x="3495726" y="0"/>
                </a:lnTo>
                <a:lnTo>
                  <a:pt x="3366951" y="0"/>
                </a:lnTo>
                <a:lnTo>
                  <a:pt x="3366951" y="113635"/>
                </a:lnTo>
                <a:lnTo>
                  <a:pt x="3460245" y="113635"/>
                </a:lnTo>
                <a:lnTo>
                  <a:pt x="3460245" y="37352"/>
                </a:lnTo>
                <a:lnTo>
                  <a:pt x="3404820" y="37352"/>
                </a:lnTo>
                <a:lnTo>
                  <a:pt x="3404820" y="76689"/>
                </a:lnTo>
                <a:lnTo>
                  <a:pt x="3423549" y="76689"/>
                </a:lnTo>
                <a:lnTo>
                  <a:pt x="3423549" y="58371"/>
                </a:lnTo>
                <a:lnTo>
                  <a:pt x="3438580" y="58371"/>
                </a:lnTo>
                <a:lnTo>
                  <a:pt x="3438580" y="91719"/>
                </a:lnTo>
                <a:lnTo>
                  <a:pt x="3429342" y="91719"/>
                </a:lnTo>
                <a:lnTo>
                  <a:pt x="3423549" y="91719"/>
                </a:lnTo>
                <a:lnTo>
                  <a:pt x="3387852" y="91719"/>
                </a:lnTo>
                <a:lnTo>
                  <a:pt x="3387852" y="80799"/>
                </a:lnTo>
                <a:lnTo>
                  <a:pt x="3387852" y="76689"/>
                </a:lnTo>
                <a:lnTo>
                  <a:pt x="3387852" y="22380"/>
                </a:lnTo>
                <a:lnTo>
                  <a:pt x="3397422" y="22380"/>
                </a:lnTo>
                <a:lnTo>
                  <a:pt x="3404820" y="22380"/>
                </a:lnTo>
                <a:lnTo>
                  <a:pt x="3475568" y="22380"/>
                </a:lnTo>
                <a:lnTo>
                  <a:pt x="3475568" y="30355"/>
                </a:lnTo>
                <a:lnTo>
                  <a:pt x="3475568" y="37352"/>
                </a:lnTo>
                <a:lnTo>
                  <a:pt x="3475568" y="129236"/>
                </a:lnTo>
                <a:lnTo>
                  <a:pt x="3466174" y="129236"/>
                </a:lnTo>
                <a:lnTo>
                  <a:pt x="3460245" y="129236"/>
                </a:lnTo>
                <a:lnTo>
                  <a:pt x="3349338" y="129236"/>
                </a:lnTo>
                <a:lnTo>
                  <a:pt x="3349338" y="0"/>
                </a:lnTo>
                <a:lnTo>
                  <a:pt x="3220563" y="0"/>
                </a:lnTo>
                <a:lnTo>
                  <a:pt x="3220563" y="113635"/>
                </a:lnTo>
                <a:lnTo>
                  <a:pt x="3313856" y="113635"/>
                </a:lnTo>
                <a:lnTo>
                  <a:pt x="3313856" y="37352"/>
                </a:lnTo>
                <a:lnTo>
                  <a:pt x="3258432" y="37352"/>
                </a:lnTo>
                <a:lnTo>
                  <a:pt x="3258432" y="76689"/>
                </a:lnTo>
                <a:lnTo>
                  <a:pt x="3277162" y="76689"/>
                </a:lnTo>
                <a:lnTo>
                  <a:pt x="3277162" y="58371"/>
                </a:lnTo>
                <a:lnTo>
                  <a:pt x="3292192" y="58371"/>
                </a:lnTo>
                <a:lnTo>
                  <a:pt x="3292192" y="91719"/>
                </a:lnTo>
                <a:lnTo>
                  <a:pt x="3282954" y="91719"/>
                </a:lnTo>
                <a:lnTo>
                  <a:pt x="3277162" y="91719"/>
                </a:lnTo>
                <a:lnTo>
                  <a:pt x="3241464" y="91719"/>
                </a:lnTo>
                <a:lnTo>
                  <a:pt x="3241464" y="80799"/>
                </a:lnTo>
                <a:lnTo>
                  <a:pt x="3241464" y="76689"/>
                </a:lnTo>
                <a:lnTo>
                  <a:pt x="3241464" y="22380"/>
                </a:lnTo>
                <a:lnTo>
                  <a:pt x="3251035" y="22380"/>
                </a:lnTo>
                <a:lnTo>
                  <a:pt x="3258432" y="22380"/>
                </a:lnTo>
                <a:lnTo>
                  <a:pt x="3329181" y="22380"/>
                </a:lnTo>
                <a:lnTo>
                  <a:pt x="3329181" y="30355"/>
                </a:lnTo>
                <a:lnTo>
                  <a:pt x="3329181" y="37352"/>
                </a:lnTo>
                <a:lnTo>
                  <a:pt x="3329181" y="129236"/>
                </a:lnTo>
                <a:lnTo>
                  <a:pt x="3319787" y="129236"/>
                </a:lnTo>
                <a:lnTo>
                  <a:pt x="3313856" y="129236"/>
                </a:lnTo>
                <a:lnTo>
                  <a:pt x="3202952" y="129236"/>
                </a:lnTo>
                <a:lnTo>
                  <a:pt x="3202952" y="0"/>
                </a:lnTo>
                <a:lnTo>
                  <a:pt x="3074175" y="0"/>
                </a:lnTo>
                <a:lnTo>
                  <a:pt x="3074175" y="113635"/>
                </a:lnTo>
                <a:lnTo>
                  <a:pt x="3167470" y="113635"/>
                </a:lnTo>
                <a:lnTo>
                  <a:pt x="3167470" y="37352"/>
                </a:lnTo>
                <a:lnTo>
                  <a:pt x="3112046" y="37352"/>
                </a:lnTo>
                <a:lnTo>
                  <a:pt x="3112046" y="76689"/>
                </a:lnTo>
                <a:lnTo>
                  <a:pt x="3130774" y="76689"/>
                </a:lnTo>
                <a:lnTo>
                  <a:pt x="3130774" y="58371"/>
                </a:lnTo>
                <a:lnTo>
                  <a:pt x="3145804" y="58371"/>
                </a:lnTo>
                <a:lnTo>
                  <a:pt x="3145804" y="91719"/>
                </a:lnTo>
                <a:lnTo>
                  <a:pt x="3136568" y="91719"/>
                </a:lnTo>
                <a:lnTo>
                  <a:pt x="3130774" y="91719"/>
                </a:lnTo>
                <a:lnTo>
                  <a:pt x="3095076" y="91719"/>
                </a:lnTo>
                <a:lnTo>
                  <a:pt x="3095076" y="80799"/>
                </a:lnTo>
                <a:lnTo>
                  <a:pt x="3095076" y="76689"/>
                </a:lnTo>
                <a:lnTo>
                  <a:pt x="3095076" y="22380"/>
                </a:lnTo>
                <a:lnTo>
                  <a:pt x="3104648" y="22380"/>
                </a:lnTo>
                <a:lnTo>
                  <a:pt x="3112046" y="22380"/>
                </a:lnTo>
                <a:lnTo>
                  <a:pt x="3182793" y="22380"/>
                </a:lnTo>
                <a:lnTo>
                  <a:pt x="3182793" y="30355"/>
                </a:lnTo>
                <a:lnTo>
                  <a:pt x="3182793" y="37352"/>
                </a:lnTo>
                <a:lnTo>
                  <a:pt x="3182793" y="129236"/>
                </a:lnTo>
                <a:lnTo>
                  <a:pt x="3173400" y="129236"/>
                </a:lnTo>
                <a:lnTo>
                  <a:pt x="3167470" y="129236"/>
                </a:lnTo>
                <a:lnTo>
                  <a:pt x="3056563" y="129236"/>
                </a:lnTo>
                <a:lnTo>
                  <a:pt x="3056563" y="0"/>
                </a:lnTo>
                <a:lnTo>
                  <a:pt x="2927788" y="0"/>
                </a:lnTo>
                <a:lnTo>
                  <a:pt x="2927788" y="113635"/>
                </a:lnTo>
                <a:lnTo>
                  <a:pt x="3021080" y="113635"/>
                </a:lnTo>
                <a:lnTo>
                  <a:pt x="3021080" y="37352"/>
                </a:lnTo>
                <a:lnTo>
                  <a:pt x="2965657" y="37352"/>
                </a:lnTo>
                <a:lnTo>
                  <a:pt x="2965657" y="76689"/>
                </a:lnTo>
                <a:lnTo>
                  <a:pt x="2984386" y="76689"/>
                </a:lnTo>
                <a:lnTo>
                  <a:pt x="2984386" y="58371"/>
                </a:lnTo>
                <a:lnTo>
                  <a:pt x="2999417" y="58371"/>
                </a:lnTo>
                <a:lnTo>
                  <a:pt x="2999417" y="91719"/>
                </a:lnTo>
                <a:lnTo>
                  <a:pt x="2990179" y="91719"/>
                </a:lnTo>
                <a:lnTo>
                  <a:pt x="2984386" y="91719"/>
                </a:lnTo>
                <a:lnTo>
                  <a:pt x="2948689" y="91719"/>
                </a:lnTo>
                <a:lnTo>
                  <a:pt x="2948689" y="80799"/>
                </a:lnTo>
                <a:lnTo>
                  <a:pt x="2948689" y="76689"/>
                </a:lnTo>
                <a:lnTo>
                  <a:pt x="2948689" y="22380"/>
                </a:lnTo>
                <a:lnTo>
                  <a:pt x="2958259" y="22380"/>
                </a:lnTo>
                <a:lnTo>
                  <a:pt x="2965657" y="22380"/>
                </a:lnTo>
                <a:lnTo>
                  <a:pt x="3036405" y="22380"/>
                </a:lnTo>
                <a:lnTo>
                  <a:pt x="3036405" y="30355"/>
                </a:lnTo>
                <a:lnTo>
                  <a:pt x="3036405" y="37352"/>
                </a:lnTo>
                <a:lnTo>
                  <a:pt x="3036405" y="129236"/>
                </a:lnTo>
                <a:lnTo>
                  <a:pt x="3027010" y="129236"/>
                </a:lnTo>
                <a:lnTo>
                  <a:pt x="3021080" y="129236"/>
                </a:lnTo>
                <a:lnTo>
                  <a:pt x="2910175" y="129236"/>
                </a:lnTo>
                <a:lnTo>
                  <a:pt x="2910175" y="0"/>
                </a:lnTo>
                <a:lnTo>
                  <a:pt x="2781398" y="0"/>
                </a:lnTo>
                <a:lnTo>
                  <a:pt x="2781398" y="113635"/>
                </a:lnTo>
                <a:lnTo>
                  <a:pt x="2874693" y="113635"/>
                </a:lnTo>
                <a:lnTo>
                  <a:pt x="2874693" y="37352"/>
                </a:lnTo>
                <a:lnTo>
                  <a:pt x="2819269" y="37352"/>
                </a:lnTo>
                <a:lnTo>
                  <a:pt x="2819269" y="76689"/>
                </a:lnTo>
                <a:lnTo>
                  <a:pt x="2837998" y="76689"/>
                </a:lnTo>
                <a:lnTo>
                  <a:pt x="2837998" y="58371"/>
                </a:lnTo>
                <a:lnTo>
                  <a:pt x="2853028" y="58371"/>
                </a:lnTo>
                <a:lnTo>
                  <a:pt x="2853028" y="91719"/>
                </a:lnTo>
                <a:lnTo>
                  <a:pt x="2843791" y="91719"/>
                </a:lnTo>
                <a:lnTo>
                  <a:pt x="2837998" y="91719"/>
                </a:lnTo>
                <a:lnTo>
                  <a:pt x="2802301" y="91719"/>
                </a:lnTo>
                <a:lnTo>
                  <a:pt x="2802301" y="80799"/>
                </a:lnTo>
                <a:lnTo>
                  <a:pt x="2802301" y="76689"/>
                </a:lnTo>
                <a:lnTo>
                  <a:pt x="2802301" y="22380"/>
                </a:lnTo>
                <a:lnTo>
                  <a:pt x="2811870" y="22380"/>
                </a:lnTo>
                <a:lnTo>
                  <a:pt x="2819269" y="22380"/>
                </a:lnTo>
                <a:lnTo>
                  <a:pt x="2890017" y="22380"/>
                </a:lnTo>
                <a:lnTo>
                  <a:pt x="2890017" y="30355"/>
                </a:lnTo>
                <a:lnTo>
                  <a:pt x="2890017" y="37352"/>
                </a:lnTo>
                <a:lnTo>
                  <a:pt x="2890017" y="129236"/>
                </a:lnTo>
                <a:lnTo>
                  <a:pt x="2880623" y="129236"/>
                </a:lnTo>
                <a:lnTo>
                  <a:pt x="2874693" y="129236"/>
                </a:lnTo>
                <a:lnTo>
                  <a:pt x="2763786" y="129236"/>
                </a:lnTo>
                <a:lnTo>
                  <a:pt x="2763786" y="0"/>
                </a:lnTo>
                <a:lnTo>
                  <a:pt x="2635010" y="0"/>
                </a:lnTo>
                <a:lnTo>
                  <a:pt x="2635010" y="113635"/>
                </a:lnTo>
                <a:lnTo>
                  <a:pt x="2728303" y="113635"/>
                </a:lnTo>
                <a:lnTo>
                  <a:pt x="2728303" y="37352"/>
                </a:lnTo>
                <a:lnTo>
                  <a:pt x="2672880" y="37352"/>
                </a:lnTo>
                <a:lnTo>
                  <a:pt x="2672880" y="76689"/>
                </a:lnTo>
                <a:lnTo>
                  <a:pt x="2691609" y="76689"/>
                </a:lnTo>
                <a:lnTo>
                  <a:pt x="2691609" y="58371"/>
                </a:lnTo>
                <a:lnTo>
                  <a:pt x="2706639" y="58371"/>
                </a:lnTo>
                <a:lnTo>
                  <a:pt x="2706639" y="91719"/>
                </a:lnTo>
                <a:lnTo>
                  <a:pt x="2697401" y="91719"/>
                </a:lnTo>
                <a:lnTo>
                  <a:pt x="2691609" y="91719"/>
                </a:lnTo>
                <a:lnTo>
                  <a:pt x="2655911" y="91719"/>
                </a:lnTo>
                <a:lnTo>
                  <a:pt x="2655911" y="80799"/>
                </a:lnTo>
                <a:lnTo>
                  <a:pt x="2655911" y="76689"/>
                </a:lnTo>
                <a:lnTo>
                  <a:pt x="2655911" y="22380"/>
                </a:lnTo>
                <a:lnTo>
                  <a:pt x="2665482" y="22380"/>
                </a:lnTo>
                <a:lnTo>
                  <a:pt x="2672880" y="22380"/>
                </a:lnTo>
                <a:lnTo>
                  <a:pt x="2743628" y="22380"/>
                </a:lnTo>
                <a:lnTo>
                  <a:pt x="2743628" y="30355"/>
                </a:lnTo>
                <a:lnTo>
                  <a:pt x="2743628" y="37352"/>
                </a:lnTo>
                <a:lnTo>
                  <a:pt x="2743628" y="129236"/>
                </a:lnTo>
                <a:lnTo>
                  <a:pt x="2734234" y="129236"/>
                </a:lnTo>
                <a:lnTo>
                  <a:pt x="2728303" y="129236"/>
                </a:lnTo>
                <a:lnTo>
                  <a:pt x="2617398" y="129236"/>
                </a:lnTo>
                <a:lnTo>
                  <a:pt x="2617398" y="0"/>
                </a:lnTo>
                <a:lnTo>
                  <a:pt x="2488624" y="0"/>
                </a:lnTo>
                <a:lnTo>
                  <a:pt x="2488624" y="113635"/>
                </a:lnTo>
                <a:lnTo>
                  <a:pt x="2581917" y="113635"/>
                </a:lnTo>
                <a:lnTo>
                  <a:pt x="2581917" y="37352"/>
                </a:lnTo>
                <a:lnTo>
                  <a:pt x="2526492" y="37352"/>
                </a:lnTo>
                <a:lnTo>
                  <a:pt x="2526492" y="76689"/>
                </a:lnTo>
                <a:lnTo>
                  <a:pt x="2545221" y="76689"/>
                </a:lnTo>
                <a:lnTo>
                  <a:pt x="2545221" y="58371"/>
                </a:lnTo>
                <a:lnTo>
                  <a:pt x="2560252" y="58371"/>
                </a:lnTo>
                <a:lnTo>
                  <a:pt x="2560252" y="91719"/>
                </a:lnTo>
                <a:lnTo>
                  <a:pt x="2551014" y="91719"/>
                </a:lnTo>
                <a:lnTo>
                  <a:pt x="2545221" y="91719"/>
                </a:lnTo>
                <a:lnTo>
                  <a:pt x="2509526" y="91719"/>
                </a:lnTo>
                <a:lnTo>
                  <a:pt x="2509526" y="80799"/>
                </a:lnTo>
                <a:lnTo>
                  <a:pt x="2509526" y="76689"/>
                </a:lnTo>
                <a:lnTo>
                  <a:pt x="2509526" y="22380"/>
                </a:lnTo>
                <a:lnTo>
                  <a:pt x="2519095" y="22380"/>
                </a:lnTo>
                <a:lnTo>
                  <a:pt x="2526492" y="22380"/>
                </a:lnTo>
                <a:lnTo>
                  <a:pt x="2597240" y="22380"/>
                </a:lnTo>
                <a:lnTo>
                  <a:pt x="2597240" y="30355"/>
                </a:lnTo>
                <a:lnTo>
                  <a:pt x="2597240" y="37352"/>
                </a:lnTo>
                <a:lnTo>
                  <a:pt x="2597240" y="129236"/>
                </a:lnTo>
                <a:lnTo>
                  <a:pt x="2587847" y="129236"/>
                </a:lnTo>
                <a:lnTo>
                  <a:pt x="2581917" y="129236"/>
                </a:lnTo>
                <a:lnTo>
                  <a:pt x="2471010" y="129236"/>
                </a:lnTo>
                <a:lnTo>
                  <a:pt x="2471010" y="0"/>
                </a:lnTo>
                <a:lnTo>
                  <a:pt x="2342234" y="0"/>
                </a:lnTo>
                <a:lnTo>
                  <a:pt x="2342234" y="113635"/>
                </a:lnTo>
                <a:lnTo>
                  <a:pt x="2435529" y="113635"/>
                </a:lnTo>
                <a:lnTo>
                  <a:pt x="2435529" y="37352"/>
                </a:lnTo>
                <a:lnTo>
                  <a:pt x="2380104" y="37352"/>
                </a:lnTo>
                <a:lnTo>
                  <a:pt x="2380104" y="76689"/>
                </a:lnTo>
                <a:lnTo>
                  <a:pt x="2398833" y="76689"/>
                </a:lnTo>
                <a:lnTo>
                  <a:pt x="2398833" y="58371"/>
                </a:lnTo>
                <a:lnTo>
                  <a:pt x="2413863" y="58371"/>
                </a:lnTo>
                <a:lnTo>
                  <a:pt x="2413863" y="91719"/>
                </a:lnTo>
                <a:lnTo>
                  <a:pt x="2404626" y="91719"/>
                </a:lnTo>
                <a:lnTo>
                  <a:pt x="2398833" y="91719"/>
                </a:lnTo>
                <a:lnTo>
                  <a:pt x="2363136" y="91719"/>
                </a:lnTo>
                <a:lnTo>
                  <a:pt x="2363136" y="80799"/>
                </a:lnTo>
                <a:lnTo>
                  <a:pt x="2363136" y="76689"/>
                </a:lnTo>
                <a:lnTo>
                  <a:pt x="2363136" y="22380"/>
                </a:lnTo>
                <a:lnTo>
                  <a:pt x="2372705" y="22380"/>
                </a:lnTo>
                <a:lnTo>
                  <a:pt x="2380104" y="22380"/>
                </a:lnTo>
                <a:lnTo>
                  <a:pt x="2450851" y="22380"/>
                </a:lnTo>
                <a:lnTo>
                  <a:pt x="2450851" y="30355"/>
                </a:lnTo>
                <a:lnTo>
                  <a:pt x="2450851" y="37352"/>
                </a:lnTo>
                <a:lnTo>
                  <a:pt x="2450851" y="129236"/>
                </a:lnTo>
                <a:lnTo>
                  <a:pt x="2441458" y="129236"/>
                </a:lnTo>
                <a:lnTo>
                  <a:pt x="2435529" y="129236"/>
                </a:lnTo>
                <a:lnTo>
                  <a:pt x="2324621" y="129236"/>
                </a:lnTo>
                <a:lnTo>
                  <a:pt x="2324621" y="0"/>
                </a:lnTo>
                <a:lnTo>
                  <a:pt x="2195846" y="0"/>
                </a:lnTo>
                <a:lnTo>
                  <a:pt x="2195846" y="113635"/>
                </a:lnTo>
                <a:lnTo>
                  <a:pt x="2289140" y="113635"/>
                </a:lnTo>
                <a:lnTo>
                  <a:pt x="2289140" y="37352"/>
                </a:lnTo>
                <a:lnTo>
                  <a:pt x="2233716" y="37352"/>
                </a:lnTo>
                <a:lnTo>
                  <a:pt x="2233716" y="76689"/>
                </a:lnTo>
                <a:lnTo>
                  <a:pt x="2252444" y="76689"/>
                </a:lnTo>
                <a:lnTo>
                  <a:pt x="2252444" y="58371"/>
                </a:lnTo>
                <a:lnTo>
                  <a:pt x="2267474" y="58371"/>
                </a:lnTo>
                <a:lnTo>
                  <a:pt x="2267474" y="91719"/>
                </a:lnTo>
                <a:lnTo>
                  <a:pt x="2258237" y="91719"/>
                </a:lnTo>
                <a:lnTo>
                  <a:pt x="2252444" y="91719"/>
                </a:lnTo>
                <a:lnTo>
                  <a:pt x="2216748" y="91719"/>
                </a:lnTo>
                <a:lnTo>
                  <a:pt x="2216748" y="80799"/>
                </a:lnTo>
                <a:lnTo>
                  <a:pt x="2216748" y="76689"/>
                </a:lnTo>
                <a:lnTo>
                  <a:pt x="2216748" y="22380"/>
                </a:lnTo>
                <a:lnTo>
                  <a:pt x="2226317" y="22380"/>
                </a:lnTo>
                <a:lnTo>
                  <a:pt x="2233716" y="22380"/>
                </a:lnTo>
                <a:lnTo>
                  <a:pt x="2304465" y="22380"/>
                </a:lnTo>
                <a:lnTo>
                  <a:pt x="2304465" y="30355"/>
                </a:lnTo>
                <a:lnTo>
                  <a:pt x="2304465" y="37352"/>
                </a:lnTo>
                <a:lnTo>
                  <a:pt x="2304465" y="129236"/>
                </a:lnTo>
                <a:lnTo>
                  <a:pt x="2295070" y="129236"/>
                </a:lnTo>
                <a:lnTo>
                  <a:pt x="2289140" y="129236"/>
                </a:lnTo>
                <a:lnTo>
                  <a:pt x="2178233" y="129236"/>
                </a:lnTo>
                <a:lnTo>
                  <a:pt x="2178233" y="0"/>
                </a:lnTo>
                <a:lnTo>
                  <a:pt x="2049457" y="0"/>
                </a:lnTo>
                <a:lnTo>
                  <a:pt x="2049457" y="113635"/>
                </a:lnTo>
                <a:lnTo>
                  <a:pt x="2142751" y="113635"/>
                </a:lnTo>
                <a:lnTo>
                  <a:pt x="2142751" y="37352"/>
                </a:lnTo>
                <a:lnTo>
                  <a:pt x="2087327" y="37352"/>
                </a:lnTo>
                <a:lnTo>
                  <a:pt x="2087327" y="76689"/>
                </a:lnTo>
                <a:lnTo>
                  <a:pt x="2106056" y="76689"/>
                </a:lnTo>
                <a:lnTo>
                  <a:pt x="2106056" y="58371"/>
                </a:lnTo>
                <a:lnTo>
                  <a:pt x="2121086" y="58371"/>
                </a:lnTo>
                <a:lnTo>
                  <a:pt x="2121086" y="91719"/>
                </a:lnTo>
                <a:lnTo>
                  <a:pt x="2111848" y="91719"/>
                </a:lnTo>
                <a:lnTo>
                  <a:pt x="2106056" y="91719"/>
                </a:lnTo>
                <a:lnTo>
                  <a:pt x="2070359" y="91719"/>
                </a:lnTo>
                <a:lnTo>
                  <a:pt x="2070359" y="80799"/>
                </a:lnTo>
                <a:lnTo>
                  <a:pt x="2070359" y="76689"/>
                </a:lnTo>
                <a:lnTo>
                  <a:pt x="2070359" y="22380"/>
                </a:lnTo>
                <a:lnTo>
                  <a:pt x="2079928" y="22380"/>
                </a:lnTo>
                <a:lnTo>
                  <a:pt x="2087327" y="22380"/>
                </a:lnTo>
                <a:lnTo>
                  <a:pt x="2158076" y="22380"/>
                </a:lnTo>
                <a:lnTo>
                  <a:pt x="2158076" y="30355"/>
                </a:lnTo>
                <a:lnTo>
                  <a:pt x="2158076" y="37352"/>
                </a:lnTo>
                <a:lnTo>
                  <a:pt x="2158076" y="129236"/>
                </a:lnTo>
                <a:lnTo>
                  <a:pt x="2148682" y="129236"/>
                </a:lnTo>
                <a:lnTo>
                  <a:pt x="2142751" y="129236"/>
                </a:lnTo>
                <a:lnTo>
                  <a:pt x="2031846" y="129236"/>
                </a:lnTo>
                <a:lnTo>
                  <a:pt x="2031846" y="0"/>
                </a:lnTo>
                <a:lnTo>
                  <a:pt x="1903070" y="0"/>
                </a:lnTo>
                <a:lnTo>
                  <a:pt x="1903070" y="113635"/>
                </a:lnTo>
                <a:lnTo>
                  <a:pt x="1996364" y="113635"/>
                </a:lnTo>
                <a:lnTo>
                  <a:pt x="1996364" y="37352"/>
                </a:lnTo>
                <a:lnTo>
                  <a:pt x="1940940" y="37352"/>
                </a:lnTo>
                <a:lnTo>
                  <a:pt x="1940940" y="76689"/>
                </a:lnTo>
                <a:lnTo>
                  <a:pt x="1959668" y="76689"/>
                </a:lnTo>
                <a:lnTo>
                  <a:pt x="1959668" y="58371"/>
                </a:lnTo>
                <a:lnTo>
                  <a:pt x="1974699" y="58371"/>
                </a:lnTo>
                <a:lnTo>
                  <a:pt x="1974699" y="91719"/>
                </a:lnTo>
                <a:lnTo>
                  <a:pt x="1965462" y="91719"/>
                </a:lnTo>
                <a:lnTo>
                  <a:pt x="1959668" y="91719"/>
                </a:lnTo>
                <a:lnTo>
                  <a:pt x="1923972" y="91719"/>
                </a:lnTo>
                <a:lnTo>
                  <a:pt x="1923972" y="80799"/>
                </a:lnTo>
                <a:lnTo>
                  <a:pt x="1923972" y="76689"/>
                </a:lnTo>
                <a:lnTo>
                  <a:pt x="1923972" y="22380"/>
                </a:lnTo>
                <a:lnTo>
                  <a:pt x="1933542" y="22380"/>
                </a:lnTo>
                <a:lnTo>
                  <a:pt x="1940940" y="22380"/>
                </a:lnTo>
                <a:lnTo>
                  <a:pt x="2011688" y="22380"/>
                </a:lnTo>
                <a:lnTo>
                  <a:pt x="2011688" y="30355"/>
                </a:lnTo>
                <a:lnTo>
                  <a:pt x="2011688" y="37352"/>
                </a:lnTo>
                <a:lnTo>
                  <a:pt x="2011688" y="129236"/>
                </a:lnTo>
                <a:lnTo>
                  <a:pt x="2002294" y="129236"/>
                </a:lnTo>
                <a:lnTo>
                  <a:pt x="1996364" y="129236"/>
                </a:lnTo>
                <a:lnTo>
                  <a:pt x="1885457" y="129236"/>
                </a:lnTo>
                <a:lnTo>
                  <a:pt x="1885457" y="0"/>
                </a:lnTo>
                <a:lnTo>
                  <a:pt x="1756681" y="0"/>
                </a:lnTo>
                <a:lnTo>
                  <a:pt x="1756681" y="113635"/>
                </a:lnTo>
                <a:lnTo>
                  <a:pt x="1849975" y="113635"/>
                </a:lnTo>
                <a:lnTo>
                  <a:pt x="1849975" y="37352"/>
                </a:lnTo>
                <a:lnTo>
                  <a:pt x="1794551" y="37352"/>
                </a:lnTo>
                <a:lnTo>
                  <a:pt x="1794551" y="76689"/>
                </a:lnTo>
                <a:lnTo>
                  <a:pt x="1813280" y="76689"/>
                </a:lnTo>
                <a:lnTo>
                  <a:pt x="1813280" y="58371"/>
                </a:lnTo>
                <a:lnTo>
                  <a:pt x="1828310" y="58371"/>
                </a:lnTo>
                <a:lnTo>
                  <a:pt x="1828310" y="91719"/>
                </a:lnTo>
                <a:lnTo>
                  <a:pt x="1819073" y="91719"/>
                </a:lnTo>
                <a:lnTo>
                  <a:pt x="1813280" y="91719"/>
                </a:lnTo>
                <a:lnTo>
                  <a:pt x="1777583" y="91719"/>
                </a:lnTo>
                <a:lnTo>
                  <a:pt x="1777583" y="80799"/>
                </a:lnTo>
                <a:lnTo>
                  <a:pt x="1777583" y="76689"/>
                </a:lnTo>
                <a:lnTo>
                  <a:pt x="1777583" y="22380"/>
                </a:lnTo>
                <a:lnTo>
                  <a:pt x="1787153" y="22380"/>
                </a:lnTo>
                <a:lnTo>
                  <a:pt x="1794551" y="22380"/>
                </a:lnTo>
                <a:lnTo>
                  <a:pt x="1865299" y="22380"/>
                </a:lnTo>
                <a:lnTo>
                  <a:pt x="1865299" y="30355"/>
                </a:lnTo>
                <a:lnTo>
                  <a:pt x="1865299" y="37352"/>
                </a:lnTo>
                <a:lnTo>
                  <a:pt x="1865299" y="129236"/>
                </a:lnTo>
                <a:lnTo>
                  <a:pt x="1855906" y="129236"/>
                </a:lnTo>
                <a:lnTo>
                  <a:pt x="1849975" y="129236"/>
                </a:lnTo>
                <a:lnTo>
                  <a:pt x="1739068" y="129236"/>
                </a:lnTo>
                <a:lnTo>
                  <a:pt x="1739068" y="0"/>
                </a:lnTo>
                <a:lnTo>
                  <a:pt x="1610294" y="0"/>
                </a:lnTo>
                <a:lnTo>
                  <a:pt x="1610294" y="113635"/>
                </a:lnTo>
                <a:lnTo>
                  <a:pt x="1703586" y="113635"/>
                </a:lnTo>
                <a:lnTo>
                  <a:pt x="1703586" y="37352"/>
                </a:lnTo>
                <a:lnTo>
                  <a:pt x="1648163" y="37352"/>
                </a:lnTo>
                <a:lnTo>
                  <a:pt x="1648163" y="76689"/>
                </a:lnTo>
                <a:lnTo>
                  <a:pt x="1666891" y="76689"/>
                </a:lnTo>
                <a:lnTo>
                  <a:pt x="1666891" y="58371"/>
                </a:lnTo>
                <a:lnTo>
                  <a:pt x="1681922" y="58371"/>
                </a:lnTo>
                <a:lnTo>
                  <a:pt x="1681922" y="91719"/>
                </a:lnTo>
                <a:lnTo>
                  <a:pt x="1672684" y="91719"/>
                </a:lnTo>
                <a:lnTo>
                  <a:pt x="1666891" y="91719"/>
                </a:lnTo>
                <a:lnTo>
                  <a:pt x="1631194" y="91719"/>
                </a:lnTo>
                <a:lnTo>
                  <a:pt x="1631194" y="80799"/>
                </a:lnTo>
                <a:lnTo>
                  <a:pt x="1631194" y="76689"/>
                </a:lnTo>
                <a:lnTo>
                  <a:pt x="1631194" y="22380"/>
                </a:lnTo>
                <a:lnTo>
                  <a:pt x="1640765" y="22380"/>
                </a:lnTo>
                <a:lnTo>
                  <a:pt x="1648163" y="22380"/>
                </a:lnTo>
                <a:lnTo>
                  <a:pt x="1718910" y="22380"/>
                </a:lnTo>
                <a:lnTo>
                  <a:pt x="1718910" y="30355"/>
                </a:lnTo>
                <a:lnTo>
                  <a:pt x="1718910" y="37352"/>
                </a:lnTo>
                <a:lnTo>
                  <a:pt x="1718910" y="129236"/>
                </a:lnTo>
                <a:lnTo>
                  <a:pt x="1709517" y="129236"/>
                </a:lnTo>
                <a:lnTo>
                  <a:pt x="1703586" y="129236"/>
                </a:lnTo>
                <a:lnTo>
                  <a:pt x="1592680" y="129236"/>
                </a:lnTo>
                <a:lnTo>
                  <a:pt x="1592680" y="0"/>
                </a:lnTo>
                <a:lnTo>
                  <a:pt x="1463905" y="0"/>
                </a:lnTo>
                <a:lnTo>
                  <a:pt x="1463905" y="113635"/>
                </a:lnTo>
                <a:lnTo>
                  <a:pt x="1557199" y="113635"/>
                </a:lnTo>
                <a:lnTo>
                  <a:pt x="1557199" y="37352"/>
                </a:lnTo>
                <a:lnTo>
                  <a:pt x="1501775" y="37352"/>
                </a:lnTo>
                <a:lnTo>
                  <a:pt x="1501775" y="76689"/>
                </a:lnTo>
                <a:lnTo>
                  <a:pt x="1520504" y="76689"/>
                </a:lnTo>
                <a:lnTo>
                  <a:pt x="1520504" y="58371"/>
                </a:lnTo>
                <a:lnTo>
                  <a:pt x="1535533" y="58371"/>
                </a:lnTo>
                <a:lnTo>
                  <a:pt x="1535533" y="91719"/>
                </a:lnTo>
                <a:lnTo>
                  <a:pt x="1526296" y="91719"/>
                </a:lnTo>
                <a:lnTo>
                  <a:pt x="1520504" y="91719"/>
                </a:lnTo>
                <a:lnTo>
                  <a:pt x="1484807" y="91719"/>
                </a:lnTo>
                <a:lnTo>
                  <a:pt x="1484807" y="80799"/>
                </a:lnTo>
                <a:lnTo>
                  <a:pt x="1484807" y="76689"/>
                </a:lnTo>
                <a:lnTo>
                  <a:pt x="1484807" y="22380"/>
                </a:lnTo>
                <a:lnTo>
                  <a:pt x="1494376" y="22380"/>
                </a:lnTo>
                <a:lnTo>
                  <a:pt x="1501775" y="22380"/>
                </a:lnTo>
                <a:lnTo>
                  <a:pt x="1572523" y="22380"/>
                </a:lnTo>
                <a:lnTo>
                  <a:pt x="1572523" y="30355"/>
                </a:lnTo>
                <a:lnTo>
                  <a:pt x="1572523" y="37352"/>
                </a:lnTo>
                <a:lnTo>
                  <a:pt x="1572523" y="129236"/>
                </a:lnTo>
                <a:lnTo>
                  <a:pt x="1563129" y="129236"/>
                </a:lnTo>
                <a:lnTo>
                  <a:pt x="1557199" y="129236"/>
                </a:lnTo>
                <a:lnTo>
                  <a:pt x="1446293" y="129236"/>
                </a:lnTo>
                <a:lnTo>
                  <a:pt x="1446293" y="0"/>
                </a:lnTo>
                <a:lnTo>
                  <a:pt x="1317517" y="0"/>
                </a:lnTo>
                <a:lnTo>
                  <a:pt x="1317517" y="113635"/>
                </a:lnTo>
                <a:lnTo>
                  <a:pt x="1410811" y="113635"/>
                </a:lnTo>
                <a:lnTo>
                  <a:pt x="1410811" y="37352"/>
                </a:lnTo>
                <a:lnTo>
                  <a:pt x="1355386" y="37352"/>
                </a:lnTo>
                <a:lnTo>
                  <a:pt x="1355386" y="76689"/>
                </a:lnTo>
                <a:lnTo>
                  <a:pt x="1374116" y="76689"/>
                </a:lnTo>
                <a:lnTo>
                  <a:pt x="1374116" y="58371"/>
                </a:lnTo>
                <a:lnTo>
                  <a:pt x="1389147" y="58371"/>
                </a:lnTo>
                <a:lnTo>
                  <a:pt x="1389147" y="91719"/>
                </a:lnTo>
                <a:lnTo>
                  <a:pt x="1379908" y="91719"/>
                </a:lnTo>
                <a:lnTo>
                  <a:pt x="1374116" y="91719"/>
                </a:lnTo>
                <a:lnTo>
                  <a:pt x="1338419" y="91719"/>
                </a:lnTo>
                <a:lnTo>
                  <a:pt x="1338419" y="80799"/>
                </a:lnTo>
                <a:lnTo>
                  <a:pt x="1338419" y="76689"/>
                </a:lnTo>
                <a:lnTo>
                  <a:pt x="1338419" y="22380"/>
                </a:lnTo>
                <a:lnTo>
                  <a:pt x="1347989" y="22380"/>
                </a:lnTo>
                <a:lnTo>
                  <a:pt x="1355386" y="22380"/>
                </a:lnTo>
                <a:lnTo>
                  <a:pt x="1426136" y="22380"/>
                </a:lnTo>
                <a:lnTo>
                  <a:pt x="1426136" y="30355"/>
                </a:lnTo>
                <a:lnTo>
                  <a:pt x="1426136" y="37352"/>
                </a:lnTo>
                <a:lnTo>
                  <a:pt x="1426136" y="129236"/>
                </a:lnTo>
                <a:lnTo>
                  <a:pt x="1416741" y="129236"/>
                </a:lnTo>
                <a:lnTo>
                  <a:pt x="1410811" y="129236"/>
                </a:lnTo>
                <a:lnTo>
                  <a:pt x="1299904" y="129236"/>
                </a:lnTo>
                <a:lnTo>
                  <a:pt x="1299904" y="0"/>
                </a:lnTo>
                <a:lnTo>
                  <a:pt x="1171130" y="0"/>
                </a:lnTo>
                <a:lnTo>
                  <a:pt x="1171130" y="113635"/>
                </a:lnTo>
                <a:lnTo>
                  <a:pt x="1264422" y="113635"/>
                </a:lnTo>
                <a:lnTo>
                  <a:pt x="1264422" y="37352"/>
                </a:lnTo>
                <a:lnTo>
                  <a:pt x="1208999" y="37352"/>
                </a:lnTo>
                <a:lnTo>
                  <a:pt x="1208999" y="76689"/>
                </a:lnTo>
                <a:lnTo>
                  <a:pt x="1227728" y="76689"/>
                </a:lnTo>
                <a:lnTo>
                  <a:pt x="1227728" y="58371"/>
                </a:lnTo>
                <a:lnTo>
                  <a:pt x="1242759" y="58371"/>
                </a:lnTo>
                <a:lnTo>
                  <a:pt x="1242759" y="91719"/>
                </a:lnTo>
                <a:lnTo>
                  <a:pt x="1233521" y="91719"/>
                </a:lnTo>
                <a:lnTo>
                  <a:pt x="1227728" y="91719"/>
                </a:lnTo>
                <a:lnTo>
                  <a:pt x="1192031" y="91719"/>
                </a:lnTo>
                <a:lnTo>
                  <a:pt x="1192031" y="80799"/>
                </a:lnTo>
                <a:lnTo>
                  <a:pt x="1192031" y="76689"/>
                </a:lnTo>
                <a:lnTo>
                  <a:pt x="1192031" y="22380"/>
                </a:lnTo>
                <a:lnTo>
                  <a:pt x="1201601" y="22380"/>
                </a:lnTo>
                <a:lnTo>
                  <a:pt x="1208999" y="22380"/>
                </a:lnTo>
                <a:lnTo>
                  <a:pt x="1279746" y="22380"/>
                </a:lnTo>
                <a:lnTo>
                  <a:pt x="1279746" y="30355"/>
                </a:lnTo>
                <a:lnTo>
                  <a:pt x="1279746" y="37352"/>
                </a:lnTo>
                <a:lnTo>
                  <a:pt x="1279746" y="129236"/>
                </a:lnTo>
                <a:lnTo>
                  <a:pt x="1270351" y="129236"/>
                </a:lnTo>
                <a:lnTo>
                  <a:pt x="1264422" y="129236"/>
                </a:lnTo>
                <a:lnTo>
                  <a:pt x="1153517" y="129236"/>
                </a:lnTo>
                <a:lnTo>
                  <a:pt x="1153517" y="0"/>
                </a:lnTo>
                <a:lnTo>
                  <a:pt x="1024742" y="0"/>
                </a:lnTo>
                <a:lnTo>
                  <a:pt x="1024742" y="113635"/>
                </a:lnTo>
                <a:lnTo>
                  <a:pt x="1118035" y="113635"/>
                </a:lnTo>
                <a:lnTo>
                  <a:pt x="1118035" y="37352"/>
                </a:lnTo>
                <a:lnTo>
                  <a:pt x="1062611" y="37352"/>
                </a:lnTo>
                <a:lnTo>
                  <a:pt x="1062611" y="76689"/>
                </a:lnTo>
                <a:lnTo>
                  <a:pt x="1081340" y="76689"/>
                </a:lnTo>
                <a:lnTo>
                  <a:pt x="1081340" y="58371"/>
                </a:lnTo>
                <a:lnTo>
                  <a:pt x="1096371" y="58371"/>
                </a:lnTo>
                <a:lnTo>
                  <a:pt x="1096371" y="91719"/>
                </a:lnTo>
                <a:lnTo>
                  <a:pt x="1087133" y="91719"/>
                </a:lnTo>
                <a:lnTo>
                  <a:pt x="1081340" y="91719"/>
                </a:lnTo>
                <a:lnTo>
                  <a:pt x="1045644" y="91719"/>
                </a:lnTo>
                <a:lnTo>
                  <a:pt x="1045644" y="80799"/>
                </a:lnTo>
                <a:lnTo>
                  <a:pt x="1045644" y="76689"/>
                </a:lnTo>
                <a:lnTo>
                  <a:pt x="1045644" y="22380"/>
                </a:lnTo>
                <a:lnTo>
                  <a:pt x="1055214" y="22380"/>
                </a:lnTo>
                <a:lnTo>
                  <a:pt x="1062611" y="22380"/>
                </a:lnTo>
                <a:lnTo>
                  <a:pt x="1133360" y="22380"/>
                </a:lnTo>
                <a:lnTo>
                  <a:pt x="1133360" y="30355"/>
                </a:lnTo>
                <a:lnTo>
                  <a:pt x="1133360" y="37352"/>
                </a:lnTo>
                <a:lnTo>
                  <a:pt x="1133360" y="129236"/>
                </a:lnTo>
                <a:lnTo>
                  <a:pt x="1123966" y="129236"/>
                </a:lnTo>
                <a:lnTo>
                  <a:pt x="1118035" y="129236"/>
                </a:lnTo>
                <a:lnTo>
                  <a:pt x="1007130" y="129236"/>
                </a:lnTo>
                <a:lnTo>
                  <a:pt x="1007130" y="0"/>
                </a:lnTo>
                <a:lnTo>
                  <a:pt x="878354" y="0"/>
                </a:lnTo>
                <a:lnTo>
                  <a:pt x="878354" y="113635"/>
                </a:lnTo>
                <a:lnTo>
                  <a:pt x="971648" y="113635"/>
                </a:lnTo>
                <a:lnTo>
                  <a:pt x="971648" y="37352"/>
                </a:lnTo>
                <a:lnTo>
                  <a:pt x="916224" y="37352"/>
                </a:lnTo>
                <a:lnTo>
                  <a:pt x="916224" y="76689"/>
                </a:lnTo>
                <a:lnTo>
                  <a:pt x="934952" y="76689"/>
                </a:lnTo>
                <a:lnTo>
                  <a:pt x="934952" y="58371"/>
                </a:lnTo>
                <a:lnTo>
                  <a:pt x="949982" y="58371"/>
                </a:lnTo>
                <a:lnTo>
                  <a:pt x="949982" y="91719"/>
                </a:lnTo>
                <a:lnTo>
                  <a:pt x="940745" y="91719"/>
                </a:lnTo>
                <a:lnTo>
                  <a:pt x="934952" y="91719"/>
                </a:lnTo>
                <a:lnTo>
                  <a:pt x="899256" y="91719"/>
                </a:lnTo>
                <a:lnTo>
                  <a:pt x="899256" y="80799"/>
                </a:lnTo>
                <a:lnTo>
                  <a:pt x="899256" y="76689"/>
                </a:lnTo>
                <a:lnTo>
                  <a:pt x="899256" y="22380"/>
                </a:lnTo>
                <a:lnTo>
                  <a:pt x="908826" y="22380"/>
                </a:lnTo>
                <a:lnTo>
                  <a:pt x="916224" y="22380"/>
                </a:lnTo>
                <a:lnTo>
                  <a:pt x="986971" y="22380"/>
                </a:lnTo>
                <a:lnTo>
                  <a:pt x="986971" y="30355"/>
                </a:lnTo>
                <a:lnTo>
                  <a:pt x="986971" y="37352"/>
                </a:lnTo>
                <a:lnTo>
                  <a:pt x="986971" y="129236"/>
                </a:lnTo>
                <a:lnTo>
                  <a:pt x="977578" y="129236"/>
                </a:lnTo>
                <a:lnTo>
                  <a:pt x="971648" y="129236"/>
                </a:lnTo>
                <a:lnTo>
                  <a:pt x="860742" y="129236"/>
                </a:lnTo>
                <a:lnTo>
                  <a:pt x="860742" y="0"/>
                </a:lnTo>
                <a:lnTo>
                  <a:pt x="731966" y="0"/>
                </a:lnTo>
                <a:lnTo>
                  <a:pt x="731966" y="113635"/>
                </a:lnTo>
                <a:lnTo>
                  <a:pt x="825259" y="113635"/>
                </a:lnTo>
                <a:lnTo>
                  <a:pt x="825259" y="37352"/>
                </a:lnTo>
                <a:lnTo>
                  <a:pt x="769835" y="37352"/>
                </a:lnTo>
                <a:lnTo>
                  <a:pt x="769835" y="76689"/>
                </a:lnTo>
                <a:lnTo>
                  <a:pt x="788565" y="76689"/>
                </a:lnTo>
                <a:lnTo>
                  <a:pt x="788565" y="58371"/>
                </a:lnTo>
                <a:lnTo>
                  <a:pt x="803595" y="58371"/>
                </a:lnTo>
                <a:lnTo>
                  <a:pt x="803595" y="91719"/>
                </a:lnTo>
                <a:lnTo>
                  <a:pt x="794357" y="91719"/>
                </a:lnTo>
                <a:lnTo>
                  <a:pt x="788565" y="91719"/>
                </a:lnTo>
                <a:lnTo>
                  <a:pt x="752868" y="91719"/>
                </a:lnTo>
                <a:lnTo>
                  <a:pt x="752868" y="80799"/>
                </a:lnTo>
                <a:lnTo>
                  <a:pt x="752868" y="76689"/>
                </a:lnTo>
                <a:lnTo>
                  <a:pt x="752868" y="22380"/>
                </a:lnTo>
                <a:lnTo>
                  <a:pt x="762437" y="22380"/>
                </a:lnTo>
                <a:lnTo>
                  <a:pt x="769835" y="22380"/>
                </a:lnTo>
                <a:lnTo>
                  <a:pt x="840583" y="22380"/>
                </a:lnTo>
                <a:lnTo>
                  <a:pt x="840583" y="30355"/>
                </a:lnTo>
                <a:lnTo>
                  <a:pt x="840583" y="37352"/>
                </a:lnTo>
                <a:lnTo>
                  <a:pt x="840583" y="129236"/>
                </a:lnTo>
                <a:lnTo>
                  <a:pt x="831190" y="129236"/>
                </a:lnTo>
                <a:lnTo>
                  <a:pt x="825259" y="129236"/>
                </a:lnTo>
                <a:lnTo>
                  <a:pt x="714352" y="129236"/>
                </a:lnTo>
                <a:lnTo>
                  <a:pt x="714352" y="0"/>
                </a:lnTo>
                <a:lnTo>
                  <a:pt x="585577" y="0"/>
                </a:lnTo>
                <a:lnTo>
                  <a:pt x="585577" y="113635"/>
                </a:lnTo>
                <a:lnTo>
                  <a:pt x="678871" y="113635"/>
                </a:lnTo>
                <a:lnTo>
                  <a:pt x="678871" y="37352"/>
                </a:lnTo>
                <a:lnTo>
                  <a:pt x="623446" y="37352"/>
                </a:lnTo>
                <a:lnTo>
                  <a:pt x="623446" y="76689"/>
                </a:lnTo>
                <a:lnTo>
                  <a:pt x="642175" y="76689"/>
                </a:lnTo>
                <a:lnTo>
                  <a:pt x="642175" y="58371"/>
                </a:lnTo>
                <a:lnTo>
                  <a:pt x="657206" y="58371"/>
                </a:lnTo>
                <a:lnTo>
                  <a:pt x="657206" y="91719"/>
                </a:lnTo>
                <a:lnTo>
                  <a:pt x="647968" y="91719"/>
                </a:lnTo>
                <a:lnTo>
                  <a:pt x="642175" y="91719"/>
                </a:lnTo>
                <a:lnTo>
                  <a:pt x="606479" y="91719"/>
                </a:lnTo>
                <a:lnTo>
                  <a:pt x="606479" y="80799"/>
                </a:lnTo>
                <a:lnTo>
                  <a:pt x="606479" y="76689"/>
                </a:lnTo>
                <a:lnTo>
                  <a:pt x="606479" y="22380"/>
                </a:lnTo>
                <a:lnTo>
                  <a:pt x="616048" y="22380"/>
                </a:lnTo>
                <a:lnTo>
                  <a:pt x="623446" y="22380"/>
                </a:lnTo>
                <a:lnTo>
                  <a:pt x="694195" y="22380"/>
                </a:lnTo>
                <a:lnTo>
                  <a:pt x="694195" y="30355"/>
                </a:lnTo>
                <a:lnTo>
                  <a:pt x="694195" y="37352"/>
                </a:lnTo>
                <a:lnTo>
                  <a:pt x="694195" y="129236"/>
                </a:lnTo>
                <a:lnTo>
                  <a:pt x="684800" y="129236"/>
                </a:lnTo>
                <a:lnTo>
                  <a:pt x="678871" y="129236"/>
                </a:lnTo>
                <a:lnTo>
                  <a:pt x="567964" y="129236"/>
                </a:lnTo>
                <a:lnTo>
                  <a:pt x="567964" y="0"/>
                </a:lnTo>
                <a:lnTo>
                  <a:pt x="439189" y="0"/>
                </a:lnTo>
                <a:lnTo>
                  <a:pt x="439189" y="113635"/>
                </a:lnTo>
                <a:lnTo>
                  <a:pt x="532482" y="113635"/>
                </a:lnTo>
                <a:lnTo>
                  <a:pt x="532482" y="37352"/>
                </a:lnTo>
                <a:lnTo>
                  <a:pt x="477059" y="37352"/>
                </a:lnTo>
                <a:lnTo>
                  <a:pt x="477059" y="76689"/>
                </a:lnTo>
                <a:lnTo>
                  <a:pt x="495787" y="76689"/>
                </a:lnTo>
                <a:lnTo>
                  <a:pt x="495787" y="58371"/>
                </a:lnTo>
                <a:lnTo>
                  <a:pt x="510818" y="58371"/>
                </a:lnTo>
                <a:lnTo>
                  <a:pt x="510818" y="91719"/>
                </a:lnTo>
                <a:lnTo>
                  <a:pt x="501581" y="91719"/>
                </a:lnTo>
                <a:lnTo>
                  <a:pt x="495787" y="91719"/>
                </a:lnTo>
                <a:lnTo>
                  <a:pt x="460091" y="91719"/>
                </a:lnTo>
                <a:lnTo>
                  <a:pt x="460091" y="80799"/>
                </a:lnTo>
                <a:lnTo>
                  <a:pt x="460091" y="76689"/>
                </a:lnTo>
                <a:lnTo>
                  <a:pt x="460091" y="22380"/>
                </a:lnTo>
                <a:lnTo>
                  <a:pt x="469661" y="22380"/>
                </a:lnTo>
                <a:lnTo>
                  <a:pt x="477059" y="22380"/>
                </a:lnTo>
                <a:lnTo>
                  <a:pt x="547807" y="22380"/>
                </a:lnTo>
                <a:lnTo>
                  <a:pt x="547807" y="30355"/>
                </a:lnTo>
                <a:lnTo>
                  <a:pt x="547807" y="37352"/>
                </a:lnTo>
                <a:lnTo>
                  <a:pt x="547807" y="129236"/>
                </a:lnTo>
                <a:lnTo>
                  <a:pt x="538412" y="129236"/>
                </a:lnTo>
                <a:lnTo>
                  <a:pt x="532482" y="129236"/>
                </a:lnTo>
                <a:lnTo>
                  <a:pt x="421577" y="129236"/>
                </a:lnTo>
                <a:lnTo>
                  <a:pt x="421577" y="0"/>
                </a:lnTo>
                <a:lnTo>
                  <a:pt x="292801" y="0"/>
                </a:lnTo>
                <a:lnTo>
                  <a:pt x="292801" y="113635"/>
                </a:lnTo>
                <a:lnTo>
                  <a:pt x="386094" y="113635"/>
                </a:lnTo>
                <a:lnTo>
                  <a:pt x="386094" y="37352"/>
                </a:lnTo>
                <a:lnTo>
                  <a:pt x="330671" y="37352"/>
                </a:lnTo>
                <a:lnTo>
                  <a:pt x="330671" y="76689"/>
                </a:lnTo>
                <a:lnTo>
                  <a:pt x="349399" y="76689"/>
                </a:lnTo>
                <a:lnTo>
                  <a:pt x="349399" y="58371"/>
                </a:lnTo>
                <a:lnTo>
                  <a:pt x="364429" y="58371"/>
                </a:lnTo>
                <a:lnTo>
                  <a:pt x="364429" y="91719"/>
                </a:lnTo>
                <a:lnTo>
                  <a:pt x="355193" y="91719"/>
                </a:lnTo>
                <a:lnTo>
                  <a:pt x="349399" y="91719"/>
                </a:lnTo>
                <a:lnTo>
                  <a:pt x="313703" y="91719"/>
                </a:lnTo>
                <a:lnTo>
                  <a:pt x="313703" y="80799"/>
                </a:lnTo>
                <a:lnTo>
                  <a:pt x="313703" y="76689"/>
                </a:lnTo>
                <a:lnTo>
                  <a:pt x="313703" y="22380"/>
                </a:lnTo>
                <a:lnTo>
                  <a:pt x="323272" y="22380"/>
                </a:lnTo>
                <a:lnTo>
                  <a:pt x="330671" y="22380"/>
                </a:lnTo>
                <a:lnTo>
                  <a:pt x="401419" y="22380"/>
                </a:lnTo>
                <a:lnTo>
                  <a:pt x="401419" y="30355"/>
                </a:lnTo>
                <a:lnTo>
                  <a:pt x="401419" y="37352"/>
                </a:lnTo>
                <a:lnTo>
                  <a:pt x="401419" y="129236"/>
                </a:lnTo>
                <a:lnTo>
                  <a:pt x="392025" y="129236"/>
                </a:lnTo>
                <a:lnTo>
                  <a:pt x="386094" y="129236"/>
                </a:lnTo>
                <a:lnTo>
                  <a:pt x="275188" y="129236"/>
                </a:lnTo>
                <a:lnTo>
                  <a:pt x="275188" y="0"/>
                </a:lnTo>
                <a:lnTo>
                  <a:pt x="146413" y="0"/>
                </a:lnTo>
                <a:lnTo>
                  <a:pt x="146413" y="113635"/>
                </a:lnTo>
                <a:lnTo>
                  <a:pt x="239707" y="113635"/>
                </a:lnTo>
                <a:lnTo>
                  <a:pt x="239707" y="37352"/>
                </a:lnTo>
                <a:lnTo>
                  <a:pt x="184283" y="37352"/>
                </a:lnTo>
                <a:lnTo>
                  <a:pt x="184283" y="76689"/>
                </a:lnTo>
                <a:lnTo>
                  <a:pt x="203012" y="76689"/>
                </a:lnTo>
                <a:lnTo>
                  <a:pt x="203012" y="58371"/>
                </a:lnTo>
                <a:lnTo>
                  <a:pt x="218042" y="58371"/>
                </a:lnTo>
                <a:lnTo>
                  <a:pt x="218042" y="91719"/>
                </a:lnTo>
                <a:lnTo>
                  <a:pt x="208805" y="91719"/>
                </a:lnTo>
                <a:lnTo>
                  <a:pt x="203012" y="91719"/>
                </a:lnTo>
                <a:lnTo>
                  <a:pt x="167315" y="91719"/>
                </a:lnTo>
                <a:lnTo>
                  <a:pt x="167315" y="80799"/>
                </a:lnTo>
                <a:lnTo>
                  <a:pt x="167315" y="76689"/>
                </a:lnTo>
                <a:lnTo>
                  <a:pt x="167315" y="22380"/>
                </a:lnTo>
                <a:lnTo>
                  <a:pt x="176885" y="22380"/>
                </a:lnTo>
                <a:lnTo>
                  <a:pt x="184283" y="22380"/>
                </a:lnTo>
                <a:lnTo>
                  <a:pt x="255031" y="22380"/>
                </a:lnTo>
                <a:lnTo>
                  <a:pt x="255031" y="30355"/>
                </a:lnTo>
                <a:lnTo>
                  <a:pt x="255031" y="37352"/>
                </a:lnTo>
                <a:lnTo>
                  <a:pt x="255031" y="129236"/>
                </a:lnTo>
                <a:lnTo>
                  <a:pt x="245637" y="129236"/>
                </a:lnTo>
                <a:lnTo>
                  <a:pt x="239707" y="129236"/>
                </a:lnTo>
                <a:lnTo>
                  <a:pt x="128800" y="129236"/>
                </a:lnTo>
                <a:lnTo>
                  <a:pt x="128800" y="0"/>
                </a:lnTo>
                <a:lnTo>
                  <a:pt x="24" y="0"/>
                </a:lnTo>
                <a:lnTo>
                  <a:pt x="24" y="113635"/>
                </a:lnTo>
                <a:lnTo>
                  <a:pt x="93318" y="113635"/>
                </a:lnTo>
                <a:lnTo>
                  <a:pt x="93318" y="37352"/>
                </a:lnTo>
                <a:lnTo>
                  <a:pt x="37893" y="37352"/>
                </a:lnTo>
                <a:lnTo>
                  <a:pt x="37893" y="76689"/>
                </a:lnTo>
                <a:lnTo>
                  <a:pt x="56622" y="76689"/>
                </a:lnTo>
                <a:lnTo>
                  <a:pt x="56622" y="58370"/>
                </a:lnTo>
                <a:lnTo>
                  <a:pt x="71653" y="58370"/>
                </a:lnTo>
                <a:lnTo>
                  <a:pt x="71653" y="91719"/>
                </a:lnTo>
                <a:lnTo>
                  <a:pt x="62416" y="91719"/>
                </a:lnTo>
                <a:lnTo>
                  <a:pt x="56622" y="91719"/>
                </a:lnTo>
                <a:lnTo>
                  <a:pt x="20926" y="91719"/>
                </a:lnTo>
                <a:lnTo>
                  <a:pt x="20926" y="80799"/>
                </a:lnTo>
                <a:lnTo>
                  <a:pt x="20926" y="76689"/>
                </a:lnTo>
                <a:lnTo>
                  <a:pt x="20926" y="22380"/>
                </a:lnTo>
                <a:lnTo>
                  <a:pt x="30495" y="22380"/>
                </a:lnTo>
                <a:lnTo>
                  <a:pt x="37893" y="22380"/>
                </a:lnTo>
                <a:lnTo>
                  <a:pt x="108642" y="22380"/>
                </a:lnTo>
                <a:lnTo>
                  <a:pt x="108642" y="30356"/>
                </a:lnTo>
                <a:lnTo>
                  <a:pt x="108642" y="37352"/>
                </a:lnTo>
                <a:lnTo>
                  <a:pt x="108642" y="129236"/>
                </a:lnTo>
                <a:lnTo>
                  <a:pt x="99248" y="129236"/>
                </a:lnTo>
                <a:lnTo>
                  <a:pt x="93318" y="129236"/>
                </a:lnTo>
                <a:lnTo>
                  <a:pt x="0" y="129236"/>
                </a:lnTo>
                <a:lnTo>
                  <a:pt x="0" y="150831"/>
                </a:lnTo>
                <a:lnTo>
                  <a:pt x="128800" y="150831"/>
                </a:lnTo>
                <a:lnTo>
                  <a:pt x="275188" y="150831"/>
                </a:lnTo>
                <a:lnTo>
                  <a:pt x="275188" y="150831"/>
                </a:lnTo>
                <a:lnTo>
                  <a:pt x="421576" y="150831"/>
                </a:lnTo>
                <a:lnTo>
                  <a:pt x="421577" y="150831"/>
                </a:lnTo>
                <a:lnTo>
                  <a:pt x="567964" y="150831"/>
                </a:lnTo>
                <a:lnTo>
                  <a:pt x="567964" y="150831"/>
                </a:lnTo>
                <a:lnTo>
                  <a:pt x="714352" y="150831"/>
                </a:lnTo>
                <a:lnTo>
                  <a:pt x="860741" y="150831"/>
                </a:lnTo>
                <a:lnTo>
                  <a:pt x="860742" y="150831"/>
                </a:lnTo>
                <a:lnTo>
                  <a:pt x="1007129" y="150831"/>
                </a:lnTo>
                <a:lnTo>
                  <a:pt x="1007130" y="150831"/>
                </a:lnTo>
                <a:lnTo>
                  <a:pt x="1153516" y="150831"/>
                </a:lnTo>
                <a:lnTo>
                  <a:pt x="1153517" y="150831"/>
                </a:lnTo>
                <a:lnTo>
                  <a:pt x="1299904" y="150831"/>
                </a:lnTo>
                <a:lnTo>
                  <a:pt x="1446291" y="150831"/>
                </a:lnTo>
                <a:lnTo>
                  <a:pt x="1446293" y="150831"/>
                </a:lnTo>
                <a:lnTo>
                  <a:pt x="1592680" y="150831"/>
                </a:lnTo>
                <a:lnTo>
                  <a:pt x="1739067" y="150831"/>
                </a:lnTo>
                <a:lnTo>
                  <a:pt x="1739068" y="150831"/>
                </a:lnTo>
                <a:lnTo>
                  <a:pt x="1885457" y="150831"/>
                </a:lnTo>
                <a:lnTo>
                  <a:pt x="2031844" y="150831"/>
                </a:lnTo>
                <a:lnTo>
                  <a:pt x="2031846" y="150831"/>
                </a:lnTo>
                <a:lnTo>
                  <a:pt x="2178233" y="150831"/>
                </a:lnTo>
                <a:lnTo>
                  <a:pt x="2324620" y="150831"/>
                </a:lnTo>
                <a:lnTo>
                  <a:pt x="2324621" y="150831"/>
                </a:lnTo>
                <a:lnTo>
                  <a:pt x="2471010" y="150831"/>
                </a:lnTo>
                <a:lnTo>
                  <a:pt x="2617397" y="150831"/>
                </a:lnTo>
                <a:lnTo>
                  <a:pt x="2617398" y="150831"/>
                </a:lnTo>
                <a:lnTo>
                  <a:pt x="2763786" y="150831"/>
                </a:lnTo>
                <a:lnTo>
                  <a:pt x="2910174" y="150831"/>
                </a:lnTo>
                <a:lnTo>
                  <a:pt x="2910175" y="150831"/>
                </a:lnTo>
                <a:lnTo>
                  <a:pt x="3056563" y="150831"/>
                </a:lnTo>
                <a:lnTo>
                  <a:pt x="3202950" y="150831"/>
                </a:lnTo>
                <a:lnTo>
                  <a:pt x="3202952" y="150831"/>
                </a:lnTo>
                <a:lnTo>
                  <a:pt x="3349338" y="150831"/>
                </a:lnTo>
                <a:lnTo>
                  <a:pt x="3495725" y="150831"/>
                </a:lnTo>
                <a:lnTo>
                  <a:pt x="3495726" y="150831"/>
                </a:lnTo>
                <a:lnTo>
                  <a:pt x="3642114" y="150831"/>
                </a:lnTo>
                <a:lnTo>
                  <a:pt x="3788501" y="150831"/>
                </a:lnTo>
                <a:lnTo>
                  <a:pt x="3788503" y="150831"/>
                </a:lnTo>
                <a:lnTo>
                  <a:pt x="3934890" y="150831"/>
                </a:lnTo>
                <a:lnTo>
                  <a:pt x="4081278" y="150831"/>
                </a:lnTo>
                <a:lnTo>
                  <a:pt x="4081279" y="150831"/>
                </a:lnTo>
                <a:lnTo>
                  <a:pt x="4227667" y="150831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0956" y="773299"/>
            <a:ext cx="353938" cy="554753"/>
          </a:xfrm>
          <a:prstGeom prst="rect">
            <a:avLst/>
          </a:prstGeom>
        </p:spPr>
      </p:pic>
      <p:sp>
        <p:nvSpPr>
          <p:cNvPr id="19" name="文本框 34"/>
          <p:cNvSpPr txBox="1"/>
          <p:nvPr/>
        </p:nvSpPr>
        <p:spPr>
          <a:xfrm>
            <a:off x="9291372" y="468484"/>
            <a:ext cx="615553" cy="4359527"/>
          </a:xfrm>
          <a:prstGeom prst="rect">
            <a:avLst/>
          </a:prstGeom>
          <a:noFill/>
        </p:spPr>
        <p:txBody>
          <a:bodyPr vert="eaVert" wrap="none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【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夫</a:t>
            </a:r>
            <a:r>
              <a:rPr lang="zh-CN" altLang="en-US" sz="2000" dirty="0">
                <a:latin typeface="华文中宋" panose="02010600040101010101" pitchFamily="2" charset="-122"/>
                <a:ea typeface="华文中宋" panose="02010600040101010101" pitchFamily="2" charset="-122"/>
              </a:rPr>
              <a:t>物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芸芸</a:t>
            </a: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·</a:t>
            </a:r>
            <a:r>
              <a:rPr lang="zh-CN" altLang="en-US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各複歸其根</a:t>
            </a:r>
            <a:r>
              <a:rPr lang="en-US" altLang="zh-CN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】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60279" y="1789553"/>
            <a:ext cx="765840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興，百姓苦；亡，百姓苦。眾生何其辜。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44730" y="4483612"/>
            <a:ext cx="768950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恐吾輩不暇自哀，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惟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後人哀之。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129181" y="3136582"/>
            <a:ext cx="7689501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然，今觀眾生相，熙熙攘攘，皆为利而来往。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9778">
            <a:off x="9891988" y="775663"/>
            <a:ext cx="1227445" cy="155378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4929" y="2150868"/>
            <a:ext cx="950693" cy="159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2268</TotalTime>
  <Words>850</Words>
  <Application>Microsoft Office PowerPoint</Application>
  <PresentationFormat>自定义</PresentationFormat>
  <Paragraphs>89</Paragraphs>
  <Slides>12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XTU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古建筑</dc:title>
  <dc:creator>第一PPT</dc:creator>
  <cp:keywords>第一PPT模板网-WWW.1PPT.COM</cp:keywords>
  <cp:lastModifiedBy>Windows User</cp:lastModifiedBy>
  <cp:revision>336</cp:revision>
  <dcterms:created xsi:type="dcterms:W3CDTF">2013-04-25T11:53:08Z</dcterms:created>
  <dcterms:modified xsi:type="dcterms:W3CDTF">2018-04-28T08:55:06Z</dcterms:modified>
</cp:coreProperties>
</file>