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60" r:id="rId4"/>
    <p:sldId id="262" r:id="rId5"/>
    <p:sldId id="261" r:id="rId6"/>
    <p:sldId id="266" r:id="rId7"/>
    <p:sldId id="263" r:id="rId8"/>
    <p:sldId id="265" r:id="rId9"/>
    <p:sldId id="264" r:id="rId10"/>
    <p:sldId id="267" r:id="rId11"/>
    <p:sldId id="268" r:id="rId12"/>
    <p:sldId id="283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1" r:id="rId24"/>
    <p:sldId id="284" r:id="rId25"/>
    <p:sldId id="280" r:id="rId26"/>
    <p:sldId id="285" r:id="rId27"/>
    <p:sldId id="286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9" autoAdjust="0"/>
    <p:restoredTop sz="90988" autoAdjust="0"/>
  </p:normalViewPr>
  <p:slideViewPr>
    <p:cSldViewPr snapToGrid="0">
      <p:cViewPr varScale="1">
        <p:scale>
          <a:sx n="55" d="100"/>
          <a:sy n="55" d="100"/>
        </p:scale>
        <p:origin x="-114" y="-139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Product 1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430</c:v>
                </c:pt>
                <c:pt idx="1">
                  <c:v>250</c:v>
                </c:pt>
                <c:pt idx="2">
                  <c:v>350</c:v>
                </c:pt>
                <c:pt idx="3">
                  <c:v>450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 2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</c:v>
                </c:pt>
                <c:pt idx="1">
                  <c:v>440</c:v>
                </c:pt>
                <c:pt idx="2">
                  <c:v>180</c:v>
                </c:pt>
                <c:pt idx="3">
                  <c:v>280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Product 3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</c:v>
                </c:pt>
                <c:pt idx="1">
                  <c:v>200</c:v>
                </c:pt>
                <c:pt idx="2">
                  <c:v>300</c:v>
                </c:pt>
                <c:pt idx="3">
                  <c:v>500</c:v>
                </c:pt>
              </c:numCache>
            </c:numRef>
          </c:val>
          <c:smooth val="0"/>
        </c:ser>
        <c:ser>
          <c:idx val="3"/>
          <c:order val="3"/>
          <c:tx>
            <c:v>Product 4</c:v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Sheet1!$E$2:$E$5</c:f>
              <c:numCache>
                <c:formatCode>General</c:formatCode>
                <c:ptCount val="4"/>
                <c:pt idx="0">
                  <c:v>200</c:v>
                </c:pt>
                <c:pt idx="1">
                  <c:v>200</c:v>
                </c:pt>
                <c:pt idx="2">
                  <c:v>400</c:v>
                </c:pt>
                <c:pt idx="3">
                  <c:v>400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marker val="1"/>
        <c:smooth val="0"/>
        <c:axId val="239728512"/>
        <c:axId val="248719616"/>
      </c:lineChart>
      <c:catAx>
        <c:axId val="23972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8719616"/>
        <c:crosses val="autoZero"/>
        <c:auto val="1"/>
        <c:lblAlgn val="ctr"/>
        <c:lblOffset val="100"/>
        <c:noMultiLvlLbl val="0"/>
      </c:catAx>
      <c:valAx>
        <c:axId val="248719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9728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alpha val="5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noFill/>
            <a:ln w="9525" cap="flat" cmpd="sng" algn="ctr">
              <a:solidFill>
                <a:schemeClr val="bg1"/>
              </a:solidFill>
              <a:round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9A0093D5-EADB-47D5-A4FD-5590ADD66F19}" type="VALUE">
                      <a:rPr lang="en-US" altLang="zh-CN">
                        <a:solidFill>
                          <a:schemeClr val="tx1"/>
                        </a:solidFill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A71917D9-3D2F-4DB9-B534-786BACC2369E}" type="VALUE">
                      <a:rPr lang="en-US" altLang="zh-CN"/>
                      <a:pPr/>
                      <a:t>[值]</a:t>
                    </a:fld>
                    <a:endParaRPr lang="zh-CN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00EA0152-742A-4B72-8EE0-700FCB5B3E22}" type="VALUE">
                      <a:rPr lang="en-US" altLang="zh-CN">
                        <a:solidFill>
                          <a:schemeClr val="tx1"/>
                        </a:solidFill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192832"/>
        <c:axId val="39194624"/>
      </c:barChart>
      <c:catAx>
        <c:axId val="3919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194624"/>
        <c:crosses val="autoZero"/>
        <c:auto val="1"/>
        <c:lblAlgn val="ctr"/>
        <c:lblOffset val="100"/>
        <c:noMultiLvlLbl val="0"/>
      </c:catAx>
      <c:valAx>
        <c:axId val="39194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919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3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  <c:pt idx="1">
                  <c:v>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3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  <c:pt idx="1">
                  <c:v>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3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  <c:pt idx="1">
                  <c:v>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15.2</c:v>
                </c:pt>
                <c:pt idx="1">
                  <c:v>10.199999999999999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E9042-F74A-4F72-8981-F87C10C44EB6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F0574-B540-45E6-9791-14C80151E9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7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49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2274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424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4122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661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289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621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4032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7278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044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746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4547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0027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9104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2596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7461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8612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11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6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255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952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686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323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782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41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1416864" y="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5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9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82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7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25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204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958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49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26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905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18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4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87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08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6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504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00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38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040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42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67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68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2AFB5-C8F9-408D-8C5F-676BE5907ED1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26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106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microsoft.com/office/2007/relationships/hdphoto" Target="../media/hdphoto4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A_文本框 23"/>
          <p:cNvSpPr txBox="1"/>
          <p:nvPr>
            <p:custDataLst>
              <p:tags r:id="rId1"/>
            </p:custDataLst>
          </p:nvPr>
        </p:nvSpPr>
        <p:spPr>
          <a:xfrm>
            <a:off x="3895300" y="2993793"/>
            <a:ext cx="4613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+mj-lt"/>
                <a:ea typeface="幼圆" panose="02010509060101010101" pitchFamily="49" charset="-122"/>
              </a:rPr>
              <a:t>BUSINESS  TEMPLATE</a:t>
            </a:r>
          </a:p>
        </p:txBody>
      </p:sp>
      <p:sp>
        <p:nvSpPr>
          <p:cNvPr id="41" name="PA_燕尾形 40"/>
          <p:cNvSpPr/>
          <p:nvPr>
            <p:custDataLst>
              <p:tags r:id="rId2"/>
            </p:custDataLst>
          </p:nvPr>
        </p:nvSpPr>
        <p:spPr>
          <a:xfrm>
            <a:off x="4912988" y="6220469"/>
            <a:ext cx="180625" cy="281635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PA_文本框 41"/>
          <p:cNvSpPr txBox="1"/>
          <p:nvPr>
            <p:custDataLst>
              <p:tags r:id="rId3"/>
            </p:custDataLst>
          </p:nvPr>
        </p:nvSpPr>
        <p:spPr>
          <a:xfrm>
            <a:off x="5120604" y="6130453"/>
            <a:ext cx="203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75000"/>
                  </a:schemeClr>
                </a:solidFill>
              </a:rPr>
              <a:t>s</a:t>
            </a:r>
            <a:r>
              <a:rPr lang="en-US" altLang="zh-CN" sz="2400" dirty="0" smtClean="0">
                <a:solidFill>
                  <a:schemeClr val="bg2">
                    <a:lumMod val="75000"/>
                  </a:schemeClr>
                </a:solidFill>
              </a:rPr>
              <a:t>lide to unlock</a:t>
            </a:r>
            <a:endParaRPr lang="zh-CN" alt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8" name="PA_直接连接符 17"/>
          <p:cNvCxnSpPr/>
          <p:nvPr>
            <p:custDataLst>
              <p:tags r:id="rId4"/>
            </p:custDataLst>
          </p:nvPr>
        </p:nvCxnSpPr>
        <p:spPr>
          <a:xfrm>
            <a:off x="3019306" y="2898413"/>
            <a:ext cx="6083717" cy="15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A_直接连接符 20"/>
          <p:cNvCxnSpPr/>
          <p:nvPr>
            <p:custDataLst>
              <p:tags r:id="rId5"/>
            </p:custDataLst>
          </p:nvPr>
        </p:nvCxnSpPr>
        <p:spPr>
          <a:xfrm>
            <a:off x="3019306" y="3795511"/>
            <a:ext cx="6083717" cy="15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文本框 1"/>
          <p:cNvSpPr txBox="1"/>
          <p:nvPr>
            <p:custDataLst>
              <p:tags r:id="rId6"/>
            </p:custDataLst>
          </p:nvPr>
        </p:nvSpPr>
        <p:spPr>
          <a:xfrm>
            <a:off x="5083029" y="1805486"/>
            <a:ext cx="22220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PA_文本框 34"/>
          <p:cNvSpPr txBox="1"/>
          <p:nvPr>
            <p:custDataLst>
              <p:tags r:id="rId7"/>
            </p:custDataLst>
          </p:nvPr>
        </p:nvSpPr>
        <p:spPr>
          <a:xfrm>
            <a:off x="5758036" y="4366395"/>
            <a:ext cx="60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幼圆" panose="02010509060101010101" pitchFamily="49" charset="-122"/>
              </a:rPr>
              <a:t>IOS</a:t>
            </a:r>
          </a:p>
        </p:txBody>
      </p:sp>
      <p:sp>
        <p:nvSpPr>
          <p:cNvPr id="36" name="PA_文本框 35"/>
          <p:cNvSpPr txBox="1"/>
          <p:nvPr>
            <p:custDataLst>
              <p:tags r:id="rId8"/>
            </p:custDataLst>
          </p:nvPr>
        </p:nvSpPr>
        <p:spPr>
          <a:xfrm>
            <a:off x="4965905" y="3904730"/>
            <a:ext cx="2228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Designed by Gomi</a:t>
            </a:r>
          </a:p>
        </p:txBody>
      </p:sp>
    </p:spTree>
    <p:extLst>
      <p:ext uri="{BB962C8B-B14F-4D97-AF65-F5344CB8AC3E}">
        <p14:creationId xmlns:p14="http://schemas.microsoft.com/office/powerpoint/2010/main" val="181018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0"/>
    </mc:Choice>
    <mc:Fallback xmlns="">
      <p:transition spd="slow" advTm="30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/>
      <p:bldP spid="35" grpId="0"/>
      <p:bldP spid="36" grpId="0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496056" y="939147"/>
            <a:ext cx="3301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Our Products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79715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194415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698" y="2891491"/>
            <a:ext cx="1170533" cy="93886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8590" y="2891491"/>
            <a:ext cx="1036410" cy="90838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4993" y="2891491"/>
            <a:ext cx="969348" cy="99373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6056" y="2985101"/>
            <a:ext cx="962330" cy="814773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1966478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Computer</a:t>
            </a:r>
            <a:endParaRPr lang="zh-CN" altLang="en-US" dirty="0"/>
          </a:p>
        </p:txBody>
      </p:sp>
      <p:sp>
        <p:nvSpPr>
          <p:cNvPr id="29" name="圆角矩形 28"/>
          <p:cNvSpPr/>
          <p:nvPr/>
        </p:nvSpPr>
        <p:spPr>
          <a:xfrm>
            <a:off x="4347550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CD</a:t>
            </a:r>
            <a:endParaRPr lang="zh-CN" altLang="en-US" dirty="0"/>
          </a:p>
        </p:txBody>
      </p:sp>
      <p:sp>
        <p:nvSpPr>
          <p:cNvPr id="30" name="圆角矩形 29"/>
          <p:cNvSpPr/>
          <p:nvPr/>
        </p:nvSpPr>
        <p:spPr>
          <a:xfrm>
            <a:off x="6646293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Earphone</a:t>
            </a:r>
            <a:endParaRPr lang="zh-CN" altLang="en-US" dirty="0"/>
          </a:p>
        </p:txBody>
      </p:sp>
      <p:sp>
        <p:nvSpPr>
          <p:cNvPr id="31" name="圆角矩形 30"/>
          <p:cNvSpPr/>
          <p:nvPr/>
        </p:nvSpPr>
        <p:spPr>
          <a:xfrm>
            <a:off x="8777124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Game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709315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091529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390272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521103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74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649">
        <p14:flythrough/>
      </p:transition>
    </mc:Choice>
    <mc:Fallback xmlns="">
      <p:transition spd="slow" advTm="46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1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82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73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 animBg="1"/>
      <p:bldP spid="29" grpId="0" animBg="1"/>
      <p:bldP spid="30" grpId="0" animBg="1"/>
      <p:bldP spid="31" grpId="0" animBg="1"/>
      <p:bldP spid="32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4029997" y="982010"/>
            <a:ext cx="4205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Marketing Mode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直接连接符 17"/>
          <p:cNvCxnSpPr>
            <a:stCxn id="17" idx="3"/>
          </p:cNvCxnSpPr>
          <p:nvPr/>
        </p:nvCxnSpPr>
        <p:spPr>
          <a:xfrm flipV="1">
            <a:off x="8235029" y="1366730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7" idx="1"/>
          </p:cNvCxnSpPr>
          <p:nvPr/>
        </p:nvCxnSpPr>
        <p:spPr>
          <a:xfrm>
            <a:off x="2728356" y="1366730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流程图: 联系 23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流程图: 联系 24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748984" y="2345986"/>
            <a:ext cx="2460978" cy="2350258"/>
            <a:chOff x="1748984" y="2345986"/>
            <a:chExt cx="2460978" cy="2350258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30294" y="2671936"/>
              <a:ext cx="1698359" cy="1698359"/>
            </a:xfrm>
            <a:prstGeom prst="rect">
              <a:avLst/>
            </a:prstGeom>
          </p:spPr>
        </p:pic>
        <p:sp>
          <p:nvSpPr>
            <p:cNvPr id="33" name="椭圆 32"/>
            <p:cNvSpPr/>
            <p:nvPr/>
          </p:nvSpPr>
          <p:spPr>
            <a:xfrm>
              <a:off x="1748984" y="2345986"/>
              <a:ext cx="2460978" cy="235025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10868" y="2671936"/>
            <a:ext cx="2043289" cy="1941689"/>
            <a:chOff x="5110868" y="2671936"/>
            <a:chExt cx="2043289" cy="1941689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4698" y="2992341"/>
              <a:ext cx="1423811" cy="1423811"/>
            </a:xfrm>
            <a:prstGeom prst="rect">
              <a:avLst/>
            </a:prstGeom>
          </p:spPr>
        </p:pic>
        <p:sp>
          <p:nvSpPr>
            <p:cNvPr id="35" name="椭圆 34"/>
            <p:cNvSpPr/>
            <p:nvPr/>
          </p:nvSpPr>
          <p:spPr>
            <a:xfrm>
              <a:off x="5110868" y="2671936"/>
              <a:ext cx="2043289" cy="1941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055063" y="2791244"/>
            <a:ext cx="1905000" cy="1905000"/>
            <a:chOff x="8355681" y="2751746"/>
            <a:chExt cx="1905000" cy="190500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55681" y="2751746"/>
              <a:ext cx="1905000" cy="190500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/>
          </p:nvSpPr>
          <p:spPr>
            <a:xfrm>
              <a:off x="8476334" y="2859046"/>
              <a:ext cx="1663695" cy="15674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135910" y="4908797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354356" y="4908797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294931" y="4908796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262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101">
        <p14:flythrough/>
      </p:transition>
    </mc:Choice>
    <mc:Fallback xmlns="">
      <p:transition spd="slow" advTm="31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88114" y="939147"/>
            <a:ext cx="14157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Deals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6803886" y="1323867"/>
            <a:ext cx="1581578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740727" y="1323867"/>
            <a:ext cx="1647387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059" y="3545561"/>
            <a:ext cx="812186" cy="812186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38" y="2611917"/>
            <a:ext cx="786301" cy="786301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221" y="4699000"/>
            <a:ext cx="864659" cy="864659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5172394" y="2027431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153819" y="3544605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121790" y="5563659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263686" y="3544605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012360" y="3867770"/>
            <a:ext cx="166258" cy="174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46" idx="0"/>
            <a:endCxn id="40" idx="2"/>
          </p:cNvCxnSpPr>
          <p:nvPr/>
        </p:nvCxnSpPr>
        <p:spPr>
          <a:xfrm flipV="1">
            <a:off x="6095489" y="3398218"/>
            <a:ext cx="0" cy="4695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46" idx="2"/>
            <a:endCxn id="39" idx="3"/>
          </p:cNvCxnSpPr>
          <p:nvPr/>
        </p:nvCxnSpPr>
        <p:spPr>
          <a:xfrm flipH="1" flipV="1">
            <a:off x="4977245" y="3951654"/>
            <a:ext cx="1035115" cy="3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6" idx="6"/>
            <a:endCxn id="62" idx="1"/>
          </p:cNvCxnSpPr>
          <p:nvPr/>
        </p:nvCxnSpPr>
        <p:spPr>
          <a:xfrm flipV="1">
            <a:off x="6178618" y="3950973"/>
            <a:ext cx="984894" cy="394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46" idx="4"/>
            <a:endCxn id="41" idx="0"/>
          </p:cNvCxnSpPr>
          <p:nvPr/>
        </p:nvCxnSpPr>
        <p:spPr>
          <a:xfrm>
            <a:off x="6095489" y="4042064"/>
            <a:ext cx="1062" cy="6569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图片 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512" y="3446794"/>
            <a:ext cx="1008357" cy="100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7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802">
        <p14:flythrough/>
      </p:transition>
    </mc:Choice>
    <mc:Fallback xmlns="">
      <p:transition spd="slow" advTm="48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 animBg="1"/>
      <p:bldP spid="4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88114" y="939147"/>
            <a:ext cx="14157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Calibri Light" panose="020F0302020204030204"/>
              </a:rPr>
              <a:t>Deals</a:t>
            </a:r>
            <a:endParaRPr lang="zh-CN" altLang="en-US" sz="4400" b="1" dirty="0">
              <a:solidFill>
                <a:prstClr val="white"/>
              </a:solidFill>
              <a:latin typeface="Calibri Light" panose="020F0302020204030204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6803886" y="1323867"/>
            <a:ext cx="1581578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740727" y="1323867"/>
            <a:ext cx="1647387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527194387"/>
              </p:ext>
            </p:extLst>
          </p:nvPr>
        </p:nvGraphicFramePr>
        <p:xfrm>
          <a:off x="2771406" y="2119256"/>
          <a:ext cx="6563360" cy="3803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3409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642"/>
    </mc:Choice>
    <mc:Fallback xmlns="">
      <p:transition advTm="16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01533" y="4541609"/>
            <a:ext cx="21889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white"/>
                </a:solidFill>
              </a:rPr>
              <a:t>Prospect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93458" y="5371714"/>
            <a:ext cx="1906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latin typeface="Calibri Light" panose="020F0302020204030204"/>
              </a:rPr>
              <a:t>Sales model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88917" y="5989313"/>
            <a:ext cx="220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Service </a:t>
            </a:r>
            <a:r>
              <a:rPr lang="en-US" altLang="zh-CN" sz="2800" dirty="0">
                <a:solidFill>
                  <a:prstClr val="white"/>
                </a:solidFill>
                <a:latin typeface="Calibri Light" panose="020F0302020204030204"/>
              </a:rPr>
              <a:t>object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80407" y="509053"/>
            <a:ext cx="637200" cy="588228"/>
          </a:xfrm>
          <a:custGeom>
            <a:avLst/>
            <a:gdLst/>
            <a:ahLst/>
            <a:cxnLst/>
            <a:rect l="l" t="t" r="r" b="b"/>
            <a:pathLst>
              <a:path w="637200" h="588228">
                <a:moveTo>
                  <a:pt x="309140" y="138491"/>
                </a:moveTo>
                <a:cubicBezTo>
                  <a:pt x="298623" y="138491"/>
                  <a:pt x="288804" y="139477"/>
                  <a:pt x="279684" y="141449"/>
                </a:cubicBezTo>
                <a:cubicBezTo>
                  <a:pt x="270564" y="143421"/>
                  <a:pt x="262511" y="145845"/>
                  <a:pt x="255527" y="148721"/>
                </a:cubicBezTo>
                <a:cubicBezTo>
                  <a:pt x="248543" y="151596"/>
                  <a:pt x="242668" y="154513"/>
                  <a:pt x="237903" y="157471"/>
                </a:cubicBezTo>
                <a:cubicBezTo>
                  <a:pt x="233137" y="160429"/>
                  <a:pt x="229974" y="162689"/>
                  <a:pt x="228413" y="164250"/>
                </a:cubicBezTo>
                <a:cubicBezTo>
                  <a:pt x="226852" y="165811"/>
                  <a:pt x="225742" y="167167"/>
                  <a:pt x="225085" y="168317"/>
                </a:cubicBezTo>
                <a:cubicBezTo>
                  <a:pt x="224428" y="169467"/>
                  <a:pt x="223853" y="170741"/>
                  <a:pt x="223360" y="172138"/>
                </a:cubicBezTo>
                <a:cubicBezTo>
                  <a:pt x="222867" y="173535"/>
                  <a:pt x="222538" y="175178"/>
                  <a:pt x="222374" y="177068"/>
                </a:cubicBezTo>
                <a:cubicBezTo>
                  <a:pt x="222209" y="178958"/>
                  <a:pt x="222127" y="181135"/>
                  <a:pt x="222127" y="183600"/>
                </a:cubicBezTo>
                <a:cubicBezTo>
                  <a:pt x="222127" y="187215"/>
                  <a:pt x="222250" y="190132"/>
                  <a:pt x="222497" y="192351"/>
                </a:cubicBezTo>
                <a:cubicBezTo>
                  <a:pt x="222743" y="194569"/>
                  <a:pt x="223154" y="196294"/>
                  <a:pt x="223729" y="197527"/>
                </a:cubicBezTo>
                <a:cubicBezTo>
                  <a:pt x="224304" y="198759"/>
                  <a:pt x="225044" y="199581"/>
                  <a:pt x="225948" y="199992"/>
                </a:cubicBezTo>
                <a:cubicBezTo>
                  <a:pt x="226852" y="200403"/>
                  <a:pt x="227879" y="200608"/>
                  <a:pt x="229029" y="200608"/>
                </a:cubicBezTo>
                <a:cubicBezTo>
                  <a:pt x="230672" y="200608"/>
                  <a:pt x="233548" y="199170"/>
                  <a:pt x="237656" y="196294"/>
                </a:cubicBezTo>
                <a:cubicBezTo>
                  <a:pt x="241765" y="193419"/>
                  <a:pt x="246941" y="190338"/>
                  <a:pt x="253186" y="187051"/>
                </a:cubicBezTo>
                <a:cubicBezTo>
                  <a:pt x="259430" y="183764"/>
                  <a:pt x="266537" y="180683"/>
                  <a:pt x="274508" y="177807"/>
                </a:cubicBezTo>
                <a:cubicBezTo>
                  <a:pt x="282478" y="174931"/>
                  <a:pt x="291228" y="173494"/>
                  <a:pt x="300759" y="173494"/>
                </a:cubicBezTo>
                <a:cubicBezTo>
                  <a:pt x="309469" y="173494"/>
                  <a:pt x="317151" y="174767"/>
                  <a:pt x="323807" y="177314"/>
                </a:cubicBezTo>
                <a:cubicBezTo>
                  <a:pt x="330462" y="179861"/>
                  <a:pt x="335926" y="183353"/>
                  <a:pt x="340199" y="187790"/>
                </a:cubicBezTo>
                <a:cubicBezTo>
                  <a:pt x="344471" y="192227"/>
                  <a:pt x="347676" y="197445"/>
                  <a:pt x="349812" y="203443"/>
                </a:cubicBezTo>
                <a:cubicBezTo>
                  <a:pt x="351949" y="209441"/>
                  <a:pt x="353017" y="215727"/>
                  <a:pt x="353017" y="222300"/>
                </a:cubicBezTo>
                <a:cubicBezTo>
                  <a:pt x="353017" y="231338"/>
                  <a:pt x="351414" y="239514"/>
                  <a:pt x="348210" y="246826"/>
                </a:cubicBezTo>
                <a:cubicBezTo>
                  <a:pt x="345006" y="254139"/>
                  <a:pt x="340404" y="260425"/>
                  <a:pt x="334406" y="265683"/>
                </a:cubicBezTo>
                <a:cubicBezTo>
                  <a:pt x="328408" y="270942"/>
                  <a:pt x="321095" y="274968"/>
                  <a:pt x="312468" y="277762"/>
                </a:cubicBezTo>
                <a:cubicBezTo>
                  <a:pt x="303841" y="280555"/>
                  <a:pt x="294104" y="281952"/>
                  <a:pt x="283258" y="281952"/>
                </a:cubicBezTo>
                <a:lnTo>
                  <a:pt x="255404" y="281952"/>
                </a:lnTo>
                <a:cubicBezTo>
                  <a:pt x="253925" y="281952"/>
                  <a:pt x="252610" y="282240"/>
                  <a:pt x="251460" y="282815"/>
                </a:cubicBezTo>
                <a:cubicBezTo>
                  <a:pt x="250310" y="283390"/>
                  <a:pt x="249283" y="284294"/>
                  <a:pt x="248379" y="285526"/>
                </a:cubicBezTo>
                <a:cubicBezTo>
                  <a:pt x="247475" y="286759"/>
                  <a:pt x="246777" y="288402"/>
                  <a:pt x="246284" y="290456"/>
                </a:cubicBezTo>
                <a:cubicBezTo>
                  <a:pt x="245791" y="292510"/>
                  <a:pt x="245544" y="295099"/>
                  <a:pt x="245544" y="298221"/>
                </a:cubicBezTo>
                <a:cubicBezTo>
                  <a:pt x="245544" y="301672"/>
                  <a:pt x="245841" y="304465"/>
                  <a:pt x="246436" y="306602"/>
                </a:cubicBezTo>
                <a:cubicBezTo>
                  <a:pt x="247030" y="308738"/>
                  <a:pt x="247794" y="310464"/>
                  <a:pt x="248727" y="311778"/>
                </a:cubicBezTo>
                <a:cubicBezTo>
                  <a:pt x="249661" y="313093"/>
                  <a:pt x="250764" y="314038"/>
                  <a:pt x="252036" y="314613"/>
                </a:cubicBezTo>
                <a:cubicBezTo>
                  <a:pt x="253308" y="315188"/>
                  <a:pt x="254623" y="315476"/>
                  <a:pt x="255982" y="315476"/>
                </a:cubicBezTo>
                <a:lnTo>
                  <a:pt x="287295" y="315476"/>
                </a:lnTo>
                <a:cubicBezTo>
                  <a:pt x="300364" y="315476"/>
                  <a:pt x="312033" y="316872"/>
                  <a:pt x="322301" y="319666"/>
                </a:cubicBezTo>
                <a:cubicBezTo>
                  <a:pt x="332569" y="322460"/>
                  <a:pt x="341225" y="326486"/>
                  <a:pt x="348268" y="331744"/>
                </a:cubicBezTo>
                <a:cubicBezTo>
                  <a:pt x="355311" y="337003"/>
                  <a:pt x="360657" y="343248"/>
                  <a:pt x="364305" y="350478"/>
                </a:cubicBezTo>
                <a:cubicBezTo>
                  <a:pt x="367954" y="357709"/>
                  <a:pt x="369778" y="365843"/>
                  <a:pt x="369778" y="374881"/>
                </a:cubicBezTo>
                <a:cubicBezTo>
                  <a:pt x="369778" y="383098"/>
                  <a:pt x="368346" y="390698"/>
                  <a:pt x="365480" y="397682"/>
                </a:cubicBezTo>
                <a:cubicBezTo>
                  <a:pt x="362615" y="404666"/>
                  <a:pt x="358316" y="410705"/>
                  <a:pt x="352583" y="415800"/>
                </a:cubicBezTo>
                <a:cubicBezTo>
                  <a:pt x="346851" y="420894"/>
                  <a:pt x="339771" y="424838"/>
                  <a:pt x="331342" y="427632"/>
                </a:cubicBezTo>
                <a:cubicBezTo>
                  <a:pt x="322914" y="430425"/>
                  <a:pt x="313137" y="431822"/>
                  <a:pt x="302011" y="431822"/>
                </a:cubicBezTo>
                <a:cubicBezTo>
                  <a:pt x="290547" y="431822"/>
                  <a:pt x="280137" y="430507"/>
                  <a:pt x="270781" y="427878"/>
                </a:cubicBezTo>
                <a:cubicBezTo>
                  <a:pt x="261426" y="425249"/>
                  <a:pt x="253250" y="422414"/>
                  <a:pt x="246253" y="419374"/>
                </a:cubicBezTo>
                <a:cubicBezTo>
                  <a:pt x="239256" y="416334"/>
                  <a:pt x="233524" y="413499"/>
                  <a:pt x="229058" y="410870"/>
                </a:cubicBezTo>
                <a:cubicBezTo>
                  <a:pt x="224591" y="408240"/>
                  <a:pt x="221599" y="406926"/>
                  <a:pt x="220082" y="406926"/>
                </a:cubicBezTo>
                <a:cubicBezTo>
                  <a:pt x="217889" y="406926"/>
                  <a:pt x="216203" y="408076"/>
                  <a:pt x="215023" y="410377"/>
                </a:cubicBezTo>
                <a:cubicBezTo>
                  <a:pt x="213843" y="412677"/>
                  <a:pt x="213253" y="416786"/>
                  <a:pt x="213253" y="422702"/>
                </a:cubicBezTo>
                <a:cubicBezTo>
                  <a:pt x="213253" y="426153"/>
                  <a:pt x="213376" y="429069"/>
                  <a:pt x="213623" y="431452"/>
                </a:cubicBezTo>
                <a:cubicBezTo>
                  <a:pt x="213869" y="433835"/>
                  <a:pt x="214239" y="435848"/>
                  <a:pt x="214732" y="437491"/>
                </a:cubicBezTo>
                <a:cubicBezTo>
                  <a:pt x="215225" y="439135"/>
                  <a:pt x="215800" y="440532"/>
                  <a:pt x="216458" y="441682"/>
                </a:cubicBezTo>
                <a:cubicBezTo>
                  <a:pt x="217115" y="442832"/>
                  <a:pt x="218060" y="443983"/>
                  <a:pt x="219292" y="445133"/>
                </a:cubicBezTo>
                <a:cubicBezTo>
                  <a:pt x="220525" y="446283"/>
                  <a:pt x="223524" y="448132"/>
                  <a:pt x="228289" y="450679"/>
                </a:cubicBezTo>
                <a:cubicBezTo>
                  <a:pt x="233055" y="453226"/>
                  <a:pt x="239053" y="455691"/>
                  <a:pt x="246284" y="458074"/>
                </a:cubicBezTo>
                <a:cubicBezTo>
                  <a:pt x="253514" y="460457"/>
                  <a:pt x="261772" y="462511"/>
                  <a:pt x="271057" y="464236"/>
                </a:cubicBezTo>
                <a:cubicBezTo>
                  <a:pt x="280341" y="465962"/>
                  <a:pt x="290324" y="466825"/>
                  <a:pt x="301006" y="466825"/>
                </a:cubicBezTo>
                <a:cubicBezTo>
                  <a:pt x="318589" y="466825"/>
                  <a:pt x="334365" y="464565"/>
                  <a:pt x="348333" y="460046"/>
                </a:cubicBezTo>
                <a:cubicBezTo>
                  <a:pt x="362301" y="455527"/>
                  <a:pt x="374051" y="449077"/>
                  <a:pt x="383582" y="440696"/>
                </a:cubicBezTo>
                <a:cubicBezTo>
                  <a:pt x="393113" y="432315"/>
                  <a:pt x="400426" y="422250"/>
                  <a:pt x="405520" y="410500"/>
                </a:cubicBezTo>
                <a:cubicBezTo>
                  <a:pt x="410615" y="398750"/>
                  <a:pt x="413162" y="385563"/>
                  <a:pt x="413162" y="370937"/>
                </a:cubicBezTo>
                <a:cubicBezTo>
                  <a:pt x="413162" y="360913"/>
                  <a:pt x="411313" y="351505"/>
                  <a:pt x="407616" y="342713"/>
                </a:cubicBezTo>
                <a:cubicBezTo>
                  <a:pt x="403918" y="333922"/>
                  <a:pt x="398783" y="326239"/>
                  <a:pt x="392210" y="319666"/>
                </a:cubicBezTo>
                <a:cubicBezTo>
                  <a:pt x="385636" y="313093"/>
                  <a:pt x="377790" y="307629"/>
                  <a:pt x="368669" y="303274"/>
                </a:cubicBezTo>
                <a:cubicBezTo>
                  <a:pt x="359549" y="298919"/>
                  <a:pt x="349484" y="296167"/>
                  <a:pt x="338473" y="295016"/>
                </a:cubicBezTo>
                <a:lnTo>
                  <a:pt x="338473" y="294523"/>
                </a:lnTo>
                <a:cubicBezTo>
                  <a:pt x="348169" y="292716"/>
                  <a:pt x="356714" y="289470"/>
                  <a:pt x="364109" y="284787"/>
                </a:cubicBezTo>
                <a:cubicBezTo>
                  <a:pt x="371504" y="280103"/>
                  <a:pt x="377749" y="274434"/>
                  <a:pt x="382843" y="267779"/>
                </a:cubicBezTo>
                <a:cubicBezTo>
                  <a:pt x="387937" y="261123"/>
                  <a:pt x="391799" y="253482"/>
                  <a:pt x="394428" y="244854"/>
                </a:cubicBezTo>
                <a:cubicBezTo>
                  <a:pt x="397057" y="236227"/>
                  <a:pt x="398372" y="226901"/>
                  <a:pt x="398372" y="216877"/>
                </a:cubicBezTo>
                <a:cubicBezTo>
                  <a:pt x="398372" y="205209"/>
                  <a:pt x="396523" y="194569"/>
                  <a:pt x="392826" y="184956"/>
                </a:cubicBezTo>
                <a:cubicBezTo>
                  <a:pt x="389128" y="175342"/>
                  <a:pt x="383541" y="167085"/>
                  <a:pt x="376064" y="160183"/>
                </a:cubicBezTo>
                <a:cubicBezTo>
                  <a:pt x="368587" y="153281"/>
                  <a:pt x="359261" y="147940"/>
                  <a:pt x="348087" y="144160"/>
                </a:cubicBezTo>
                <a:cubicBezTo>
                  <a:pt x="336912" y="140381"/>
                  <a:pt x="323930" y="138491"/>
                  <a:pt x="309140" y="138491"/>
                </a:cubicBezTo>
                <a:close/>
                <a:moveTo>
                  <a:pt x="318600" y="0"/>
                </a:moveTo>
                <a:cubicBezTo>
                  <a:pt x="494558" y="0"/>
                  <a:pt x="637200" y="131679"/>
                  <a:pt x="637200" y="294114"/>
                </a:cubicBezTo>
                <a:cubicBezTo>
                  <a:pt x="637200" y="456549"/>
                  <a:pt x="494558" y="588228"/>
                  <a:pt x="318600" y="588228"/>
                </a:cubicBezTo>
                <a:cubicBezTo>
                  <a:pt x="142642" y="588228"/>
                  <a:pt x="0" y="456549"/>
                  <a:pt x="0" y="294114"/>
                </a:cubicBezTo>
                <a:cubicBezTo>
                  <a:pt x="0" y="131679"/>
                  <a:pt x="142642" y="0"/>
                  <a:pt x="318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3" name="Freeform 9"/>
          <p:cNvSpPr>
            <a:spLocks noEditPoints="1"/>
          </p:cNvSpPr>
          <p:nvPr/>
        </p:nvSpPr>
        <p:spPr bwMode="auto">
          <a:xfrm>
            <a:off x="5612534" y="2925779"/>
            <a:ext cx="959141" cy="933417"/>
          </a:xfrm>
          <a:custGeom>
            <a:avLst/>
            <a:gdLst>
              <a:gd name="T0" fmla="*/ 76 w 851"/>
              <a:gd name="T1" fmla="*/ 73 h 902"/>
              <a:gd name="T2" fmla="*/ 851 w 851"/>
              <a:gd name="T3" fmla="*/ 818 h 902"/>
              <a:gd name="T4" fmla="*/ 76 w 851"/>
              <a:gd name="T5" fmla="*/ 902 h 902"/>
              <a:gd name="T6" fmla="*/ 0 w 851"/>
              <a:gd name="T7" fmla="*/ 818 h 902"/>
              <a:gd name="T8" fmla="*/ 0 w 851"/>
              <a:gd name="T9" fmla="*/ 73 h 902"/>
              <a:gd name="T10" fmla="*/ 161 w 851"/>
              <a:gd name="T11" fmla="*/ 478 h 902"/>
              <a:gd name="T12" fmla="*/ 165 w 851"/>
              <a:gd name="T13" fmla="*/ 476 h 902"/>
              <a:gd name="T14" fmla="*/ 171 w 851"/>
              <a:gd name="T15" fmla="*/ 471 h 902"/>
              <a:gd name="T16" fmla="*/ 191 w 851"/>
              <a:gd name="T17" fmla="*/ 463 h 902"/>
              <a:gd name="T18" fmla="*/ 230 w 851"/>
              <a:gd name="T19" fmla="*/ 452 h 902"/>
              <a:gd name="T20" fmla="*/ 288 w 851"/>
              <a:gd name="T21" fmla="*/ 445 h 902"/>
              <a:gd name="T22" fmla="*/ 327 w 851"/>
              <a:gd name="T23" fmla="*/ 445 h 902"/>
              <a:gd name="T24" fmla="*/ 396 w 851"/>
              <a:gd name="T25" fmla="*/ 445 h 902"/>
              <a:gd name="T26" fmla="*/ 442 w 851"/>
              <a:gd name="T27" fmla="*/ 439 h 902"/>
              <a:gd name="T28" fmla="*/ 485 w 851"/>
              <a:gd name="T29" fmla="*/ 426 h 902"/>
              <a:gd name="T30" fmla="*/ 526 w 851"/>
              <a:gd name="T31" fmla="*/ 400 h 902"/>
              <a:gd name="T32" fmla="*/ 563 w 851"/>
              <a:gd name="T33" fmla="*/ 361 h 902"/>
              <a:gd name="T34" fmla="*/ 600 w 851"/>
              <a:gd name="T35" fmla="*/ 305 h 902"/>
              <a:gd name="T36" fmla="*/ 632 w 851"/>
              <a:gd name="T37" fmla="*/ 227 h 902"/>
              <a:gd name="T38" fmla="*/ 708 w 851"/>
              <a:gd name="T39" fmla="*/ 197 h 902"/>
              <a:gd name="T40" fmla="*/ 660 w 851"/>
              <a:gd name="T41" fmla="*/ 0 h 902"/>
              <a:gd name="T42" fmla="*/ 513 w 851"/>
              <a:gd name="T43" fmla="*/ 140 h 902"/>
              <a:gd name="T44" fmla="*/ 567 w 851"/>
              <a:gd name="T45" fmla="*/ 156 h 902"/>
              <a:gd name="T46" fmla="*/ 541 w 851"/>
              <a:gd name="T47" fmla="*/ 225 h 902"/>
              <a:gd name="T48" fmla="*/ 515 w 851"/>
              <a:gd name="T49" fmla="*/ 275 h 902"/>
              <a:gd name="T50" fmla="*/ 487 w 851"/>
              <a:gd name="T51" fmla="*/ 311 h 902"/>
              <a:gd name="T52" fmla="*/ 459 w 851"/>
              <a:gd name="T53" fmla="*/ 335 h 902"/>
              <a:gd name="T54" fmla="*/ 427 w 851"/>
              <a:gd name="T55" fmla="*/ 350 h 902"/>
              <a:gd name="T56" fmla="*/ 396 w 851"/>
              <a:gd name="T57" fmla="*/ 359 h 902"/>
              <a:gd name="T58" fmla="*/ 327 w 851"/>
              <a:gd name="T59" fmla="*/ 361 h 902"/>
              <a:gd name="T60" fmla="*/ 282 w 851"/>
              <a:gd name="T61" fmla="*/ 361 h 902"/>
              <a:gd name="T62" fmla="*/ 232 w 851"/>
              <a:gd name="T63" fmla="*/ 365 h 902"/>
              <a:gd name="T64" fmla="*/ 182 w 851"/>
              <a:gd name="T65" fmla="*/ 376 h 902"/>
              <a:gd name="T66" fmla="*/ 130 w 851"/>
              <a:gd name="T67" fmla="*/ 398 h 902"/>
              <a:gd name="T68" fmla="*/ 124 w 851"/>
              <a:gd name="T69" fmla="*/ 400 h 902"/>
              <a:gd name="T70" fmla="*/ 117 w 851"/>
              <a:gd name="T71" fmla="*/ 404 h 902"/>
              <a:gd name="T72" fmla="*/ 604 w 851"/>
              <a:gd name="T73" fmla="*/ 792 h 902"/>
              <a:gd name="T74" fmla="*/ 747 w 851"/>
              <a:gd name="T75" fmla="*/ 275 h 902"/>
              <a:gd name="T76" fmla="*/ 604 w 851"/>
              <a:gd name="T77" fmla="*/ 792 h 902"/>
              <a:gd name="T78" fmla="*/ 394 w 851"/>
              <a:gd name="T79" fmla="*/ 792 h 902"/>
              <a:gd name="T80" fmla="*/ 537 w 851"/>
              <a:gd name="T81" fmla="*/ 603 h 902"/>
              <a:gd name="T82" fmla="*/ 394 w 851"/>
              <a:gd name="T83" fmla="*/ 792 h 902"/>
              <a:gd name="T84" fmla="*/ 191 w 851"/>
              <a:gd name="T85" fmla="*/ 792 h 902"/>
              <a:gd name="T86" fmla="*/ 334 w 851"/>
              <a:gd name="T87" fmla="*/ 521 h 902"/>
              <a:gd name="T88" fmla="*/ 191 w 851"/>
              <a:gd name="T89" fmla="*/ 79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1" h="902">
                <a:moveTo>
                  <a:pt x="0" y="73"/>
                </a:moveTo>
                <a:lnTo>
                  <a:pt x="76" y="73"/>
                </a:lnTo>
                <a:lnTo>
                  <a:pt x="76" y="818"/>
                </a:lnTo>
                <a:lnTo>
                  <a:pt x="851" y="818"/>
                </a:lnTo>
                <a:lnTo>
                  <a:pt x="851" y="902"/>
                </a:lnTo>
                <a:lnTo>
                  <a:pt x="76" y="902"/>
                </a:lnTo>
                <a:lnTo>
                  <a:pt x="0" y="902"/>
                </a:lnTo>
                <a:lnTo>
                  <a:pt x="0" y="818"/>
                </a:lnTo>
                <a:lnTo>
                  <a:pt x="0" y="73"/>
                </a:lnTo>
                <a:lnTo>
                  <a:pt x="0" y="73"/>
                </a:lnTo>
                <a:close/>
                <a:moveTo>
                  <a:pt x="117" y="404"/>
                </a:moveTo>
                <a:lnTo>
                  <a:pt x="161" y="478"/>
                </a:lnTo>
                <a:lnTo>
                  <a:pt x="161" y="478"/>
                </a:lnTo>
                <a:lnTo>
                  <a:pt x="165" y="476"/>
                </a:lnTo>
                <a:lnTo>
                  <a:pt x="165" y="476"/>
                </a:lnTo>
                <a:lnTo>
                  <a:pt x="171" y="471"/>
                </a:lnTo>
                <a:lnTo>
                  <a:pt x="171" y="471"/>
                </a:lnTo>
                <a:lnTo>
                  <a:pt x="191" y="463"/>
                </a:lnTo>
                <a:lnTo>
                  <a:pt x="210" y="456"/>
                </a:lnTo>
                <a:lnTo>
                  <a:pt x="230" y="452"/>
                </a:lnTo>
                <a:lnTo>
                  <a:pt x="249" y="450"/>
                </a:lnTo>
                <a:lnTo>
                  <a:pt x="288" y="445"/>
                </a:lnTo>
                <a:lnTo>
                  <a:pt x="327" y="445"/>
                </a:lnTo>
                <a:lnTo>
                  <a:pt x="327" y="445"/>
                </a:lnTo>
                <a:lnTo>
                  <a:pt x="375" y="445"/>
                </a:lnTo>
                <a:lnTo>
                  <a:pt x="396" y="445"/>
                </a:lnTo>
                <a:lnTo>
                  <a:pt x="420" y="443"/>
                </a:lnTo>
                <a:lnTo>
                  <a:pt x="442" y="439"/>
                </a:lnTo>
                <a:lnTo>
                  <a:pt x="463" y="432"/>
                </a:lnTo>
                <a:lnTo>
                  <a:pt x="485" y="426"/>
                </a:lnTo>
                <a:lnTo>
                  <a:pt x="505" y="413"/>
                </a:lnTo>
                <a:lnTo>
                  <a:pt x="526" y="400"/>
                </a:lnTo>
                <a:lnTo>
                  <a:pt x="546" y="383"/>
                </a:lnTo>
                <a:lnTo>
                  <a:pt x="563" y="361"/>
                </a:lnTo>
                <a:lnTo>
                  <a:pt x="582" y="335"/>
                </a:lnTo>
                <a:lnTo>
                  <a:pt x="600" y="305"/>
                </a:lnTo>
                <a:lnTo>
                  <a:pt x="617" y="268"/>
                </a:lnTo>
                <a:lnTo>
                  <a:pt x="632" y="227"/>
                </a:lnTo>
                <a:lnTo>
                  <a:pt x="649" y="179"/>
                </a:lnTo>
                <a:lnTo>
                  <a:pt x="708" y="197"/>
                </a:lnTo>
                <a:lnTo>
                  <a:pt x="684" y="99"/>
                </a:lnTo>
                <a:lnTo>
                  <a:pt x="660" y="0"/>
                </a:lnTo>
                <a:lnTo>
                  <a:pt x="587" y="69"/>
                </a:lnTo>
                <a:lnTo>
                  <a:pt x="513" y="140"/>
                </a:lnTo>
                <a:lnTo>
                  <a:pt x="567" y="156"/>
                </a:lnTo>
                <a:lnTo>
                  <a:pt x="567" y="156"/>
                </a:lnTo>
                <a:lnTo>
                  <a:pt x="554" y="192"/>
                </a:lnTo>
                <a:lnTo>
                  <a:pt x="541" y="225"/>
                </a:lnTo>
                <a:lnTo>
                  <a:pt x="528" y="251"/>
                </a:lnTo>
                <a:lnTo>
                  <a:pt x="515" y="275"/>
                </a:lnTo>
                <a:lnTo>
                  <a:pt x="502" y="294"/>
                </a:lnTo>
                <a:lnTo>
                  <a:pt x="487" y="311"/>
                </a:lnTo>
                <a:lnTo>
                  <a:pt x="474" y="324"/>
                </a:lnTo>
                <a:lnTo>
                  <a:pt x="459" y="335"/>
                </a:lnTo>
                <a:lnTo>
                  <a:pt x="444" y="344"/>
                </a:lnTo>
                <a:lnTo>
                  <a:pt x="427" y="350"/>
                </a:lnTo>
                <a:lnTo>
                  <a:pt x="411" y="355"/>
                </a:lnTo>
                <a:lnTo>
                  <a:pt x="396" y="359"/>
                </a:lnTo>
                <a:lnTo>
                  <a:pt x="362" y="361"/>
                </a:lnTo>
                <a:lnTo>
                  <a:pt x="327" y="361"/>
                </a:lnTo>
                <a:lnTo>
                  <a:pt x="327" y="361"/>
                </a:lnTo>
                <a:lnTo>
                  <a:pt x="282" y="361"/>
                </a:lnTo>
                <a:lnTo>
                  <a:pt x="258" y="363"/>
                </a:lnTo>
                <a:lnTo>
                  <a:pt x="232" y="365"/>
                </a:lnTo>
                <a:lnTo>
                  <a:pt x="208" y="370"/>
                </a:lnTo>
                <a:lnTo>
                  <a:pt x="182" y="376"/>
                </a:lnTo>
                <a:lnTo>
                  <a:pt x="156" y="385"/>
                </a:lnTo>
                <a:lnTo>
                  <a:pt x="130" y="398"/>
                </a:lnTo>
                <a:lnTo>
                  <a:pt x="130" y="398"/>
                </a:lnTo>
                <a:lnTo>
                  <a:pt x="124" y="400"/>
                </a:lnTo>
                <a:lnTo>
                  <a:pt x="124" y="400"/>
                </a:lnTo>
                <a:lnTo>
                  <a:pt x="117" y="404"/>
                </a:lnTo>
                <a:lnTo>
                  <a:pt x="117" y="404"/>
                </a:lnTo>
                <a:close/>
                <a:moveTo>
                  <a:pt x="604" y="792"/>
                </a:moveTo>
                <a:lnTo>
                  <a:pt x="747" y="792"/>
                </a:lnTo>
                <a:lnTo>
                  <a:pt x="747" y="275"/>
                </a:lnTo>
                <a:lnTo>
                  <a:pt x="604" y="435"/>
                </a:lnTo>
                <a:lnTo>
                  <a:pt x="604" y="792"/>
                </a:lnTo>
                <a:lnTo>
                  <a:pt x="604" y="792"/>
                </a:lnTo>
                <a:close/>
                <a:moveTo>
                  <a:pt x="394" y="792"/>
                </a:moveTo>
                <a:lnTo>
                  <a:pt x="537" y="792"/>
                </a:lnTo>
                <a:lnTo>
                  <a:pt x="537" y="603"/>
                </a:lnTo>
                <a:lnTo>
                  <a:pt x="394" y="603"/>
                </a:lnTo>
                <a:lnTo>
                  <a:pt x="394" y="792"/>
                </a:lnTo>
                <a:lnTo>
                  <a:pt x="394" y="792"/>
                </a:lnTo>
                <a:close/>
                <a:moveTo>
                  <a:pt x="191" y="792"/>
                </a:moveTo>
                <a:lnTo>
                  <a:pt x="334" y="792"/>
                </a:lnTo>
                <a:lnTo>
                  <a:pt x="334" y="521"/>
                </a:lnTo>
                <a:lnTo>
                  <a:pt x="191" y="521"/>
                </a:lnTo>
                <a:lnTo>
                  <a:pt x="191" y="7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10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315">
        <p14:flythrough/>
      </p:transition>
    </mc:Choice>
    <mc:Fallback xmlns="">
      <p:transition spd="slow" advTm="63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30" grpId="0"/>
      <p:bldP spid="31" grpId="0"/>
      <p:bldP spid="29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6056" y="939147"/>
            <a:ext cx="3301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Sales Model</a:t>
            </a:r>
            <a:endParaRPr lang="en-US" altLang="zh-CN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直接连接符 2"/>
          <p:cNvCxnSpPr>
            <a:stCxn id="2" idx="3"/>
          </p:cNvCxnSpPr>
          <p:nvPr/>
        </p:nvCxnSpPr>
        <p:spPr>
          <a:xfrm flipV="1">
            <a:off x="779715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endCxn id="2" idx="1"/>
          </p:cNvCxnSpPr>
          <p:nvPr/>
        </p:nvCxnSpPr>
        <p:spPr>
          <a:xfrm>
            <a:off x="3194415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流程图: 联系 19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流程图: 联系 20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流程图: 联系 21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5466921" y="3005794"/>
            <a:ext cx="1262509" cy="1151956"/>
          </a:xfrm>
          <a:custGeom>
            <a:avLst/>
            <a:gdLst>
              <a:gd name="T0" fmla="*/ 974 w 1025"/>
              <a:gd name="T1" fmla="*/ 2 h 945"/>
              <a:gd name="T2" fmla="*/ 1015 w 1025"/>
              <a:gd name="T3" fmla="*/ 28 h 945"/>
              <a:gd name="T4" fmla="*/ 1025 w 1025"/>
              <a:gd name="T5" fmla="*/ 631 h 945"/>
              <a:gd name="T6" fmla="*/ 1015 w 1025"/>
              <a:gd name="T7" fmla="*/ 667 h 945"/>
              <a:gd name="T8" fmla="*/ 974 w 1025"/>
              <a:gd name="T9" fmla="*/ 694 h 945"/>
              <a:gd name="T10" fmla="*/ 925 w 1025"/>
              <a:gd name="T11" fmla="*/ 627 h 945"/>
              <a:gd name="T12" fmla="*/ 81 w 1025"/>
              <a:gd name="T13" fmla="*/ 627 h 945"/>
              <a:gd name="T14" fmla="*/ 432 w 1025"/>
              <a:gd name="T15" fmla="*/ 674 h 945"/>
              <a:gd name="T16" fmla="*/ 50 w 1025"/>
              <a:gd name="T17" fmla="*/ 694 h 945"/>
              <a:gd name="T18" fmla="*/ 10 w 1025"/>
              <a:gd name="T19" fmla="*/ 667 h 945"/>
              <a:gd name="T20" fmla="*/ 0 w 1025"/>
              <a:gd name="T21" fmla="*/ 65 h 945"/>
              <a:gd name="T22" fmla="*/ 10 w 1025"/>
              <a:gd name="T23" fmla="*/ 28 h 945"/>
              <a:gd name="T24" fmla="*/ 50 w 1025"/>
              <a:gd name="T25" fmla="*/ 2 h 945"/>
              <a:gd name="T26" fmla="*/ 702 w 1025"/>
              <a:gd name="T27" fmla="*/ 391 h 945"/>
              <a:gd name="T28" fmla="*/ 702 w 1025"/>
              <a:gd name="T29" fmla="*/ 375 h 945"/>
              <a:gd name="T30" fmla="*/ 899 w 1025"/>
              <a:gd name="T31" fmla="*/ 314 h 945"/>
              <a:gd name="T32" fmla="*/ 806 w 1025"/>
              <a:gd name="T33" fmla="*/ 255 h 945"/>
              <a:gd name="T34" fmla="*/ 806 w 1025"/>
              <a:gd name="T35" fmla="*/ 239 h 945"/>
              <a:gd name="T36" fmla="*/ 899 w 1025"/>
              <a:gd name="T37" fmla="*/ 184 h 945"/>
              <a:gd name="T38" fmla="*/ 806 w 1025"/>
              <a:gd name="T39" fmla="*/ 146 h 945"/>
              <a:gd name="T40" fmla="*/ 806 w 1025"/>
              <a:gd name="T41" fmla="*/ 130 h 945"/>
              <a:gd name="T42" fmla="*/ 775 w 1025"/>
              <a:gd name="T43" fmla="*/ 130 h 945"/>
              <a:gd name="T44" fmla="*/ 300 w 1025"/>
              <a:gd name="T45" fmla="*/ 462 h 945"/>
              <a:gd name="T46" fmla="*/ 251 w 1025"/>
              <a:gd name="T47" fmla="*/ 462 h 945"/>
              <a:gd name="T48" fmla="*/ 310 w 1025"/>
              <a:gd name="T49" fmla="*/ 280 h 945"/>
              <a:gd name="T50" fmla="*/ 395 w 1025"/>
              <a:gd name="T51" fmla="*/ 330 h 945"/>
              <a:gd name="T52" fmla="*/ 467 w 1025"/>
              <a:gd name="T53" fmla="*/ 219 h 945"/>
              <a:gd name="T54" fmla="*/ 497 w 1025"/>
              <a:gd name="T55" fmla="*/ 168 h 945"/>
              <a:gd name="T56" fmla="*/ 402 w 1025"/>
              <a:gd name="T57" fmla="*/ 201 h 945"/>
              <a:gd name="T58" fmla="*/ 335 w 1025"/>
              <a:gd name="T59" fmla="*/ 249 h 945"/>
              <a:gd name="T60" fmla="*/ 138 w 1025"/>
              <a:gd name="T61" fmla="*/ 314 h 945"/>
              <a:gd name="T62" fmla="*/ 227 w 1025"/>
              <a:gd name="T63" fmla="*/ 357 h 945"/>
              <a:gd name="T64" fmla="*/ 465 w 1025"/>
              <a:gd name="T65" fmla="*/ 462 h 945"/>
              <a:gd name="T66" fmla="*/ 465 w 1025"/>
              <a:gd name="T67" fmla="*/ 462 h 945"/>
              <a:gd name="T68" fmla="*/ 440 w 1025"/>
              <a:gd name="T69" fmla="*/ 373 h 945"/>
              <a:gd name="T70" fmla="*/ 320 w 1025"/>
              <a:gd name="T71" fmla="*/ 462 h 945"/>
              <a:gd name="T72" fmla="*/ 320 w 1025"/>
              <a:gd name="T73" fmla="*/ 462 h 945"/>
              <a:gd name="T74" fmla="*/ 653 w 1025"/>
              <a:gd name="T75" fmla="*/ 337 h 945"/>
              <a:gd name="T76" fmla="*/ 592 w 1025"/>
              <a:gd name="T77" fmla="*/ 416 h 945"/>
              <a:gd name="T78" fmla="*/ 588 w 1025"/>
              <a:gd name="T79" fmla="*/ 661 h 945"/>
              <a:gd name="T80" fmla="*/ 546 w 1025"/>
              <a:gd name="T81" fmla="*/ 602 h 945"/>
              <a:gd name="T82" fmla="*/ 497 w 1025"/>
              <a:gd name="T83" fmla="*/ 578 h 945"/>
              <a:gd name="T84" fmla="*/ 495 w 1025"/>
              <a:gd name="T85" fmla="*/ 639 h 945"/>
              <a:gd name="T86" fmla="*/ 542 w 1025"/>
              <a:gd name="T87" fmla="*/ 753 h 945"/>
              <a:gd name="T88" fmla="*/ 592 w 1025"/>
              <a:gd name="T89" fmla="*/ 945 h 945"/>
              <a:gd name="T90" fmla="*/ 824 w 1025"/>
              <a:gd name="T91" fmla="*/ 891 h 945"/>
              <a:gd name="T92" fmla="*/ 854 w 1025"/>
              <a:gd name="T93" fmla="*/ 582 h 945"/>
              <a:gd name="T94" fmla="*/ 799 w 1025"/>
              <a:gd name="T95" fmla="*/ 531 h 945"/>
              <a:gd name="T96" fmla="*/ 789 w 1025"/>
              <a:gd name="T97" fmla="*/ 588 h 945"/>
              <a:gd name="T98" fmla="*/ 732 w 1025"/>
              <a:gd name="T99" fmla="*/ 487 h 945"/>
              <a:gd name="T100" fmla="*/ 724 w 1025"/>
              <a:gd name="T101" fmla="*/ 473 h 945"/>
              <a:gd name="T102" fmla="*/ 670 w 1025"/>
              <a:gd name="T103" fmla="*/ 546 h 945"/>
              <a:gd name="T104" fmla="*/ 54 w 1025"/>
              <a:gd name="T105" fmla="*/ 24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25" h="945">
                <a:moveTo>
                  <a:pt x="65" y="0"/>
                </a:moveTo>
                <a:lnTo>
                  <a:pt x="960" y="0"/>
                </a:lnTo>
                <a:lnTo>
                  <a:pt x="960" y="0"/>
                </a:lnTo>
                <a:lnTo>
                  <a:pt x="974" y="2"/>
                </a:lnTo>
                <a:lnTo>
                  <a:pt x="986" y="4"/>
                </a:lnTo>
                <a:lnTo>
                  <a:pt x="996" y="10"/>
                </a:lnTo>
                <a:lnTo>
                  <a:pt x="1007" y="18"/>
                </a:lnTo>
                <a:lnTo>
                  <a:pt x="1015" y="28"/>
                </a:lnTo>
                <a:lnTo>
                  <a:pt x="1021" y="38"/>
                </a:lnTo>
                <a:lnTo>
                  <a:pt x="1025" y="50"/>
                </a:lnTo>
                <a:lnTo>
                  <a:pt x="1025" y="65"/>
                </a:lnTo>
                <a:lnTo>
                  <a:pt x="1025" y="631"/>
                </a:lnTo>
                <a:lnTo>
                  <a:pt x="1025" y="631"/>
                </a:lnTo>
                <a:lnTo>
                  <a:pt x="1025" y="643"/>
                </a:lnTo>
                <a:lnTo>
                  <a:pt x="1021" y="655"/>
                </a:lnTo>
                <a:lnTo>
                  <a:pt x="1015" y="667"/>
                </a:lnTo>
                <a:lnTo>
                  <a:pt x="1007" y="676"/>
                </a:lnTo>
                <a:lnTo>
                  <a:pt x="996" y="684"/>
                </a:lnTo>
                <a:lnTo>
                  <a:pt x="986" y="690"/>
                </a:lnTo>
                <a:lnTo>
                  <a:pt x="974" y="694"/>
                </a:lnTo>
                <a:lnTo>
                  <a:pt x="960" y="696"/>
                </a:lnTo>
                <a:lnTo>
                  <a:pt x="919" y="696"/>
                </a:lnTo>
                <a:lnTo>
                  <a:pt x="919" y="696"/>
                </a:lnTo>
                <a:lnTo>
                  <a:pt x="925" y="627"/>
                </a:lnTo>
                <a:lnTo>
                  <a:pt x="946" y="627"/>
                </a:lnTo>
                <a:lnTo>
                  <a:pt x="946" y="61"/>
                </a:lnTo>
                <a:lnTo>
                  <a:pt x="81" y="61"/>
                </a:lnTo>
                <a:lnTo>
                  <a:pt x="81" y="627"/>
                </a:lnTo>
                <a:lnTo>
                  <a:pt x="391" y="627"/>
                </a:lnTo>
                <a:lnTo>
                  <a:pt x="418" y="653"/>
                </a:lnTo>
                <a:lnTo>
                  <a:pt x="418" y="653"/>
                </a:lnTo>
                <a:lnTo>
                  <a:pt x="432" y="674"/>
                </a:lnTo>
                <a:lnTo>
                  <a:pt x="444" y="696"/>
                </a:lnTo>
                <a:lnTo>
                  <a:pt x="65" y="696"/>
                </a:lnTo>
                <a:lnTo>
                  <a:pt x="65" y="696"/>
                </a:lnTo>
                <a:lnTo>
                  <a:pt x="50" y="694"/>
                </a:lnTo>
                <a:lnTo>
                  <a:pt x="38" y="690"/>
                </a:lnTo>
                <a:lnTo>
                  <a:pt x="28" y="684"/>
                </a:lnTo>
                <a:lnTo>
                  <a:pt x="18" y="676"/>
                </a:lnTo>
                <a:lnTo>
                  <a:pt x="10" y="667"/>
                </a:lnTo>
                <a:lnTo>
                  <a:pt x="4" y="655"/>
                </a:lnTo>
                <a:lnTo>
                  <a:pt x="0" y="643"/>
                </a:lnTo>
                <a:lnTo>
                  <a:pt x="0" y="631"/>
                </a:lnTo>
                <a:lnTo>
                  <a:pt x="0" y="65"/>
                </a:lnTo>
                <a:lnTo>
                  <a:pt x="0" y="65"/>
                </a:lnTo>
                <a:lnTo>
                  <a:pt x="0" y="50"/>
                </a:lnTo>
                <a:lnTo>
                  <a:pt x="4" y="38"/>
                </a:lnTo>
                <a:lnTo>
                  <a:pt x="10" y="28"/>
                </a:lnTo>
                <a:lnTo>
                  <a:pt x="18" y="18"/>
                </a:lnTo>
                <a:lnTo>
                  <a:pt x="28" y="10"/>
                </a:lnTo>
                <a:lnTo>
                  <a:pt x="38" y="4"/>
                </a:lnTo>
                <a:lnTo>
                  <a:pt x="50" y="2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702" y="375"/>
                </a:moveTo>
                <a:lnTo>
                  <a:pt x="702" y="391"/>
                </a:lnTo>
                <a:lnTo>
                  <a:pt x="899" y="391"/>
                </a:lnTo>
                <a:lnTo>
                  <a:pt x="899" y="375"/>
                </a:lnTo>
                <a:lnTo>
                  <a:pt x="702" y="375"/>
                </a:lnTo>
                <a:lnTo>
                  <a:pt x="702" y="375"/>
                </a:lnTo>
                <a:close/>
                <a:moveTo>
                  <a:pt x="702" y="314"/>
                </a:moveTo>
                <a:lnTo>
                  <a:pt x="702" y="330"/>
                </a:lnTo>
                <a:lnTo>
                  <a:pt x="899" y="330"/>
                </a:lnTo>
                <a:lnTo>
                  <a:pt x="899" y="314"/>
                </a:lnTo>
                <a:lnTo>
                  <a:pt x="702" y="314"/>
                </a:lnTo>
                <a:lnTo>
                  <a:pt x="702" y="314"/>
                </a:lnTo>
                <a:close/>
                <a:moveTo>
                  <a:pt x="806" y="239"/>
                </a:moveTo>
                <a:lnTo>
                  <a:pt x="806" y="255"/>
                </a:lnTo>
                <a:lnTo>
                  <a:pt x="899" y="255"/>
                </a:lnTo>
                <a:lnTo>
                  <a:pt x="899" y="239"/>
                </a:lnTo>
                <a:lnTo>
                  <a:pt x="806" y="239"/>
                </a:lnTo>
                <a:lnTo>
                  <a:pt x="806" y="239"/>
                </a:lnTo>
                <a:close/>
                <a:moveTo>
                  <a:pt x="806" y="184"/>
                </a:moveTo>
                <a:lnTo>
                  <a:pt x="806" y="201"/>
                </a:lnTo>
                <a:lnTo>
                  <a:pt x="899" y="201"/>
                </a:lnTo>
                <a:lnTo>
                  <a:pt x="899" y="184"/>
                </a:lnTo>
                <a:lnTo>
                  <a:pt x="806" y="184"/>
                </a:lnTo>
                <a:lnTo>
                  <a:pt x="806" y="184"/>
                </a:lnTo>
                <a:close/>
                <a:moveTo>
                  <a:pt x="806" y="130"/>
                </a:moveTo>
                <a:lnTo>
                  <a:pt x="806" y="146"/>
                </a:lnTo>
                <a:lnTo>
                  <a:pt x="899" y="146"/>
                </a:lnTo>
                <a:lnTo>
                  <a:pt x="899" y="130"/>
                </a:lnTo>
                <a:lnTo>
                  <a:pt x="806" y="130"/>
                </a:lnTo>
                <a:lnTo>
                  <a:pt x="806" y="130"/>
                </a:lnTo>
                <a:close/>
                <a:moveTo>
                  <a:pt x="590" y="130"/>
                </a:moveTo>
                <a:lnTo>
                  <a:pt x="590" y="278"/>
                </a:lnTo>
                <a:lnTo>
                  <a:pt x="775" y="278"/>
                </a:lnTo>
                <a:lnTo>
                  <a:pt x="775" y="130"/>
                </a:lnTo>
                <a:lnTo>
                  <a:pt x="590" y="130"/>
                </a:lnTo>
                <a:lnTo>
                  <a:pt x="590" y="130"/>
                </a:lnTo>
                <a:close/>
                <a:moveTo>
                  <a:pt x="251" y="462"/>
                </a:moveTo>
                <a:lnTo>
                  <a:pt x="300" y="462"/>
                </a:lnTo>
                <a:lnTo>
                  <a:pt x="300" y="322"/>
                </a:lnTo>
                <a:lnTo>
                  <a:pt x="251" y="322"/>
                </a:lnTo>
                <a:lnTo>
                  <a:pt x="251" y="462"/>
                </a:lnTo>
                <a:lnTo>
                  <a:pt x="251" y="462"/>
                </a:lnTo>
                <a:close/>
                <a:moveTo>
                  <a:pt x="138" y="314"/>
                </a:moveTo>
                <a:lnTo>
                  <a:pt x="160" y="345"/>
                </a:lnTo>
                <a:lnTo>
                  <a:pt x="257" y="278"/>
                </a:lnTo>
                <a:lnTo>
                  <a:pt x="310" y="280"/>
                </a:lnTo>
                <a:lnTo>
                  <a:pt x="341" y="312"/>
                </a:lnTo>
                <a:lnTo>
                  <a:pt x="343" y="314"/>
                </a:lnTo>
                <a:lnTo>
                  <a:pt x="349" y="316"/>
                </a:lnTo>
                <a:lnTo>
                  <a:pt x="395" y="330"/>
                </a:lnTo>
                <a:lnTo>
                  <a:pt x="414" y="337"/>
                </a:lnTo>
                <a:lnTo>
                  <a:pt x="418" y="316"/>
                </a:lnTo>
                <a:lnTo>
                  <a:pt x="436" y="225"/>
                </a:lnTo>
                <a:lnTo>
                  <a:pt x="467" y="219"/>
                </a:lnTo>
                <a:lnTo>
                  <a:pt x="473" y="247"/>
                </a:lnTo>
                <a:lnTo>
                  <a:pt x="507" y="215"/>
                </a:lnTo>
                <a:lnTo>
                  <a:pt x="542" y="180"/>
                </a:lnTo>
                <a:lnTo>
                  <a:pt x="497" y="168"/>
                </a:lnTo>
                <a:lnTo>
                  <a:pt x="450" y="156"/>
                </a:lnTo>
                <a:lnTo>
                  <a:pt x="458" y="184"/>
                </a:lnTo>
                <a:lnTo>
                  <a:pt x="410" y="197"/>
                </a:lnTo>
                <a:lnTo>
                  <a:pt x="402" y="201"/>
                </a:lnTo>
                <a:lnTo>
                  <a:pt x="400" y="209"/>
                </a:lnTo>
                <a:lnTo>
                  <a:pt x="385" y="288"/>
                </a:lnTo>
                <a:lnTo>
                  <a:pt x="363" y="282"/>
                </a:lnTo>
                <a:lnTo>
                  <a:pt x="335" y="249"/>
                </a:lnTo>
                <a:lnTo>
                  <a:pt x="331" y="247"/>
                </a:lnTo>
                <a:lnTo>
                  <a:pt x="326" y="245"/>
                </a:lnTo>
                <a:lnTo>
                  <a:pt x="253" y="235"/>
                </a:lnTo>
                <a:lnTo>
                  <a:pt x="138" y="314"/>
                </a:lnTo>
                <a:lnTo>
                  <a:pt x="138" y="314"/>
                </a:lnTo>
                <a:close/>
                <a:moveTo>
                  <a:pt x="180" y="462"/>
                </a:moveTo>
                <a:lnTo>
                  <a:pt x="227" y="462"/>
                </a:lnTo>
                <a:lnTo>
                  <a:pt x="227" y="357"/>
                </a:lnTo>
                <a:lnTo>
                  <a:pt x="180" y="357"/>
                </a:lnTo>
                <a:lnTo>
                  <a:pt x="180" y="462"/>
                </a:lnTo>
                <a:lnTo>
                  <a:pt x="180" y="462"/>
                </a:lnTo>
                <a:close/>
                <a:moveTo>
                  <a:pt x="465" y="462"/>
                </a:moveTo>
                <a:lnTo>
                  <a:pt x="511" y="462"/>
                </a:lnTo>
                <a:lnTo>
                  <a:pt x="511" y="259"/>
                </a:lnTo>
                <a:lnTo>
                  <a:pt x="465" y="259"/>
                </a:lnTo>
                <a:lnTo>
                  <a:pt x="465" y="462"/>
                </a:lnTo>
                <a:lnTo>
                  <a:pt x="465" y="462"/>
                </a:lnTo>
                <a:close/>
                <a:moveTo>
                  <a:pt x="393" y="462"/>
                </a:moveTo>
                <a:lnTo>
                  <a:pt x="440" y="462"/>
                </a:lnTo>
                <a:lnTo>
                  <a:pt x="440" y="373"/>
                </a:lnTo>
                <a:lnTo>
                  <a:pt x="393" y="373"/>
                </a:lnTo>
                <a:lnTo>
                  <a:pt x="393" y="462"/>
                </a:lnTo>
                <a:lnTo>
                  <a:pt x="393" y="462"/>
                </a:lnTo>
                <a:close/>
                <a:moveTo>
                  <a:pt x="320" y="462"/>
                </a:moveTo>
                <a:lnTo>
                  <a:pt x="369" y="462"/>
                </a:lnTo>
                <a:lnTo>
                  <a:pt x="369" y="347"/>
                </a:lnTo>
                <a:lnTo>
                  <a:pt x="320" y="347"/>
                </a:lnTo>
                <a:lnTo>
                  <a:pt x="320" y="462"/>
                </a:lnTo>
                <a:lnTo>
                  <a:pt x="320" y="462"/>
                </a:lnTo>
                <a:close/>
                <a:moveTo>
                  <a:pt x="670" y="546"/>
                </a:moveTo>
                <a:lnTo>
                  <a:pt x="670" y="546"/>
                </a:lnTo>
                <a:lnTo>
                  <a:pt x="653" y="337"/>
                </a:lnTo>
                <a:lnTo>
                  <a:pt x="653" y="337"/>
                </a:lnTo>
                <a:lnTo>
                  <a:pt x="594" y="335"/>
                </a:lnTo>
                <a:lnTo>
                  <a:pt x="594" y="335"/>
                </a:lnTo>
                <a:lnTo>
                  <a:pt x="592" y="416"/>
                </a:lnTo>
                <a:lnTo>
                  <a:pt x="590" y="497"/>
                </a:lnTo>
                <a:lnTo>
                  <a:pt x="590" y="580"/>
                </a:lnTo>
                <a:lnTo>
                  <a:pt x="588" y="661"/>
                </a:lnTo>
                <a:lnTo>
                  <a:pt x="588" y="661"/>
                </a:lnTo>
                <a:lnTo>
                  <a:pt x="574" y="635"/>
                </a:lnTo>
                <a:lnTo>
                  <a:pt x="566" y="625"/>
                </a:lnTo>
                <a:lnTo>
                  <a:pt x="558" y="613"/>
                </a:lnTo>
                <a:lnTo>
                  <a:pt x="546" y="602"/>
                </a:lnTo>
                <a:lnTo>
                  <a:pt x="532" y="592"/>
                </a:lnTo>
                <a:lnTo>
                  <a:pt x="515" y="584"/>
                </a:lnTo>
                <a:lnTo>
                  <a:pt x="497" y="578"/>
                </a:lnTo>
                <a:lnTo>
                  <a:pt x="497" y="578"/>
                </a:lnTo>
                <a:lnTo>
                  <a:pt x="471" y="604"/>
                </a:lnTo>
                <a:lnTo>
                  <a:pt x="471" y="604"/>
                </a:lnTo>
                <a:lnTo>
                  <a:pt x="485" y="621"/>
                </a:lnTo>
                <a:lnTo>
                  <a:pt x="495" y="639"/>
                </a:lnTo>
                <a:lnTo>
                  <a:pt x="505" y="655"/>
                </a:lnTo>
                <a:lnTo>
                  <a:pt x="515" y="676"/>
                </a:lnTo>
                <a:lnTo>
                  <a:pt x="529" y="714"/>
                </a:lnTo>
                <a:lnTo>
                  <a:pt x="542" y="753"/>
                </a:lnTo>
                <a:lnTo>
                  <a:pt x="554" y="868"/>
                </a:lnTo>
                <a:lnTo>
                  <a:pt x="554" y="868"/>
                </a:lnTo>
                <a:lnTo>
                  <a:pt x="592" y="945"/>
                </a:lnTo>
                <a:lnTo>
                  <a:pt x="592" y="945"/>
                </a:lnTo>
                <a:lnTo>
                  <a:pt x="802" y="939"/>
                </a:lnTo>
                <a:lnTo>
                  <a:pt x="802" y="939"/>
                </a:lnTo>
                <a:lnTo>
                  <a:pt x="824" y="891"/>
                </a:lnTo>
                <a:lnTo>
                  <a:pt x="824" y="891"/>
                </a:lnTo>
                <a:lnTo>
                  <a:pt x="834" y="812"/>
                </a:lnTo>
                <a:lnTo>
                  <a:pt x="844" y="718"/>
                </a:lnTo>
                <a:lnTo>
                  <a:pt x="852" y="625"/>
                </a:lnTo>
                <a:lnTo>
                  <a:pt x="854" y="582"/>
                </a:lnTo>
                <a:lnTo>
                  <a:pt x="854" y="546"/>
                </a:lnTo>
                <a:lnTo>
                  <a:pt x="854" y="546"/>
                </a:lnTo>
                <a:lnTo>
                  <a:pt x="826" y="540"/>
                </a:lnTo>
                <a:lnTo>
                  <a:pt x="799" y="531"/>
                </a:lnTo>
                <a:lnTo>
                  <a:pt x="799" y="531"/>
                </a:lnTo>
                <a:lnTo>
                  <a:pt x="793" y="560"/>
                </a:lnTo>
                <a:lnTo>
                  <a:pt x="789" y="588"/>
                </a:lnTo>
                <a:lnTo>
                  <a:pt x="789" y="588"/>
                </a:lnTo>
                <a:lnTo>
                  <a:pt x="785" y="497"/>
                </a:lnTo>
                <a:lnTo>
                  <a:pt x="785" y="497"/>
                </a:lnTo>
                <a:lnTo>
                  <a:pt x="732" y="487"/>
                </a:lnTo>
                <a:lnTo>
                  <a:pt x="732" y="487"/>
                </a:lnTo>
                <a:lnTo>
                  <a:pt x="728" y="511"/>
                </a:lnTo>
                <a:lnTo>
                  <a:pt x="728" y="511"/>
                </a:lnTo>
                <a:lnTo>
                  <a:pt x="724" y="473"/>
                </a:lnTo>
                <a:lnTo>
                  <a:pt x="724" y="473"/>
                </a:lnTo>
                <a:lnTo>
                  <a:pt x="676" y="466"/>
                </a:lnTo>
                <a:lnTo>
                  <a:pt x="676" y="466"/>
                </a:lnTo>
                <a:lnTo>
                  <a:pt x="670" y="546"/>
                </a:lnTo>
                <a:lnTo>
                  <a:pt x="670" y="546"/>
                </a:lnTo>
                <a:close/>
                <a:moveTo>
                  <a:pt x="26" y="247"/>
                </a:moveTo>
                <a:lnTo>
                  <a:pt x="26" y="430"/>
                </a:lnTo>
                <a:lnTo>
                  <a:pt x="54" y="430"/>
                </a:lnTo>
                <a:lnTo>
                  <a:pt x="54" y="247"/>
                </a:lnTo>
                <a:lnTo>
                  <a:pt x="26" y="2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325" y="3062386"/>
            <a:ext cx="660204" cy="660204"/>
          </a:xfrm>
          <a:prstGeom prst="rect">
            <a:avLst/>
          </a:prstGeom>
        </p:spPr>
      </p:pic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2220838" y="2921054"/>
            <a:ext cx="1010722" cy="942867"/>
          </a:xfrm>
          <a:custGeom>
            <a:avLst/>
            <a:gdLst>
              <a:gd name="T0" fmla="*/ 335 w 988"/>
              <a:gd name="T1" fmla="*/ 211 h 899"/>
              <a:gd name="T2" fmla="*/ 487 w 988"/>
              <a:gd name="T3" fmla="*/ 48 h 899"/>
              <a:gd name="T4" fmla="*/ 988 w 988"/>
              <a:gd name="T5" fmla="*/ 822 h 899"/>
              <a:gd name="T6" fmla="*/ 565 w 988"/>
              <a:gd name="T7" fmla="*/ 115 h 899"/>
              <a:gd name="T8" fmla="*/ 302 w 988"/>
              <a:gd name="T9" fmla="*/ 899 h 899"/>
              <a:gd name="T10" fmla="*/ 100 w 988"/>
              <a:gd name="T11" fmla="*/ 899 h 899"/>
              <a:gd name="T12" fmla="*/ 659 w 988"/>
              <a:gd name="T13" fmla="*/ 305 h 899"/>
              <a:gd name="T14" fmla="*/ 696 w 988"/>
              <a:gd name="T15" fmla="*/ 240 h 899"/>
              <a:gd name="T16" fmla="*/ 659 w 988"/>
              <a:gd name="T17" fmla="*/ 140 h 899"/>
              <a:gd name="T18" fmla="*/ 696 w 988"/>
              <a:gd name="T19" fmla="*/ 194 h 899"/>
              <a:gd name="T20" fmla="*/ 659 w 988"/>
              <a:gd name="T21" fmla="*/ 140 h 899"/>
              <a:gd name="T22" fmla="*/ 677 w 988"/>
              <a:gd name="T23" fmla="*/ 409 h 899"/>
              <a:gd name="T24" fmla="*/ 677 w 988"/>
              <a:gd name="T25" fmla="*/ 349 h 899"/>
              <a:gd name="T26" fmla="*/ 659 w 988"/>
              <a:gd name="T27" fmla="*/ 514 h 899"/>
              <a:gd name="T28" fmla="*/ 696 w 988"/>
              <a:gd name="T29" fmla="*/ 453 h 899"/>
              <a:gd name="T30" fmla="*/ 659 w 988"/>
              <a:gd name="T31" fmla="*/ 559 h 899"/>
              <a:gd name="T32" fmla="*/ 696 w 988"/>
              <a:gd name="T33" fmla="*/ 618 h 899"/>
              <a:gd name="T34" fmla="*/ 659 w 988"/>
              <a:gd name="T35" fmla="*/ 559 h 899"/>
              <a:gd name="T36" fmla="*/ 611 w 988"/>
              <a:gd name="T37" fmla="*/ 309 h 899"/>
              <a:gd name="T38" fmla="*/ 611 w 988"/>
              <a:gd name="T39" fmla="*/ 251 h 899"/>
              <a:gd name="T40" fmla="*/ 592 w 988"/>
              <a:gd name="T41" fmla="*/ 207 h 899"/>
              <a:gd name="T42" fmla="*/ 629 w 988"/>
              <a:gd name="T43" fmla="*/ 144 h 899"/>
              <a:gd name="T44" fmla="*/ 592 w 988"/>
              <a:gd name="T45" fmla="*/ 355 h 899"/>
              <a:gd name="T46" fmla="*/ 629 w 988"/>
              <a:gd name="T47" fmla="*/ 411 h 899"/>
              <a:gd name="T48" fmla="*/ 592 w 988"/>
              <a:gd name="T49" fmla="*/ 355 h 899"/>
              <a:gd name="T50" fmla="*/ 611 w 988"/>
              <a:gd name="T51" fmla="*/ 518 h 899"/>
              <a:gd name="T52" fmla="*/ 611 w 988"/>
              <a:gd name="T53" fmla="*/ 457 h 899"/>
              <a:gd name="T54" fmla="*/ 592 w 988"/>
              <a:gd name="T55" fmla="*/ 622 h 899"/>
              <a:gd name="T56" fmla="*/ 629 w 988"/>
              <a:gd name="T57" fmla="*/ 561 h 899"/>
              <a:gd name="T58" fmla="*/ 659 w 988"/>
              <a:gd name="T59" fmla="*/ 666 h 899"/>
              <a:gd name="T60" fmla="*/ 696 w 988"/>
              <a:gd name="T61" fmla="*/ 726 h 899"/>
              <a:gd name="T62" fmla="*/ 659 w 988"/>
              <a:gd name="T63" fmla="*/ 666 h 899"/>
              <a:gd name="T64" fmla="*/ 611 w 988"/>
              <a:gd name="T65" fmla="*/ 726 h 899"/>
              <a:gd name="T66" fmla="*/ 611 w 988"/>
              <a:gd name="T67" fmla="*/ 666 h 899"/>
              <a:gd name="T68" fmla="*/ 164 w 988"/>
              <a:gd name="T69" fmla="*/ 509 h 899"/>
              <a:gd name="T70" fmla="*/ 202 w 988"/>
              <a:gd name="T71" fmla="*/ 447 h 899"/>
              <a:gd name="T72" fmla="*/ 231 w 988"/>
              <a:gd name="T73" fmla="*/ 445 h 899"/>
              <a:gd name="T74" fmla="*/ 269 w 988"/>
              <a:gd name="T75" fmla="*/ 501 h 899"/>
              <a:gd name="T76" fmla="*/ 231 w 988"/>
              <a:gd name="T77" fmla="*/ 445 h 899"/>
              <a:gd name="T78" fmla="*/ 250 w 988"/>
              <a:gd name="T79" fmla="*/ 397 h 899"/>
              <a:gd name="T80" fmla="*/ 250 w 988"/>
              <a:gd name="T81" fmla="*/ 336 h 899"/>
              <a:gd name="T82" fmla="*/ 231 w 988"/>
              <a:gd name="T83" fmla="*/ 609 h 899"/>
              <a:gd name="T84" fmla="*/ 269 w 988"/>
              <a:gd name="T85" fmla="*/ 547 h 899"/>
              <a:gd name="T86" fmla="*/ 231 w 988"/>
              <a:gd name="T87" fmla="*/ 655 h 899"/>
              <a:gd name="T88" fmla="*/ 269 w 988"/>
              <a:gd name="T89" fmla="*/ 714 h 899"/>
              <a:gd name="T90" fmla="*/ 231 w 988"/>
              <a:gd name="T91" fmla="*/ 655 h 899"/>
              <a:gd name="T92" fmla="*/ 250 w 988"/>
              <a:gd name="T93" fmla="*/ 820 h 899"/>
              <a:gd name="T94" fmla="*/ 250 w 988"/>
              <a:gd name="T95" fmla="*/ 760 h 899"/>
              <a:gd name="T96" fmla="*/ 164 w 988"/>
              <a:gd name="T97" fmla="*/ 405 h 899"/>
              <a:gd name="T98" fmla="*/ 202 w 988"/>
              <a:gd name="T99" fmla="*/ 342 h 899"/>
              <a:gd name="T100" fmla="*/ 164 w 988"/>
              <a:gd name="T101" fmla="*/ 553 h 899"/>
              <a:gd name="T102" fmla="*/ 202 w 988"/>
              <a:gd name="T103" fmla="*/ 612 h 899"/>
              <a:gd name="T104" fmla="*/ 164 w 988"/>
              <a:gd name="T105" fmla="*/ 553 h 899"/>
              <a:gd name="T106" fmla="*/ 183 w 988"/>
              <a:gd name="T107" fmla="*/ 716 h 899"/>
              <a:gd name="T108" fmla="*/ 183 w 988"/>
              <a:gd name="T109" fmla="*/ 657 h 899"/>
              <a:gd name="T110" fmla="*/ 164 w 988"/>
              <a:gd name="T111" fmla="*/ 820 h 899"/>
              <a:gd name="T112" fmla="*/ 202 w 988"/>
              <a:gd name="T113" fmla="*/ 760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8" h="899">
                <a:moveTo>
                  <a:pt x="0" y="822"/>
                </a:moveTo>
                <a:lnTo>
                  <a:pt x="60" y="822"/>
                </a:lnTo>
                <a:lnTo>
                  <a:pt x="60" y="286"/>
                </a:lnTo>
                <a:lnTo>
                  <a:pt x="60" y="253"/>
                </a:lnTo>
                <a:lnTo>
                  <a:pt x="93" y="249"/>
                </a:lnTo>
                <a:lnTo>
                  <a:pt x="335" y="211"/>
                </a:lnTo>
                <a:lnTo>
                  <a:pt x="379" y="205"/>
                </a:lnTo>
                <a:lnTo>
                  <a:pt x="429" y="222"/>
                </a:lnTo>
                <a:lnTo>
                  <a:pt x="471" y="555"/>
                </a:lnTo>
                <a:lnTo>
                  <a:pt x="487" y="570"/>
                </a:lnTo>
                <a:lnTo>
                  <a:pt x="487" y="82"/>
                </a:lnTo>
                <a:lnTo>
                  <a:pt x="487" y="48"/>
                </a:lnTo>
                <a:lnTo>
                  <a:pt x="521" y="42"/>
                </a:lnTo>
                <a:lnTo>
                  <a:pt x="761" y="7"/>
                </a:lnTo>
                <a:lnTo>
                  <a:pt x="807" y="0"/>
                </a:lnTo>
                <a:lnTo>
                  <a:pt x="940" y="46"/>
                </a:lnTo>
                <a:lnTo>
                  <a:pt x="940" y="822"/>
                </a:lnTo>
                <a:lnTo>
                  <a:pt x="988" y="822"/>
                </a:lnTo>
                <a:lnTo>
                  <a:pt x="988" y="899"/>
                </a:lnTo>
                <a:lnTo>
                  <a:pt x="767" y="899"/>
                </a:lnTo>
                <a:lnTo>
                  <a:pt x="729" y="899"/>
                </a:lnTo>
                <a:lnTo>
                  <a:pt x="729" y="862"/>
                </a:lnTo>
                <a:lnTo>
                  <a:pt x="729" y="90"/>
                </a:lnTo>
                <a:lnTo>
                  <a:pt x="565" y="115"/>
                </a:lnTo>
                <a:lnTo>
                  <a:pt x="565" y="862"/>
                </a:lnTo>
                <a:lnTo>
                  <a:pt x="565" y="899"/>
                </a:lnTo>
                <a:lnTo>
                  <a:pt x="560" y="899"/>
                </a:lnTo>
                <a:lnTo>
                  <a:pt x="427" y="899"/>
                </a:lnTo>
                <a:lnTo>
                  <a:pt x="339" y="899"/>
                </a:lnTo>
                <a:lnTo>
                  <a:pt x="302" y="899"/>
                </a:lnTo>
                <a:lnTo>
                  <a:pt x="302" y="862"/>
                </a:lnTo>
                <a:lnTo>
                  <a:pt x="302" y="295"/>
                </a:lnTo>
                <a:lnTo>
                  <a:pt x="137" y="320"/>
                </a:lnTo>
                <a:lnTo>
                  <a:pt x="137" y="862"/>
                </a:lnTo>
                <a:lnTo>
                  <a:pt x="137" y="899"/>
                </a:lnTo>
                <a:lnTo>
                  <a:pt x="100" y="899"/>
                </a:lnTo>
                <a:lnTo>
                  <a:pt x="0" y="899"/>
                </a:lnTo>
                <a:lnTo>
                  <a:pt x="0" y="822"/>
                </a:lnTo>
                <a:lnTo>
                  <a:pt x="0" y="822"/>
                </a:lnTo>
                <a:close/>
                <a:moveTo>
                  <a:pt x="659" y="244"/>
                </a:moveTo>
                <a:lnTo>
                  <a:pt x="659" y="244"/>
                </a:lnTo>
                <a:lnTo>
                  <a:pt x="659" y="305"/>
                </a:lnTo>
                <a:lnTo>
                  <a:pt x="659" y="305"/>
                </a:lnTo>
                <a:lnTo>
                  <a:pt x="677" y="303"/>
                </a:lnTo>
                <a:lnTo>
                  <a:pt x="677" y="303"/>
                </a:lnTo>
                <a:lnTo>
                  <a:pt x="696" y="301"/>
                </a:lnTo>
                <a:lnTo>
                  <a:pt x="696" y="301"/>
                </a:lnTo>
                <a:lnTo>
                  <a:pt x="696" y="240"/>
                </a:lnTo>
                <a:lnTo>
                  <a:pt x="696" y="240"/>
                </a:lnTo>
                <a:lnTo>
                  <a:pt x="677" y="242"/>
                </a:lnTo>
                <a:lnTo>
                  <a:pt x="677" y="242"/>
                </a:lnTo>
                <a:lnTo>
                  <a:pt x="659" y="244"/>
                </a:lnTo>
                <a:lnTo>
                  <a:pt x="659" y="244"/>
                </a:lnTo>
                <a:close/>
                <a:moveTo>
                  <a:pt x="659" y="140"/>
                </a:moveTo>
                <a:lnTo>
                  <a:pt x="659" y="140"/>
                </a:lnTo>
                <a:lnTo>
                  <a:pt x="659" y="199"/>
                </a:lnTo>
                <a:lnTo>
                  <a:pt x="659" y="199"/>
                </a:lnTo>
                <a:lnTo>
                  <a:pt x="677" y="197"/>
                </a:lnTo>
                <a:lnTo>
                  <a:pt x="677" y="197"/>
                </a:lnTo>
                <a:lnTo>
                  <a:pt x="696" y="194"/>
                </a:lnTo>
                <a:lnTo>
                  <a:pt x="696" y="194"/>
                </a:lnTo>
                <a:lnTo>
                  <a:pt x="696" y="134"/>
                </a:lnTo>
                <a:lnTo>
                  <a:pt x="696" y="134"/>
                </a:lnTo>
                <a:lnTo>
                  <a:pt x="677" y="138"/>
                </a:lnTo>
                <a:lnTo>
                  <a:pt x="677" y="138"/>
                </a:lnTo>
                <a:lnTo>
                  <a:pt x="659" y="140"/>
                </a:lnTo>
                <a:lnTo>
                  <a:pt x="659" y="140"/>
                </a:lnTo>
                <a:close/>
                <a:moveTo>
                  <a:pt x="659" y="351"/>
                </a:moveTo>
                <a:lnTo>
                  <a:pt x="659" y="351"/>
                </a:lnTo>
                <a:lnTo>
                  <a:pt x="659" y="409"/>
                </a:lnTo>
                <a:lnTo>
                  <a:pt x="659" y="409"/>
                </a:lnTo>
                <a:lnTo>
                  <a:pt x="677" y="409"/>
                </a:lnTo>
                <a:lnTo>
                  <a:pt x="677" y="409"/>
                </a:lnTo>
                <a:lnTo>
                  <a:pt x="696" y="407"/>
                </a:lnTo>
                <a:lnTo>
                  <a:pt x="696" y="407"/>
                </a:lnTo>
                <a:lnTo>
                  <a:pt x="696" y="347"/>
                </a:lnTo>
                <a:lnTo>
                  <a:pt x="696" y="347"/>
                </a:lnTo>
                <a:lnTo>
                  <a:pt x="677" y="349"/>
                </a:lnTo>
                <a:lnTo>
                  <a:pt x="677" y="349"/>
                </a:lnTo>
                <a:lnTo>
                  <a:pt x="659" y="351"/>
                </a:lnTo>
                <a:lnTo>
                  <a:pt x="659" y="351"/>
                </a:lnTo>
                <a:close/>
                <a:moveTo>
                  <a:pt x="659" y="455"/>
                </a:moveTo>
                <a:lnTo>
                  <a:pt x="659" y="455"/>
                </a:lnTo>
                <a:lnTo>
                  <a:pt x="659" y="514"/>
                </a:lnTo>
                <a:lnTo>
                  <a:pt x="659" y="514"/>
                </a:lnTo>
                <a:lnTo>
                  <a:pt x="677" y="514"/>
                </a:lnTo>
                <a:lnTo>
                  <a:pt x="677" y="514"/>
                </a:lnTo>
                <a:lnTo>
                  <a:pt x="696" y="514"/>
                </a:lnTo>
                <a:lnTo>
                  <a:pt x="696" y="514"/>
                </a:lnTo>
                <a:lnTo>
                  <a:pt x="696" y="453"/>
                </a:lnTo>
                <a:lnTo>
                  <a:pt x="696" y="453"/>
                </a:lnTo>
                <a:lnTo>
                  <a:pt x="677" y="453"/>
                </a:lnTo>
                <a:lnTo>
                  <a:pt x="677" y="453"/>
                </a:lnTo>
                <a:lnTo>
                  <a:pt x="659" y="455"/>
                </a:lnTo>
                <a:lnTo>
                  <a:pt x="659" y="455"/>
                </a:lnTo>
                <a:close/>
                <a:moveTo>
                  <a:pt x="659" y="559"/>
                </a:moveTo>
                <a:lnTo>
                  <a:pt x="659" y="559"/>
                </a:lnTo>
                <a:lnTo>
                  <a:pt x="659" y="620"/>
                </a:lnTo>
                <a:lnTo>
                  <a:pt x="659" y="620"/>
                </a:lnTo>
                <a:lnTo>
                  <a:pt x="677" y="620"/>
                </a:lnTo>
                <a:lnTo>
                  <a:pt x="677" y="620"/>
                </a:lnTo>
                <a:lnTo>
                  <a:pt x="696" y="618"/>
                </a:lnTo>
                <a:lnTo>
                  <a:pt x="696" y="618"/>
                </a:lnTo>
                <a:lnTo>
                  <a:pt x="696" y="559"/>
                </a:lnTo>
                <a:lnTo>
                  <a:pt x="696" y="559"/>
                </a:lnTo>
                <a:lnTo>
                  <a:pt x="677" y="559"/>
                </a:lnTo>
                <a:lnTo>
                  <a:pt x="677" y="559"/>
                </a:lnTo>
                <a:lnTo>
                  <a:pt x="659" y="559"/>
                </a:lnTo>
                <a:lnTo>
                  <a:pt x="659" y="559"/>
                </a:lnTo>
                <a:close/>
                <a:moveTo>
                  <a:pt x="592" y="253"/>
                </a:moveTo>
                <a:lnTo>
                  <a:pt x="592" y="253"/>
                </a:lnTo>
                <a:lnTo>
                  <a:pt x="592" y="311"/>
                </a:lnTo>
                <a:lnTo>
                  <a:pt x="592" y="311"/>
                </a:lnTo>
                <a:lnTo>
                  <a:pt x="611" y="309"/>
                </a:lnTo>
                <a:lnTo>
                  <a:pt x="611" y="309"/>
                </a:lnTo>
                <a:lnTo>
                  <a:pt x="629" y="307"/>
                </a:lnTo>
                <a:lnTo>
                  <a:pt x="629" y="307"/>
                </a:lnTo>
                <a:lnTo>
                  <a:pt x="629" y="249"/>
                </a:lnTo>
                <a:lnTo>
                  <a:pt x="629" y="249"/>
                </a:lnTo>
                <a:lnTo>
                  <a:pt x="611" y="251"/>
                </a:lnTo>
                <a:lnTo>
                  <a:pt x="611" y="251"/>
                </a:lnTo>
                <a:lnTo>
                  <a:pt x="592" y="253"/>
                </a:lnTo>
                <a:lnTo>
                  <a:pt x="592" y="253"/>
                </a:lnTo>
                <a:close/>
                <a:moveTo>
                  <a:pt x="592" y="149"/>
                </a:moveTo>
                <a:lnTo>
                  <a:pt x="592" y="149"/>
                </a:lnTo>
                <a:lnTo>
                  <a:pt x="592" y="207"/>
                </a:lnTo>
                <a:lnTo>
                  <a:pt x="592" y="207"/>
                </a:lnTo>
                <a:lnTo>
                  <a:pt x="611" y="205"/>
                </a:lnTo>
                <a:lnTo>
                  <a:pt x="611" y="205"/>
                </a:lnTo>
                <a:lnTo>
                  <a:pt x="629" y="203"/>
                </a:lnTo>
                <a:lnTo>
                  <a:pt x="629" y="203"/>
                </a:lnTo>
                <a:lnTo>
                  <a:pt x="629" y="144"/>
                </a:lnTo>
                <a:lnTo>
                  <a:pt x="629" y="144"/>
                </a:lnTo>
                <a:lnTo>
                  <a:pt x="611" y="146"/>
                </a:lnTo>
                <a:lnTo>
                  <a:pt x="611" y="146"/>
                </a:lnTo>
                <a:lnTo>
                  <a:pt x="592" y="149"/>
                </a:lnTo>
                <a:lnTo>
                  <a:pt x="592" y="149"/>
                </a:lnTo>
                <a:close/>
                <a:moveTo>
                  <a:pt x="592" y="355"/>
                </a:moveTo>
                <a:lnTo>
                  <a:pt x="592" y="355"/>
                </a:lnTo>
                <a:lnTo>
                  <a:pt x="592" y="413"/>
                </a:lnTo>
                <a:lnTo>
                  <a:pt x="592" y="413"/>
                </a:lnTo>
                <a:lnTo>
                  <a:pt x="611" y="413"/>
                </a:lnTo>
                <a:lnTo>
                  <a:pt x="611" y="413"/>
                </a:lnTo>
                <a:lnTo>
                  <a:pt x="629" y="411"/>
                </a:lnTo>
                <a:lnTo>
                  <a:pt x="629" y="411"/>
                </a:lnTo>
                <a:lnTo>
                  <a:pt x="629" y="353"/>
                </a:lnTo>
                <a:lnTo>
                  <a:pt x="629" y="353"/>
                </a:lnTo>
                <a:lnTo>
                  <a:pt x="611" y="355"/>
                </a:lnTo>
                <a:lnTo>
                  <a:pt x="611" y="355"/>
                </a:lnTo>
                <a:lnTo>
                  <a:pt x="592" y="355"/>
                </a:lnTo>
                <a:lnTo>
                  <a:pt x="592" y="355"/>
                </a:lnTo>
                <a:close/>
                <a:moveTo>
                  <a:pt x="592" y="459"/>
                </a:moveTo>
                <a:lnTo>
                  <a:pt x="592" y="459"/>
                </a:lnTo>
                <a:lnTo>
                  <a:pt x="592" y="518"/>
                </a:lnTo>
                <a:lnTo>
                  <a:pt x="592" y="518"/>
                </a:lnTo>
                <a:lnTo>
                  <a:pt x="611" y="518"/>
                </a:lnTo>
                <a:lnTo>
                  <a:pt x="611" y="518"/>
                </a:lnTo>
                <a:lnTo>
                  <a:pt x="629" y="516"/>
                </a:lnTo>
                <a:lnTo>
                  <a:pt x="629" y="516"/>
                </a:lnTo>
                <a:lnTo>
                  <a:pt x="629" y="457"/>
                </a:lnTo>
                <a:lnTo>
                  <a:pt x="629" y="457"/>
                </a:lnTo>
                <a:lnTo>
                  <a:pt x="611" y="457"/>
                </a:lnTo>
                <a:lnTo>
                  <a:pt x="611" y="457"/>
                </a:lnTo>
                <a:lnTo>
                  <a:pt x="592" y="459"/>
                </a:lnTo>
                <a:lnTo>
                  <a:pt x="592" y="459"/>
                </a:lnTo>
                <a:close/>
                <a:moveTo>
                  <a:pt x="592" y="561"/>
                </a:moveTo>
                <a:lnTo>
                  <a:pt x="592" y="561"/>
                </a:lnTo>
                <a:lnTo>
                  <a:pt x="592" y="622"/>
                </a:lnTo>
                <a:lnTo>
                  <a:pt x="592" y="622"/>
                </a:lnTo>
                <a:lnTo>
                  <a:pt x="611" y="620"/>
                </a:lnTo>
                <a:lnTo>
                  <a:pt x="611" y="620"/>
                </a:lnTo>
                <a:lnTo>
                  <a:pt x="629" y="620"/>
                </a:lnTo>
                <a:lnTo>
                  <a:pt x="629" y="620"/>
                </a:lnTo>
                <a:lnTo>
                  <a:pt x="629" y="561"/>
                </a:lnTo>
                <a:lnTo>
                  <a:pt x="629" y="561"/>
                </a:lnTo>
                <a:lnTo>
                  <a:pt x="611" y="561"/>
                </a:lnTo>
                <a:lnTo>
                  <a:pt x="611" y="561"/>
                </a:lnTo>
                <a:lnTo>
                  <a:pt x="592" y="561"/>
                </a:lnTo>
                <a:lnTo>
                  <a:pt x="592" y="561"/>
                </a:lnTo>
                <a:close/>
                <a:moveTo>
                  <a:pt x="659" y="666"/>
                </a:moveTo>
                <a:lnTo>
                  <a:pt x="659" y="666"/>
                </a:lnTo>
                <a:lnTo>
                  <a:pt x="659" y="726"/>
                </a:lnTo>
                <a:lnTo>
                  <a:pt x="659" y="726"/>
                </a:lnTo>
                <a:lnTo>
                  <a:pt x="677" y="726"/>
                </a:lnTo>
                <a:lnTo>
                  <a:pt x="677" y="726"/>
                </a:lnTo>
                <a:lnTo>
                  <a:pt x="696" y="726"/>
                </a:lnTo>
                <a:lnTo>
                  <a:pt x="696" y="726"/>
                </a:lnTo>
                <a:lnTo>
                  <a:pt x="696" y="666"/>
                </a:lnTo>
                <a:lnTo>
                  <a:pt x="696" y="666"/>
                </a:lnTo>
                <a:lnTo>
                  <a:pt x="677" y="666"/>
                </a:lnTo>
                <a:lnTo>
                  <a:pt x="677" y="666"/>
                </a:lnTo>
                <a:lnTo>
                  <a:pt x="659" y="666"/>
                </a:lnTo>
                <a:lnTo>
                  <a:pt x="659" y="666"/>
                </a:lnTo>
                <a:close/>
                <a:moveTo>
                  <a:pt x="592" y="668"/>
                </a:moveTo>
                <a:lnTo>
                  <a:pt x="592" y="668"/>
                </a:lnTo>
                <a:lnTo>
                  <a:pt x="592" y="726"/>
                </a:lnTo>
                <a:lnTo>
                  <a:pt x="592" y="726"/>
                </a:lnTo>
                <a:lnTo>
                  <a:pt x="611" y="726"/>
                </a:lnTo>
                <a:lnTo>
                  <a:pt x="611" y="726"/>
                </a:lnTo>
                <a:lnTo>
                  <a:pt x="629" y="726"/>
                </a:lnTo>
                <a:lnTo>
                  <a:pt x="629" y="726"/>
                </a:lnTo>
                <a:lnTo>
                  <a:pt x="629" y="666"/>
                </a:lnTo>
                <a:lnTo>
                  <a:pt x="629" y="666"/>
                </a:lnTo>
                <a:lnTo>
                  <a:pt x="611" y="666"/>
                </a:lnTo>
                <a:lnTo>
                  <a:pt x="611" y="666"/>
                </a:lnTo>
                <a:lnTo>
                  <a:pt x="592" y="668"/>
                </a:lnTo>
                <a:lnTo>
                  <a:pt x="592" y="668"/>
                </a:lnTo>
                <a:close/>
                <a:moveTo>
                  <a:pt x="164" y="451"/>
                </a:moveTo>
                <a:lnTo>
                  <a:pt x="164" y="451"/>
                </a:lnTo>
                <a:lnTo>
                  <a:pt x="164" y="509"/>
                </a:lnTo>
                <a:lnTo>
                  <a:pt x="164" y="509"/>
                </a:lnTo>
                <a:lnTo>
                  <a:pt x="183" y="507"/>
                </a:lnTo>
                <a:lnTo>
                  <a:pt x="183" y="507"/>
                </a:lnTo>
                <a:lnTo>
                  <a:pt x="202" y="507"/>
                </a:lnTo>
                <a:lnTo>
                  <a:pt x="202" y="507"/>
                </a:lnTo>
                <a:lnTo>
                  <a:pt x="202" y="447"/>
                </a:lnTo>
                <a:lnTo>
                  <a:pt x="202" y="447"/>
                </a:lnTo>
                <a:lnTo>
                  <a:pt x="183" y="449"/>
                </a:lnTo>
                <a:lnTo>
                  <a:pt x="183" y="449"/>
                </a:lnTo>
                <a:lnTo>
                  <a:pt x="164" y="451"/>
                </a:lnTo>
                <a:lnTo>
                  <a:pt x="164" y="451"/>
                </a:lnTo>
                <a:close/>
                <a:moveTo>
                  <a:pt x="231" y="445"/>
                </a:moveTo>
                <a:lnTo>
                  <a:pt x="231" y="445"/>
                </a:lnTo>
                <a:lnTo>
                  <a:pt x="231" y="503"/>
                </a:lnTo>
                <a:lnTo>
                  <a:pt x="231" y="503"/>
                </a:lnTo>
                <a:lnTo>
                  <a:pt x="250" y="503"/>
                </a:lnTo>
                <a:lnTo>
                  <a:pt x="250" y="503"/>
                </a:lnTo>
                <a:lnTo>
                  <a:pt x="269" y="501"/>
                </a:lnTo>
                <a:lnTo>
                  <a:pt x="269" y="501"/>
                </a:lnTo>
                <a:lnTo>
                  <a:pt x="269" y="441"/>
                </a:lnTo>
                <a:lnTo>
                  <a:pt x="269" y="441"/>
                </a:lnTo>
                <a:lnTo>
                  <a:pt x="250" y="443"/>
                </a:lnTo>
                <a:lnTo>
                  <a:pt x="250" y="443"/>
                </a:lnTo>
                <a:lnTo>
                  <a:pt x="231" y="445"/>
                </a:lnTo>
                <a:lnTo>
                  <a:pt x="231" y="445"/>
                </a:lnTo>
                <a:close/>
                <a:moveTo>
                  <a:pt x="231" y="338"/>
                </a:moveTo>
                <a:lnTo>
                  <a:pt x="231" y="338"/>
                </a:lnTo>
                <a:lnTo>
                  <a:pt x="231" y="399"/>
                </a:lnTo>
                <a:lnTo>
                  <a:pt x="231" y="399"/>
                </a:lnTo>
                <a:lnTo>
                  <a:pt x="250" y="397"/>
                </a:lnTo>
                <a:lnTo>
                  <a:pt x="250" y="397"/>
                </a:lnTo>
                <a:lnTo>
                  <a:pt x="269" y="395"/>
                </a:lnTo>
                <a:lnTo>
                  <a:pt x="269" y="395"/>
                </a:lnTo>
                <a:lnTo>
                  <a:pt x="269" y="334"/>
                </a:lnTo>
                <a:lnTo>
                  <a:pt x="269" y="334"/>
                </a:lnTo>
                <a:lnTo>
                  <a:pt x="250" y="336"/>
                </a:lnTo>
                <a:lnTo>
                  <a:pt x="250" y="336"/>
                </a:lnTo>
                <a:lnTo>
                  <a:pt x="231" y="338"/>
                </a:lnTo>
                <a:lnTo>
                  <a:pt x="231" y="338"/>
                </a:lnTo>
                <a:close/>
                <a:moveTo>
                  <a:pt x="231" y="549"/>
                </a:moveTo>
                <a:lnTo>
                  <a:pt x="231" y="549"/>
                </a:lnTo>
                <a:lnTo>
                  <a:pt x="231" y="609"/>
                </a:lnTo>
                <a:lnTo>
                  <a:pt x="231" y="609"/>
                </a:lnTo>
                <a:lnTo>
                  <a:pt x="250" y="607"/>
                </a:lnTo>
                <a:lnTo>
                  <a:pt x="250" y="607"/>
                </a:lnTo>
                <a:lnTo>
                  <a:pt x="269" y="607"/>
                </a:lnTo>
                <a:lnTo>
                  <a:pt x="269" y="607"/>
                </a:lnTo>
                <a:lnTo>
                  <a:pt x="269" y="547"/>
                </a:lnTo>
                <a:lnTo>
                  <a:pt x="269" y="547"/>
                </a:lnTo>
                <a:lnTo>
                  <a:pt x="250" y="547"/>
                </a:lnTo>
                <a:lnTo>
                  <a:pt x="250" y="547"/>
                </a:lnTo>
                <a:lnTo>
                  <a:pt x="231" y="549"/>
                </a:lnTo>
                <a:lnTo>
                  <a:pt x="231" y="549"/>
                </a:lnTo>
                <a:close/>
                <a:moveTo>
                  <a:pt x="231" y="655"/>
                </a:moveTo>
                <a:lnTo>
                  <a:pt x="231" y="655"/>
                </a:lnTo>
                <a:lnTo>
                  <a:pt x="231" y="714"/>
                </a:lnTo>
                <a:lnTo>
                  <a:pt x="231" y="714"/>
                </a:lnTo>
                <a:lnTo>
                  <a:pt x="250" y="714"/>
                </a:lnTo>
                <a:lnTo>
                  <a:pt x="250" y="714"/>
                </a:lnTo>
                <a:lnTo>
                  <a:pt x="269" y="714"/>
                </a:lnTo>
                <a:lnTo>
                  <a:pt x="269" y="714"/>
                </a:lnTo>
                <a:lnTo>
                  <a:pt x="269" y="653"/>
                </a:lnTo>
                <a:lnTo>
                  <a:pt x="269" y="653"/>
                </a:lnTo>
                <a:lnTo>
                  <a:pt x="250" y="653"/>
                </a:lnTo>
                <a:lnTo>
                  <a:pt x="250" y="653"/>
                </a:lnTo>
                <a:lnTo>
                  <a:pt x="231" y="655"/>
                </a:lnTo>
                <a:lnTo>
                  <a:pt x="231" y="655"/>
                </a:lnTo>
                <a:close/>
                <a:moveTo>
                  <a:pt x="231" y="760"/>
                </a:moveTo>
                <a:lnTo>
                  <a:pt x="231" y="760"/>
                </a:lnTo>
                <a:lnTo>
                  <a:pt x="231" y="820"/>
                </a:lnTo>
                <a:lnTo>
                  <a:pt x="231" y="820"/>
                </a:lnTo>
                <a:lnTo>
                  <a:pt x="250" y="820"/>
                </a:lnTo>
                <a:lnTo>
                  <a:pt x="250" y="820"/>
                </a:lnTo>
                <a:lnTo>
                  <a:pt x="269" y="820"/>
                </a:lnTo>
                <a:lnTo>
                  <a:pt x="269" y="820"/>
                </a:lnTo>
                <a:lnTo>
                  <a:pt x="269" y="760"/>
                </a:lnTo>
                <a:lnTo>
                  <a:pt x="269" y="760"/>
                </a:lnTo>
                <a:lnTo>
                  <a:pt x="250" y="760"/>
                </a:lnTo>
                <a:lnTo>
                  <a:pt x="250" y="760"/>
                </a:lnTo>
                <a:lnTo>
                  <a:pt x="231" y="760"/>
                </a:lnTo>
                <a:lnTo>
                  <a:pt x="231" y="760"/>
                </a:lnTo>
                <a:close/>
                <a:moveTo>
                  <a:pt x="164" y="347"/>
                </a:moveTo>
                <a:lnTo>
                  <a:pt x="164" y="347"/>
                </a:lnTo>
                <a:lnTo>
                  <a:pt x="164" y="405"/>
                </a:lnTo>
                <a:lnTo>
                  <a:pt x="164" y="405"/>
                </a:lnTo>
                <a:lnTo>
                  <a:pt x="183" y="403"/>
                </a:lnTo>
                <a:lnTo>
                  <a:pt x="183" y="403"/>
                </a:lnTo>
                <a:lnTo>
                  <a:pt x="202" y="401"/>
                </a:lnTo>
                <a:lnTo>
                  <a:pt x="202" y="401"/>
                </a:lnTo>
                <a:lnTo>
                  <a:pt x="202" y="342"/>
                </a:lnTo>
                <a:lnTo>
                  <a:pt x="202" y="342"/>
                </a:lnTo>
                <a:lnTo>
                  <a:pt x="183" y="345"/>
                </a:lnTo>
                <a:lnTo>
                  <a:pt x="183" y="345"/>
                </a:lnTo>
                <a:lnTo>
                  <a:pt x="164" y="347"/>
                </a:lnTo>
                <a:lnTo>
                  <a:pt x="164" y="347"/>
                </a:lnTo>
                <a:close/>
                <a:moveTo>
                  <a:pt x="164" y="553"/>
                </a:moveTo>
                <a:lnTo>
                  <a:pt x="164" y="553"/>
                </a:lnTo>
                <a:lnTo>
                  <a:pt x="164" y="614"/>
                </a:lnTo>
                <a:lnTo>
                  <a:pt x="164" y="614"/>
                </a:lnTo>
                <a:lnTo>
                  <a:pt x="183" y="612"/>
                </a:lnTo>
                <a:lnTo>
                  <a:pt x="183" y="612"/>
                </a:lnTo>
                <a:lnTo>
                  <a:pt x="202" y="612"/>
                </a:lnTo>
                <a:lnTo>
                  <a:pt x="202" y="612"/>
                </a:lnTo>
                <a:lnTo>
                  <a:pt x="202" y="551"/>
                </a:lnTo>
                <a:lnTo>
                  <a:pt x="202" y="551"/>
                </a:lnTo>
                <a:lnTo>
                  <a:pt x="183" y="553"/>
                </a:lnTo>
                <a:lnTo>
                  <a:pt x="183" y="553"/>
                </a:lnTo>
                <a:lnTo>
                  <a:pt x="164" y="553"/>
                </a:lnTo>
                <a:lnTo>
                  <a:pt x="164" y="553"/>
                </a:lnTo>
                <a:close/>
                <a:moveTo>
                  <a:pt x="164" y="657"/>
                </a:moveTo>
                <a:lnTo>
                  <a:pt x="164" y="657"/>
                </a:lnTo>
                <a:lnTo>
                  <a:pt x="164" y="716"/>
                </a:lnTo>
                <a:lnTo>
                  <a:pt x="164" y="716"/>
                </a:lnTo>
                <a:lnTo>
                  <a:pt x="183" y="716"/>
                </a:lnTo>
                <a:lnTo>
                  <a:pt x="183" y="716"/>
                </a:lnTo>
                <a:lnTo>
                  <a:pt x="202" y="716"/>
                </a:lnTo>
                <a:lnTo>
                  <a:pt x="202" y="716"/>
                </a:lnTo>
                <a:lnTo>
                  <a:pt x="202" y="655"/>
                </a:lnTo>
                <a:lnTo>
                  <a:pt x="202" y="655"/>
                </a:lnTo>
                <a:lnTo>
                  <a:pt x="183" y="657"/>
                </a:lnTo>
                <a:lnTo>
                  <a:pt x="183" y="657"/>
                </a:lnTo>
                <a:lnTo>
                  <a:pt x="164" y="657"/>
                </a:lnTo>
                <a:lnTo>
                  <a:pt x="164" y="657"/>
                </a:lnTo>
                <a:close/>
                <a:moveTo>
                  <a:pt x="164" y="762"/>
                </a:moveTo>
                <a:lnTo>
                  <a:pt x="164" y="762"/>
                </a:lnTo>
                <a:lnTo>
                  <a:pt x="164" y="820"/>
                </a:lnTo>
                <a:lnTo>
                  <a:pt x="164" y="820"/>
                </a:lnTo>
                <a:lnTo>
                  <a:pt x="183" y="820"/>
                </a:lnTo>
                <a:lnTo>
                  <a:pt x="183" y="820"/>
                </a:lnTo>
                <a:lnTo>
                  <a:pt x="202" y="820"/>
                </a:lnTo>
                <a:lnTo>
                  <a:pt x="202" y="820"/>
                </a:lnTo>
                <a:lnTo>
                  <a:pt x="202" y="760"/>
                </a:lnTo>
                <a:lnTo>
                  <a:pt x="202" y="760"/>
                </a:lnTo>
                <a:lnTo>
                  <a:pt x="183" y="760"/>
                </a:lnTo>
                <a:lnTo>
                  <a:pt x="183" y="760"/>
                </a:lnTo>
                <a:lnTo>
                  <a:pt x="164" y="762"/>
                </a:lnTo>
                <a:lnTo>
                  <a:pt x="164" y="7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822" y="3063411"/>
            <a:ext cx="660204" cy="660204"/>
          </a:xfrm>
          <a:prstGeom prst="rect">
            <a:avLst/>
          </a:prstGeom>
        </p:spPr>
      </p:pic>
      <p:sp>
        <p:nvSpPr>
          <p:cNvPr id="27" name="Freeform 8"/>
          <p:cNvSpPr>
            <a:spLocks noEditPoints="1"/>
          </p:cNvSpPr>
          <p:nvPr/>
        </p:nvSpPr>
        <p:spPr bwMode="auto">
          <a:xfrm>
            <a:off x="8964790" y="2921054"/>
            <a:ext cx="862788" cy="1011129"/>
          </a:xfrm>
          <a:custGeom>
            <a:avLst/>
            <a:gdLst>
              <a:gd name="T0" fmla="*/ 258 w 801"/>
              <a:gd name="T1" fmla="*/ 921 h 990"/>
              <a:gd name="T2" fmla="*/ 420 w 801"/>
              <a:gd name="T3" fmla="*/ 931 h 990"/>
              <a:gd name="T4" fmla="*/ 410 w 801"/>
              <a:gd name="T5" fmla="*/ 890 h 990"/>
              <a:gd name="T6" fmla="*/ 455 w 801"/>
              <a:gd name="T7" fmla="*/ 642 h 990"/>
              <a:gd name="T8" fmla="*/ 445 w 801"/>
              <a:gd name="T9" fmla="*/ 589 h 990"/>
              <a:gd name="T10" fmla="*/ 428 w 801"/>
              <a:gd name="T11" fmla="*/ 524 h 990"/>
              <a:gd name="T12" fmla="*/ 404 w 801"/>
              <a:gd name="T13" fmla="*/ 446 h 990"/>
              <a:gd name="T14" fmla="*/ 383 w 801"/>
              <a:gd name="T15" fmla="*/ 419 h 990"/>
              <a:gd name="T16" fmla="*/ 357 w 801"/>
              <a:gd name="T17" fmla="*/ 382 h 990"/>
              <a:gd name="T18" fmla="*/ 330 w 801"/>
              <a:gd name="T19" fmla="*/ 452 h 990"/>
              <a:gd name="T20" fmla="*/ 377 w 801"/>
              <a:gd name="T21" fmla="*/ 585 h 990"/>
              <a:gd name="T22" fmla="*/ 455 w 801"/>
              <a:gd name="T23" fmla="*/ 642 h 990"/>
              <a:gd name="T24" fmla="*/ 500 w 801"/>
              <a:gd name="T25" fmla="*/ 288 h 990"/>
              <a:gd name="T26" fmla="*/ 437 w 801"/>
              <a:gd name="T27" fmla="*/ 345 h 990"/>
              <a:gd name="T28" fmla="*/ 412 w 801"/>
              <a:gd name="T29" fmla="*/ 364 h 990"/>
              <a:gd name="T30" fmla="*/ 377 w 801"/>
              <a:gd name="T31" fmla="*/ 364 h 990"/>
              <a:gd name="T32" fmla="*/ 398 w 801"/>
              <a:gd name="T33" fmla="*/ 386 h 990"/>
              <a:gd name="T34" fmla="*/ 402 w 801"/>
              <a:gd name="T35" fmla="*/ 423 h 990"/>
              <a:gd name="T36" fmla="*/ 437 w 801"/>
              <a:gd name="T37" fmla="*/ 423 h 990"/>
              <a:gd name="T38" fmla="*/ 518 w 801"/>
              <a:gd name="T39" fmla="*/ 466 h 990"/>
              <a:gd name="T40" fmla="*/ 545 w 801"/>
              <a:gd name="T41" fmla="*/ 519 h 990"/>
              <a:gd name="T42" fmla="*/ 478 w 801"/>
              <a:gd name="T43" fmla="*/ 612 h 990"/>
              <a:gd name="T44" fmla="*/ 504 w 801"/>
              <a:gd name="T45" fmla="*/ 659 h 990"/>
              <a:gd name="T46" fmla="*/ 639 w 801"/>
              <a:gd name="T47" fmla="*/ 636 h 990"/>
              <a:gd name="T48" fmla="*/ 733 w 801"/>
              <a:gd name="T49" fmla="*/ 534 h 990"/>
              <a:gd name="T50" fmla="*/ 746 w 801"/>
              <a:gd name="T51" fmla="*/ 464 h 990"/>
              <a:gd name="T52" fmla="*/ 682 w 801"/>
              <a:gd name="T53" fmla="*/ 579 h 990"/>
              <a:gd name="T54" fmla="*/ 668 w 801"/>
              <a:gd name="T55" fmla="*/ 477 h 990"/>
              <a:gd name="T56" fmla="*/ 650 w 801"/>
              <a:gd name="T57" fmla="*/ 448 h 990"/>
              <a:gd name="T58" fmla="*/ 582 w 801"/>
              <a:gd name="T59" fmla="*/ 415 h 990"/>
              <a:gd name="T60" fmla="*/ 592 w 801"/>
              <a:gd name="T61" fmla="*/ 372 h 990"/>
              <a:gd name="T62" fmla="*/ 619 w 801"/>
              <a:gd name="T63" fmla="*/ 343 h 990"/>
              <a:gd name="T64" fmla="*/ 662 w 801"/>
              <a:gd name="T65" fmla="*/ 354 h 990"/>
              <a:gd name="T66" fmla="*/ 703 w 801"/>
              <a:gd name="T67" fmla="*/ 339 h 990"/>
              <a:gd name="T68" fmla="*/ 672 w 801"/>
              <a:gd name="T69" fmla="*/ 337 h 990"/>
              <a:gd name="T70" fmla="*/ 635 w 801"/>
              <a:gd name="T71" fmla="*/ 313 h 990"/>
              <a:gd name="T72" fmla="*/ 602 w 801"/>
              <a:gd name="T73" fmla="*/ 341 h 990"/>
              <a:gd name="T74" fmla="*/ 604 w 801"/>
              <a:gd name="T75" fmla="*/ 309 h 990"/>
              <a:gd name="T76" fmla="*/ 623 w 801"/>
              <a:gd name="T77" fmla="*/ 284 h 990"/>
              <a:gd name="T78" fmla="*/ 541 w 801"/>
              <a:gd name="T79" fmla="*/ 241 h 990"/>
              <a:gd name="T80" fmla="*/ 488 w 801"/>
              <a:gd name="T81" fmla="*/ 196 h 990"/>
              <a:gd name="T82" fmla="*/ 338 w 801"/>
              <a:gd name="T83" fmla="*/ 286 h 990"/>
              <a:gd name="T84" fmla="*/ 279 w 801"/>
              <a:gd name="T85" fmla="*/ 452 h 990"/>
              <a:gd name="T86" fmla="*/ 357 w 801"/>
              <a:gd name="T87" fmla="*/ 636 h 990"/>
              <a:gd name="T88" fmla="*/ 514 w 801"/>
              <a:gd name="T89" fmla="*/ 710 h 990"/>
              <a:gd name="T90" fmla="*/ 686 w 801"/>
              <a:gd name="T91" fmla="*/ 667 h 990"/>
              <a:gd name="T92" fmla="*/ 789 w 801"/>
              <a:gd name="T93" fmla="*/ 530 h 990"/>
              <a:gd name="T94" fmla="*/ 781 w 801"/>
              <a:gd name="T95" fmla="*/ 350 h 990"/>
              <a:gd name="T96" fmla="*/ 664 w 801"/>
              <a:gd name="T97" fmla="*/ 223 h 990"/>
              <a:gd name="T98" fmla="*/ 39 w 801"/>
              <a:gd name="T99" fmla="*/ 0 h 990"/>
              <a:gd name="T100" fmla="*/ 672 w 801"/>
              <a:gd name="T101" fmla="*/ 24 h 990"/>
              <a:gd name="T102" fmla="*/ 588 w 801"/>
              <a:gd name="T103" fmla="*/ 137 h 990"/>
              <a:gd name="T104" fmla="*/ 633 w 801"/>
              <a:gd name="T105" fmla="*/ 755 h 990"/>
              <a:gd name="T106" fmla="*/ 664 w 801"/>
              <a:gd name="T107" fmla="*/ 978 h 990"/>
              <a:gd name="T108" fmla="*/ 25 w 801"/>
              <a:gd name="T109" fmla="*/ 988 h 990"/>
              <a:gd name="T110" fmla="*/ 0 w 801"/>
              <a:gd name="T111" fmla="*/ 38 h 990"/>
              <a:gd name="T112" fmla="*/ 39 w 801"/>
              <a:gd name="T113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1" h="990">
                <a:moveTo>
                  <a:pt x="271" y="890"/>
                </a:moveTo>
                <a:lnTo>
                  <a:pt x="271" y="890"/>
                </a:lnTo>
                <a:lnTo>
                  <a:pt x="267" y="892"/>
                </a:lnTo>
                <a:lnTo>
                  <a:pt x="263" y="894"/>
                </a:lnTo>
                <a:lnTo>
                  <a:pt x="258" y="898"/>
                </a:lnTo>
                <a:lnTo>
                  <a:pt x="258" y="902"/>
                </a:lnTo>
                <a:lnTo>
                  <a:pt x="258" y="921"/>
                </a:lnTo>
                <a:lnTo>
                  <a:pt x="258" y="921"/>
                </a:lnTo>
                <a:lnTo>
                  <a:pt x="258" y="927"/>
                </a:lnTo>
                <a:lnTo>
                  <a:pt x="263" y="931"/>
                </a:lnTo>
                <a:lnTo>
                  <a:pt x="267" y="933"/>
                </a:lnTo>
                <a:lnTo>
                  <a:pt x="271" y="933"/>
                </a:lnTo>
                <a:lnTo>
                  <a:pt x="410" y="933"/>
                </a:lnTo>
                <a:lnTo>
                  <a:pt x="410" y="933"/>
                </a:lnTo>
                <a:lnTo>
                  <a:pt x="416" y="933"/>
                </a:lnTo>
                <a:lnTo>
                  <a:pt x="420" y="931"/>
                </a:lnTo>
                <a:lnTo>
                  <a:pt x="422" y="927"/>
                </a:lnTo>
                <a:lnTo>
                  <a:pt x="422" y="921"/>
                </a:lnTo>
                <a:lnTo>
                  <a:pt x="422" y="902"/>
                </a:lnTo>
                <a:lnTo>
                  <a:pt x="422" y="902"/>
                </a:lnTo>
                <a:lnTo>
                  <a:pt x="422" y="898"/>
                </a:lnTo>
                <a:lnTo>
                  <a:pt x="420" y="894"/>
                </a:lnTo>
                <a:lnTo>
                  <a:pt x="416" y="892"/>
                </a:lnTo>
                <a:lnTo>
                  <a:pt x="410" y="890"/>
                </a:lnTo>
                <a:lnTo>
                  <a:pt x="271" y="890"/>
                </a:lnTo>
                <a:lnTo>
                  <a:pt x="271" y="890"/>
                </a:lnTo>
                <a:close/>
                <a:moveTo>
                  <a:pt x="750" y="440"/>
                </a:moveTo>
                <a:lnTo>
                  <a:pt x="750" y="440"/>
                </a:lnTo>
                <a:lnTo>
                  <a:pt x="750" y="440"/>
                </a:lnTo>
                <a:lnTo>
                  <a:pt x="750" y="440"/>
                </a:lnTo>
                <a:lnTo>
                  <a:pt x="750" y="440"/>
                </a:lnTo>
                <a:close/>
                <a:moveTo>
                  <a:pt x="455" y="642"/>
                </a:moveTo>
                <a:lnTo>
                  <a:pt x="455" y="642"/>
                </a:lnTo>
                <a:lnTo>
                  <a:pt x="453" y="632"/>
                </a:lnTo>
                <a:lnTo>
                  <a:pt x="453" y="632"/>
                </a:lnTo>
                <a:lnTo>
                  <a:pt x="449" y="618"/>
                </a:lnTo>
                <a:lnTo>
                  <a:pt x="447" y="608"/>
                </a:lnTo>
                <a:lnTo>
                  <a:pt x="445" y="597"/>
                </a:lnTo>
                <a:lnTo>
                  <a:pt x="445" y="597"/>
                </a:lnTo>
                <a:lnTo>
                  <a:pt x="445" y="589"/>
                </a:lnTo>
                <a:lnTo>
                  <a:pt x="441" y="577"/>
                </a:lnTo>
                <a:lnTo>
                  <a:pt x="439" y="565"/>
                </a:lnTo>
                <a:lnTo>
                  <a:pt x="437" y="556"/>
                </a:lnTo>
                <a:lnTo>
                  <a:pt x="437" y="556"/>
                </a:lnTo>
                <a:lnTo>
                  <a:pt x="435" y="540"/>
                </a:lnTo>
                <a:lnTo>
                  <a:pt x="432" y="532"/>
                </a:lnTo>
                <a:lnTo>
                  <a:pt x="428" y="524"/>
                </a:lnTo>
                <a:lnTo>
                  <a:pt x="428" y="524"/>
                </a:lnTo>
                <a:lnTo>
                  <a:pt x="412" y="509"/>
                </a:lnTo>
                <a:lnTo>
                  <a:pt x="406" y="501"/>
                </a:lnTo>
                <a:lnTo>
                  <a:pt x="404" y="493"/>
                </a:lnTo>
                <a:lnTo>
                  <a:pt x="404" y="493"/>
                </a:lnTo>
                <a:lnTo>
                  <a:pt x="400" y="470"/>
                </a:lnTo>
                <a:lnTo>
                  <a:pt x="400" y="458"/>
                </a:lnTo>
                <a:lnTo>
                  <a:pt x="402" y="452"/>
                </a:lnTo>
                <a:lnTo>
                  <a:pt x="404" y="446"/>
                </a:lnTo>
                <a:lnTo>
                  <a:pt x="404" y="446"/>
                </a:lnTo>
                <a:lnTo>
                  <a:pt x="408" y="442"/>
                </a:lnTo>
                <a:lnTo>
                  <a:pt x="408" y="442"/>
                </a:lnTo>
                <a:lnTo>
                  <a:pt x="394" y="434"/>
                </a:lnTo>
                <a:lnTo>
                  <a:pt x="394" y="434"/>
                </a:lnTo>
                <a:lnTo>
                  <a:pt x="389" y="431"/>
                </a:lnTo>
                <a:lnTo>
                  <a:pt x="385" y="427"/>
                </a:lnTo>
                <a:lnTo>
                  <a:pt x="383" y="419"/>
                </a:lnTo>
                <a:lnTo>
                  <a:pt x="383" y="419"/>
                </a:lnTo>
                <a:lnTo>
                  <a:pt x="381" y="417"/>
                </a:lnTo>
                <a:lnTo>
                  <a:pt x="377" y="413"/>
                </a:lnTo>
                <a:lnTo>
                  <a:pt x="363" y="405"/>
                </a:lnTo>
                <a:lnTo>
                  <a:pt x="363" y="405"/>
                </a:lnTo>
                <a:lnTo>
                  <a:pt x="359" y="399"/>
                </a:lnTo>
                <a:lnTo>
                  <a:pt x="357" y="393"/>
                </a:lnTo>
                <a:lnTo>
                  <a:pt x="357" y="382"/>
                </a:lnTo>
                <a:lnTo>
                  <a:pt x="357" y="382"/>
                </a:lnTo>
                <a:lnTo>
                  <a:pt x="353" y="376"/>
                </a:lnTo>
                <a:lnTo>
                  <a:pt x="346" y="370"/>
                </a:lnTo>
                <a:lnTo>
                  <a:pt x="346" y="370"/>
                </a:lnTo>
                <a:lnTo>
                  <a:pt x="340" y="388"/>
                </a:lnTo>
                <a:lnTo>
                  <a:pt x="334" y="409"/>
                </a:lnTo>
                <a:lnTo>
                  <a:pt x="332" y="429"/>
                </a:lnTo>
                <a:lnTo>
                  <a:pt x="330" y="452"/>
                </a:lnTo>
                <a:lnTo>
                  <a:pt x="330" y="452"/>
                </a:lnTo>
                <a:lnTo>
                  <a:pt x="332" y="472"/>
                </a:lnTo>
                <a:lnTo>
                  <a:pt x="334" y="493"/>
                </a:lnTo>
                <a:lnTo>
                  <a:pt x="340" y="513"/>
                </a:lnTo>
                <a:lnTo>
                  <a:pt x="346" y="534"/>
                </a:lnTo>
                <a:lnTo>
                  <a:pt x="355" y="552"/>
                </a:lnTo>
                <a:lnTo>
                  <a:pt x="367" y="569"/>
                </a:lnTo>
                <a:lnTo>
                  <a:pt x="377" y="585"/>
                </a:lnTo>
                <a:lnTo>
                  <a:pt x="392" y="599"/>
                </a:lnTo>
                <a:lnTo>
                  <a:pt x="392" y="599"/>
                </a:lnTo>
                <a:lnTo>
                  <a:pt x="406" y="614"/>
                </a:lnTo>
                <a:lnTo>
                  <a:pt x="422" y="624"/>
                </a:lnTo>
                <a:lnTo>
                  <a:pt x="439" y="634"/>
                </a:lnTo>
                <a:lnTo>
                  <a:pt x="455" y="642"/>
                </a:lnTo>
                <a:lnTo>
                  <a:pt x="455" y="642"/>
                </a:lnTo>
                <a:lnTo>
                  <a:pt x="455" y="642"/>
                </a:lnTo>
                <a:close/>
                <a:moveTo>
                  <a:pt x="518" y="243"/>
                </a:moveTo>
                <a:lnTo>
                  <a:pt x="518" y="243"/>
                </a:lnTo>
                <a:lnTo>
                  <a:pt x="518" y="272"/>
                </a:lnTo>
                <a:lnTo>
                  <a:pt x="518" y="272"/>
                </a:lnTo>
                <a:lnTo>
                  <a:pt x="516" y="278"/>
                </a:lnTo>
                <a:lnTo>
                  <a:pt x="512" y="282"/>
                </a:lnTo>
                <a:lnTo>
                  <a:pt x="500" y="288"/>
                </a:lnTo>
                <a:lnTo>
                  <a:pt x="500" y="288"/>
                </a:lnTo>
                <a:lnTo>
                  <a:pt x="492" y="294"/>
                </a:lnTo>
                <a:lnTo>
                  <a:pt x="488" y="298"/>
                </a:lnTo>
                <a:lnTo>
                  <a:pt x="482" y="305"/>
                </a:lnTo>
                <a:lnTo>
                  <a:pt x="475" y="307"/>
                </a:lnTo>
                <a:lnTo>
                  <a:pt x="475" y="307"/>
                </a:lnTo>
                <a:lnTo>
                  <a:pt x="465" y="313"/>
                </a:lnTo>
                <a:lnTo>
                  <a:pt x="455" y="325"/>
                </a:lnTo>
                <a:lnTo>
                  <a:pt x="437" y="345"/>
                </a:lnTo>
                <a:lnTo>
                  <a:pt x="437" y="345"/>
                </a:lnTo>
                <a:lnTo>
                  <a:pt x="428" y="360"/>
                </a:lnTo>
                <a:lnTo>
                  <a:pt x="424" y="368"/>
                </a:lnTo>
                <a:lnTo>
                  <a:pt x="418" y="372"/>
                </a:lnTo>
                <a:lnTo>
                  <a:pt x="418" y="372"/>
                </a:lnTo>
                <a:lnTo>
                  <a:pt x="416" y="372"/>
                </a:lnTo>
                <a:lnTo>
                  <a:pt x="414" y="370"/>
                </a:lnTo>
                <a:lnTo>
                  <a:pt x="412" y="364"/>
                </a:lnTo>
                <a:lnTo>
                  <a:pt x="406" y="356"/>
                </a:lnTo>
                <a:lnTo>
                  <a:pt x="402" y="352"/>
                </a:lnTo>
                <a:lnTo>
                  <a:pt x="396" y="350"/>
                </a:lnTo>
                <a:lnTo>
                  <a:pt x="396" y="350"/>
                </a:lnTo>
                <a:lnTo>
                  <a:pt x="389" y="352"/>
                </a:lnTo>
                <a:lnTo>
                  <a:pt x="385" y="354"/>
                </a:lnTo>
                <a:lnTo>
                  <a:pt x="381" y="358"/>
                </a:lnTo>
                <a:lnTo>
                  <a:pt x="377" y="364"/>
                </a:lnTo>
                <a:lnTo>
                  <a:pt x="373" y="376"/>
                </a:lnTo>
                <a:lnTo>
                  <a:pt x="371" y="388"/>
                </a:lnTo>
                <a:lnTo>
                  <a:pt x="371" y="388"/>
                </a:lnTo>
                <a:lnTo>
                  <a:pt x="371" y="391"/>
                </a:lnTo>
                <a:lnTo>
                  <a:pt x="373" y="393"/>
                </a:lnTo>
                <a:lnTo>
                  <a:pt x="379" y="393"/>
                </a:lnTo>
                <a:lnTo>
                  <a:pt x="398" y="386"/>
                </a:lnTo>
                <a:lnTo>
                  <a:pt x="398" y="386"/>
                </a:lnTo>
                <a:lnTo>
                  <a:pt x="400" y="384"/>
                </a:lnTo>
                <a:lnTo>
                  <a:pt x="402" y="386"/>
                </a:lnTo>
                <a:lnTo>
                  <a:pt x="402" y="391"/>
                </a:lnTo>
                <a:lnTo>
                  <a:pt x="400" y="401"/>
                </a:lnTo>
                <a:lnTo>
                  <a:pt x="400" y="401"/>
                </a:lnTo>
                <a:lnTo>
                  <a:pt x="402" y="411"/>
                </a:lnTo>
                <a:lnTo>
                  <a:pt x="402" y="417"/>
                </a:lnTo>
                <a:lnTo>
                  <a:pt x="402" y="423"/>
                </a:lnTo>
                <a:lnTo>
                  <a:pt x="402" y="423"/>
                </a:lnTo>
                <a:lnTo>
                  <a:pt x="402" y="427"/>
                </a:lnTo>
                <a:lnTo>
                  <a:pt x="404" y="431"/>
                </a:lnTo>
                <a:lnTo>
                  <a:pt x="412" y="438"/>
                </a:lnTo>
                <a:lnTo>
                  <a:pt x="412" y="438"/>
                </a:lnTo>
                <a:lnTo>
                  <a:pt x="418" y="429"/>
                </a:lnTo>
                <a:lnTo>
                  <a:pt x="426" y="425"/>
                </a:lnTo>
                <a:lnTo>
                  <a:pt x="437" y="423"/>
                </a:lnTo>
                <a:lnTo>
                  <a:pt x="445" y="425"/>
                </a:lnTo>
                <a:lnTo>
                  <a:pt x="445" y="425"/>
                </a:lnTo>
                <a:lnTo>
                  <a:pt x="473" y="438"/>
                </a:lnTo>
                <a:lnTo>
                  <a:pt x="488" y="444"/>
                </a:lnTo>
                <a:lnTo>
                  <a:pt x="496" y="452"/>
                </a:lnTo>
                <a:lnTo>
                  <a:pt x="496" y="452"/>
                </a:lnTo>
                <a:lnTo>
                  <a:pt x="506" y="460"/>
                </a:lnTo>
                <a:lnTo>
                  <a:pt x="518" y="466"/>
                </a:lnTo>
                <a:lnTo>
                  <a:pt x="537" y="479"/>
                </a:lnTo>
                <a:lnTo>
                  <a:pt x="537" y="479"/>
                </a:lnTo>
                <a:lnTo>
                  <a:pt x="551" y="485"/>
                </a:lnTo>
                <a:lnTo>
                  <a:pt x="557" y="489"/>
                </a:lnTo>
                <a:lnTo>
                  <a:pt x="559" y="491"/>
                </a:lnTo>
                <a:lnTo>
                  <a:pt x="559" y="493"/>
                </a:lnTo>
                <a:lnTo>
                  <a:pt x="559" y="493"/>
                </a:lnTo>
                <a:lnTo>
                  <a:pt x="545" y="519"/>
                </a:lnTo>
                <a:lnTo>
                  <a:pt x="545" y="519"/>
                </a:lnTo>
                <a:lnTo>
                  <a:pt x="527" y="554"/>
                </a:lnTo>
                <a:lnTo>
                  <a:pt x="514" y="575"/>
                </a:lnTo>
                <a:lnTo>
                  <a:pt x="506" y="583"/>
                </a:lnTo>
                <a:lnTo>
                  <a:pt x="500" y="589"/>
                </a:lnTo>
                <a:lnTo>
                  <a:pt x="500" y="589"/>
                </a:lnTo>
                <a:lnTo>
                  <a:pt x="482" y="605"/>
                </a:lnTo>
                <a:lnTo>
                  <a:pt x="478" y="612"/>
                </a:lnTo>
                <a:lnTo>
                  <a:pt x="475" y="620"/>
                </a:lnTo>
                <a:lnTo>
                  <a:pt x="475" y="620"/>
                </a:lnTo>
                <a:lnTo>
                  <a:pt x="471" y="626"/>
                </a:lnTo>
                <a:lnTo>
                  <a:pt x="471" y="636"/>
                </a:lnTo>
                <a:lnTo>
                  <a:pt x="469" y="648"/>
                </a:lnTo>
                <a:lnTo>
                  <a:pt x="469" y="648"/>
                </a:lnTo>
                <a:lnTo>
                  <a:pt x="486" y="655"/>
                </a:lnTo>
                <a:lnTo>
                  <a:pt x="504" y="659"/>
                </a:lnTo>
                <a:lnTo>
                  <a:pt x="521" y="661"/>
                </a:lnTo>
                <a:lnTo>
                  <a:pt x="541" y="661"/>
                </a:lnTo>
                <a:lnTo>
                  <a:pt x="541" y="661"/>
                </a:lnTo>
                <a:lnTo>
                  <a:pt x="561" y="661"/>
                </a:lnTo>
                <a:lnTo>
                  <a:pt x="582" y="657"/>
                </a:lnTo>
                <a:lnTo>
                  <a:pt x="602" y="653"/>
                </a:lnTo>
                <a:lnTo>
                  <a:pt x="621" y="644"/>
                </a:lnTo>
                <a:lnTo>
                  <a:pt x="639" y="636"/>
                </a:lnTo>
                <a:lnTo>
                  <a:pt x="658" y="626"/>
                </a:lnTo>
                <a:lnTo>
                  <a:pt x="674" y="614"/>
                </a:lnTo>
                <a:lnTo>
                  <a:pt x="688" y="599"/>
                </a:lnTo>
                <a:lnTo>
                  <a:pt x="688" y="599"/>
                </a:lnTo>
                <a:lnTo>
                  <a:pt x="703" y="585"/>
                </a:lnTo>
                <a:lnTo>
                  <a:pt x="713" y="569"/>
                </a:lnTo>
                <a:lnTo>
                  <a:pt x="725" y="552"/>
                </a:lnTo>
                <a:lnTo>
                  <a:pt x="733" y="534"/>
                </a:lnTo>
                <a:lnTo>
                  <a:pt x="740" y="513"/>
                </a:lnTo>
                <a:lnTo>
                  <a:pt x="746" y="493"/>
                </a:lnTo>
                <a:lnTo>
                  <a:pt x="748" y="472"/>
                </a:lnTo>
                <a:lnTo>
                  <a:pt x="750" y="452"/>
                </a:lnTo>
                <a:lnTo>
                  <a:pt x="750" y="452"/>
                </a:lnTo>
                <a:lnTo>
                  <a:pt x="750" y="442"/>
                </a:lnTo>
                <a:lnTo>
                  <a:pt x="750" y="442"/>
                </a:lnTo>
                <a:lnTo>
                  <a:pt x="746" y="464"/>
                </a:lnTo>
                <a:lnTo>
                  <a:pt x="738" y="491"/>
                </a:lnTo>
                <a:lnTo>
                  <a:pt x="725" y="526"/>
                </a:lnTo>
                <a:lnTo>
                  <a:pt x="725" y="526"/>
                </a:lnTo>
                <a:lnTo>
                  <a:pt x="717" y="538"/>
                </a:lnTo>
                <a:lnTo>
                  <a:pt x="705" y="556"/>
                </a:lnTo>
                <a:lnTo>
                  <a:pt x="693" y="573"/>
                </a:lnTo>
                <a:lnTo>
                  <a:pt x="686" y="577"/>
                </a:lnTo>
                <a:lnTo>
                  <a:pt x="682" y="579"/>
                </a:lnTo>
                <a:lnTo>
                  <a:pt x="682" y="579"/>
                </a:lnTo>
                <a:lnTo>
                  <a:pt x="680" y="577"/>
                </a:lnTo>
                <a:lnTo>
                  <a:pt x="678" y="573"/>
                </a:lnTo>
                <a:lnTo>
                  <a:pt x="676" y="562"/>
                </a:lnTo>
                <a:lnTo>
                  <a:pt x="674" y="532"/>
                </a:lnTo>
                <a:lnTo>
                  <a:pt x="672" y="499"/>
                </a:lnTo>
                <a:lnTo>
                  <a:pt x="672" y="485"/>
                </a:lnTo>
                <a:lnTo>
                  <a:pt x="668" y="477"/>
                </a:lnTo>
                <a:lnTo>
                  <a:pt x="668" y="477"/>
                </a:lnTo>
                <a:lnTo>
                  <a:pt x="666" y="464"/>
                </a:lnTo>
                <a:lnTo>
                  <a:pt x="664" y="456"/>
                </a:lnTo>
                <a:lnTo>
                  <a:pt x="664" y="450"/>
                </a:lnTo>
                <a:lnTo>
                  <a:pt x="662" y="448"/>
                </a:lnTo>
                <a:lnTo>
                  <a:pt x="660" y="446"/>
                </a:lnTo>
                <a:lnTo>
                  <a:pt x="660" y="446"/>
                </a:lnTo>
                <a:lnTo>
                  <a:pt x="650" y="448"/>
                </a:lnTo>
                <a:lnTo>
                  <a:pt x="631" y="450"/>
                </a:lnTo>
                <a:lnTo>
                  <a:pt x="613" y="452"/>
                </a:lnTo>
                <a:lnTo>
                  <a:pt x="604" y="450"/>
                </a:lnTo>
                <a:lnTo>
                  <a:pt x="600" y="448"/>
                </a:lnTo>
                <a:lnTo>
                  <a:pt x="600" y="448"/>
                </a:lnTo>
                <a:lnTo>
                  <a:pt x="588" y="427"/>
                </a:lnTo>
                <a:lnTo>
                  <a:pt x="582" y="415"/>
                </a:lnTo>
                <a:lnTo>
                  <a:pt x="582" y="415"/>
                </a:lnTo>
                <a:lnTo>
                  <a:pt x="584" y="411"/>
                </a:lnTo>
                <a:lnTo>
                  <a:pt x="584" y="399"/>
                </a:lnTo>
                <a:lnTo>
                  <a:pt x="584" y="399"/>
                </a:lnTo>
                <a:lnTo>
                  <a:pt x="582" y="388"/>
                </a:lnTo>
                <a:lnTo>
                  <a:pt x="582" y="382"/>
                </a:lnTo>
                <a:lnTo>
                  <a:pt x="584" y="378"/>
                </a:lnTo>
                <a:lnTo>
                  <a:pt x="584" y="378"/>
                </a:lnTo>
                <a:lnTo>
                  <a:pt x="592" y="372"/>
                </a:lnTo>
                <a:lnTo>
                  <a:pt x="596" y="366"/>
                </a:lnTo>
                <a:lnTo>
                  <a:pt x="596" y="366"/>
                </a:lnTo>
                <a:lnTo>
                  <a:pt x="600" y="358"/>
                </a:lnTo>
                <a:lnTo>
                  <a:pt x="602" y="354"/>
                </a:lnTo>
                <a:lnTo>
                  <a:pt x="607" y="350"/>
                </a:lnTo>
                <a:lnTo>
                  <a:pt x="607" y="350"/>
                </a:lnTo>
                <a:lnTo>
                  <a:pt x="615" y="345"/>
                </a:lnTo>
                <a:lnTo>
                  <a:pt x="619" y="343"/>
                </a:lnTo>
                <a:lnTo>
                  <a:pt x="625" y="343"/>
                </a:lnTo>
                <a:lnTo>
                  <a:pt x="625" y="343"/>
                </a:lnTo>
                <a:lnTo>
                  <a:pt x="635" y="343"/>
                </a:lnTo>
                <a:lnTo>
                  <a:pt x="643" y="343"/>
                </a:lnTo>
                <a:lnTo>
                  <a:pt x="643" y="343"/>
                </a:lnTo>
                <a:lnTo>
                  <a:pt x="650" y="348"/>
                </a:lnTo>
                <a:lnTo>
                  <a:pt x="656" y="352"/>
                </a:lnTo>
                <a:lnTo>
                  <a:pt x="662" y="354"/>
                </a:lnTo>
                <a:lnTo>
                  <a:pt x="662" y="354"/>
                </a:lnTo>
                <a:lnTo>
                  <a:pt x="672" y="354"/>
                </a:lnTo>
                <a:lnTo>
                  <a:pt x="688" y="350"/>
                </a:lnTo>
                <a:lnTo>
                  <a:pt x="721" y="345"/>
                </a:lnTo>
                <a:lnTo>
                  <a:pt x="721" y="345"/>
                </a:lnTo>
                <a:lnTo>
                  <a:pt x="713" y="333"/>
                </a:lnTo>
                <a:lnTo>
                  <a:pt x="713" y="333"/>
                </a:lnTo>
                <a:lnTo>
                  <a:pt x="703" y="339"/>
                </a:lnTo>
                <a:lnTo>
                  <a:pt x="699" y="343"/>
                </a:lnTo>
                <a:lnTo>
                  <a:pt x="699" y="343"/>
                </a:lnTo>
                <a:lnTo>
                  <a:pt x="695" y="345"/>
                </a:lnTo>
                <a:lnTo>
                  <a:pt x="690" y="343"/>
                </a:lnTo>
                <a:lnTo>
                  <a:pt x="684" y="339"/>
                </a:lnTo>
                <a:lnTo>
                  <a:pt x="684" y="339"/>
                </a:lnTo>
                <a:lnTo>
                  <a:pt x="680" y="337"/>
                </a:lnTo>
                <a:lnTo>
                  <a:pt x="672" y="337"/>
                </a:lnTo>
                <a:lnTo>
                  <a:pt x="660" y="337"/>
                </a:lnTo>
                <a:lnTo>
                  <a:pt x="660" y="337"/>
                </a:lnTo>
                <a:lnTo>
                  <a:pt x="656" y="333"/>
                </a:lnTo>
                <a:lnTo>
                  <a:pt x="650" y="327"/>
                </a:lnTo>
                <a:lnTo>
                  <a:pt x="639" y="315"/>
                </a:lnTo>
                <a:lnTo>
                  <a:pt x="639" y="315"/>
                </a:lnTo>
                <a:lnTo>
                  <a:pt x="637" y="313"/>
                </a:lnTo>
                <a:lnTo>
                  <a:pt x="635" y="313"/>
                </a:lnTo>
                <a:lnTo>
                  <a:pt x="631" y="317"/>
                </a:lnTo>
                <a:lnTo>
                  <a:pt x="625" y="327"/>
                </a:lnTo>
                <a:lnTo>
                  <a:pt x="625" y="327"/>
                </a:lnTo>
                <a:lnTo>
                  <a:pt x="617" y="337"/>
                </a:lnTo>
                <a:lnTo>
                  <a:pt x="611" y="341"/>
                </a:lnTo>
                <a:lnTo>
                  <a:pt x="607" y="343"/>
                </a:lnTo>
                <a:lnTo>
                  <a:pt x="607" y="343"/>
                </a:lnTo>
                <a:lnTo>
                  <a:pt x="602" y="341"/>
                </a:lnTo>
                <a:lnTo>
                  <a:pt x="600" y="339"/>
                </a:lnTo>
                <a:lnTo>
                  <a:pt x="596" y="329"/>
                </a:lnTo>
                <a:lnTo>
                  <a:pt x="594" y="317"/>
                </a:lnTo>
                <a:lnTo>
                  <a:pt x="598" y="315"/>
                </a:lnTo>
                <a:lnTo>
                  <a:pt x="598" y="315"/>
                </a:lnTo>
                <a:lnTo>
                  <a:pt x="602" y="313"/>
                </a:lnTo>
                <a:lnTo>
                  <a:pt x="604" y="311"/>
                </a:lnTo>
                <a:lnTo>
                  <a:pt x="604" y="309"/>
                </a:lnTo>
                <a:lnTo>
                  <a:pt x="604" y="309"/>
                </a:lnTo>
                <a:lnTo>
                  <a:pt x="604" y="307"/>
                </a:lnTo>
                <a:lnTo>
                  <a:pt x="607" y="305"/>
                </a:lnTo>
                <a:lnTo>
                  <a:pt x="613" y="305"/>
                </a:lnTo>
                <a:lnTo>
                  <a:pt x="613" y="305"/>
                </a:lnTo>
                <a:lnTo>
                  <a:pt x="615" y="302"/>
                </a:lnTo>
                <a:lnTo>
                  <a:pt x="619" y="296"/>
                </a:lnTo>
                <a:lnTo>
                  <a:pt x="623" y="284"/>
                </a:lnTo>
                <a:lnTo>
                  <a:pt x="623" y="284"/>
                </a:lnTo>
                <a:lnTo>
                  <a:pt x="629" y="276"/>
                </a:lnTo>
                <a:lnTo>
                  <a:pt x="639" y="266"/>
                </a:lnTo>
                <a:lnTo>
                  <a:pt x="639" y="266"/>
                </a:lnTo>
                <a:lnTo>
                  <a:pt x="617" y="255"/>
                </a:lnTo>
                <a:lnTo>
                  <a:pt x="592" y="247"/>
                </a:lnTo>
                <a:lnTo>
                  <a:pt x="566" y="243"/>
                </a:lnTo>
                <a:lnTo>
                  <a:pt x="541" y="241"/>
                </a:lnTo>
                <a:lnTo>
                  <a:pt x="541" y="241"/>
                </a:lnTo>
                <a:lnTo>
                  <a:pt x="518" y="243"/>
                </a:lnTo>
                <a:lnTo>
                  <a:pt x="518" y="243"/>
                </a:lnTo>
                <a:lnTo>
                  <a:pt x="518" y="243"/>
                </a:lnTo>
                <a:close/>
                <a:moveTo>
                  <a:pt x="541" y="190"/>
                </a:moveTo>
                <a:lnTo>
                  <a:pt x="541" y="190"/>
                </a:lnTo>
                <a:lnTo>
                  <a:pt x="514" y="192"/>
                </a:lnTo>
                <a:lnTo>
                  <a:pt x="488" y="196"/>
                </a:lnTo>
                <a:lnTo>
                  <a:pt x="463" y="202"/>
                </a:lnTo>
                <a:lnTo>
                  <a:pt x="439" y="210"/>
                </a:lnTo>
                <a:lnTo>
                  <a:pt x="416" y="223"/>
                </a:lnTo>
                <a:lnTo>
                  <a:pt x="394" y="235"/>
                </a:lnTo>
                <a:lnTo>
                  <a:pt x="375" y="251"/>
                </a:lnTo>
                <a:lnTo>
                  <a:pt x="357" y="268"/>
                </a:lnTo>
                <a:lnTo>
                  <a:pt x="357" y="268"/>
                </a:lnTo>
                <a:lnTo>
                  <a:pt x="338" y="286"/>
                </a:lnTo>
                <a:lnTo>
                  <a:pt x="324" y="307"/>
                </a:lnTo>
                <a:lnTo>
                  <a:pt x="312" y="327"/>
                </a:lnTo>
                <a:lnTo>
                  <a:pt x="299" y="350"/>
                </a:lnTo>
                <a:lnTo>
                  <a:pt x="291" y="374"/>
                </a:lnTo>
                <a:lnTo>
                  <a:pt x="285" y="399"/>
                </a:lnTo>
                <a:lnTo>
                  <a:pt x="281" y="425"/>
                </a:lnTo>
                <a:lnTo>
                  <a:pt x="279" y="452"/>
                </a:lnTo>
                <a:lnTo>
                  <a:pt x="279" y="452"/>
                </a:lnTo>
                <a:lnTo>
                  <a:pt x="281" y="479"/>
                </a:lnTo>
                <a:lnTo>
                  <a:pt x="285" y="503"/>
                </a:lnTo>
                <a:lnTo>
                  <a:pt x="291" y="530"/>
                </a:lnTo>
                <a:lnTo>
                  <a:pt x="299" y="552"/>
                </a:lnTo>
                <a:lnTo>
                  <a:pt x="312" y="575"/>
                </a:lnTo>
                <a:lnTo>
                  <a:pt x="324" y="597"/>
                </a:lnTo>
                <a:lnTo>
                  <a:pt x="338" y="618"/>
                </a:lnTo>
                <a:lnTo>
                  <a:pt x="357" y="636"/>
                </a:lnTo>
                <a:lnTo>
                  <a:pt x="357" y="636"/>
                </a:lnTo>
                <a:lnTo>
                  <a:pt x="375" y="653"/>
                </a:lnTo>
                <a:lnTo>
                  <a:pt x="394" y="667"/>
                </a:lnTo>
                <a:lnTo>
                  <a:pt x="416" y="681"/>
                </a:lnTo>
                <a:lnTo>
                  <a:pt x="439" y="691"/>
                </a:lnTo>
                <a:lnTo>
                  <a:pt x="463" y="700"/>
                </a:lnTo>
                <a:lnTo>
                  <a:pt x="488" y="706"/>
                </a:lnTo>
                <a:lnTo>
                  <a:pt x="514" y="710"/>
                </a:lnTo>
                <a:lnTo>
                  <a:pt x="541" y="712"/>
                </a:lnTo>
                <a:lnTo>
                  <a:pt x="541" y="712"/>
                </a:lnTo>
                <a:lnTo>
                  <a:pt x="568" y="710"/>
                </a:lnTo>
                <a:lnTo>
                  <a:pt x="592" y="706"/>
                </a:lnTo>
                <a:lnTo>
                  <a:pt x="617" y="700"/>
                </a:lnTo>
                <a:lnTo>
                  <a:pt x="641" y="691"/>
                </a:lnTo>
                <a:lnTo>
                  <a:pt x="664" y="681"/>
                </a:lnTo>
                <a:lnTo>
                  <a:pt x="686" y="667"/>
                </a:lnTo>
                <a:lnTo>
                  <a:pt x="705" y="653"/>
                </a:lnTo>
                <a:lnTo>
                  <a:pt x="725" y="636"/>
                </a:lnTo>
                <a:lnTo>
                  <a:pt x="725" y="636"/>
                </a:lnTo>
                <a:lnTo>
                  <a:pt x="742" y="618"/>
                </a:lnTo>
                <a:lnTo>
                  <a:pt x="756" y="597"/>
                </a:lnTo>
                <a:lnTo>
                  <a:pt x="768" y="575"/>
                </a:lnTo>
                <a:lnTo>
                  <a:pt x="781" y="552"/>
                </a:lnTo>
                <a:lnTo>
                  <a:pt x="789" y="530"/>
                </a:lnTo>
                <a:lnTo>
                  <a:pt x="795" y="503"/>
                </a:lnTo>
                <a:lnTo>
                  <a:pt x="799" y="479"/>
                </a:lnTo>
                <a:lnTo>
                  <a:pt x="801" y="452"/>
                </a:lnTo>
                <a:lnTo>
                  <a:pt x="801" y="452"/>
                </a:lnTo>
                <a:lnTo>
                  <a:pt x="799" y="425"/>
                </a:lnTo>
                <a:lnTo>
                  <a:pt x="795" y="399"/>
                </a:lnTo>
                <a:lnTo>
                  <a:pt x="789" y="374"/>
                </a:lnTo>
                <a:lnTo>
                  <a:pt x="781" y="350"/>
                </a:lnTo>
                <a:lnTo>
                  <a:pt x="768" y="327"/>
                </a:lnTo>
                <a:lnTo>
                  <a:pt x="756" y="307"/>
                </a:lnTo>
                <a:lnTo>
                  <a:pt x="742" y="286"/>
                </a:lnTo>
                <a:lnTo>
                  <a:pt x="725" y="268"/>
                </a:lnTo>
                <a:lnTo>
                  <a:pt x="725" y="268"/>
                </a:lnTo>
                <a:lnTo>
                  <a:pt x="705" y="251"/>
                </a:lnTo>
                <a:lnTo>
                  <a:pt x="686" y="235"/>
                </a:lnTo>
                <a:lnTo>
                  <a:pt x="664" y="223"/>
                </a:lnTo>
                <a:lnTo>
                  <a:pt x="641" y="210"/>
                </a:lnTo>
                <a:lnTo>
                  <a:pt x="617" y="202"/>
                </a:lnTo>
                <a:lnTo>
                  <a:pt x="592" y="196"/>
                </a:lnTo>
                <a:lnTo>
                  <a:pt x="568" y="192"/>
                </a:lnTo>
                <a:lnTo>
                  <a:pt x="541" y="190"/>
                </a:lnTo>
                <a:lnTo>
                  <a:pt x="541" y="190"/>
                </a:lnTo>
                <a:lnTo>
                  <a:pt x="541" y="190"/>
                </a:lnTo>
                <a:close/>
                <a:moveTo>
                  <a:pt x="39" y="0"/>
                </a:moveTo>
                <a:lnTo>
                  <a:pt x="635" y="0"/>
                </a:lnTo>
                <a:lnTo>
                  <a:pt x="635" y="0"/>
                </a:lnTo>
                <a:lnTo>
                  <a:pt x="643" y="2"/>
                </a:lnTo>
                <a:lnTo>
                  <a:pt x="652" y="4"/>
                </a:lnTo>
                <a:lnTo>
                  <a:pt x="658" y="8"/>
                </a:lnTo>
                <a:lnTo>
                  <a:pt x="664" y="12"/>
                </a:lnTo>
                <a:lnTo>
                  <a:pt x="668" y="18"/>
                </a:lnTo>
                <a:lnTo>
                  <a:pt x="672" y="24"/>
                </a:lnTo>
                <a:lnTo>
                  <a:pt x="674" y="32"/>
                </a:lnTo>
                <a:lnTo>
                  <a:pt x="674" y="38"/>
                </a:lnTo>
                <a:lnTo>
                  <a:pt x="674" y="163"/>
                </a:lnTo>
                <a:lnTo>
                  <a:pt x="674" y="163"/>
                </a:lnTo>
                <a:lnTo>
                  <a:pt x="654" y="155"/>
                </a:lnTo>
                <a:lnTo>
                  <a:pt x="633" y="147"/>
                </a:lnTo>
                <a:lnTo>
                  <a:pt x="611" y="141"/>
                </a:lnTo>
                <a:lnTo>
                  <a:pt x="588" y="137"/>
                </a:lnTo>
                <a:lnTo>
                  <a:pt x="588" y="83"/>
                </a:lnTo>
                <a:lnTo>
                  <a:pt x="91" y="83"/>
                </a:lnTo>
                <a:lnTo>
                  <a:pt x="91" y="833"/>
                </a:lnTo>
                <a:lnTo>
                  <a:pt x="588" y="833"/>
                </a:lnTo>
                <a:lnTo>
                  <a:pt x="588" y="765"/>
                </a:lnTo>
                <a:lnTo>
                  <a:pt x="588" y="765"/>
                </a:lnTo>
                <a:lnTo>
                  <a:pt x="611" y="761"/>
                </a:lnTo>
                <a:lnTo>
                  <a:pt x="633" y="755"/>
                </a:lnTo>
                <a:lnTo>
                  <a:pt x="654" y="749"/>
                </a:lnTo>
                <a:lnTo>
                  <a:pt x="674" y="739"/>
                </a:lnTo>
                <a:lnTo>
                  <a:pt x="674" y="951"/>
                </a:lnTo>
                <a:lnTo>
                  <a:pt x="674" y="951"/>
                </a:lnTo>
                <a:lnTo>
                  <a:pt x="674" y="960"/>
                </a:lnTo>
                <a:lnTo>
                  <a:pt x="672" y="966"/>
                </a:lnTo>
                <a:lnTo>
                  <a:pt x="668" y="974"/>
                </a:lnTo>
                <a:lnTo>
                  <a:pt x="664" y="978"/>
                </a:lnTo>
                <a:lnTo>
                  <a:pt x="658" y="984"/>
                </a:lnTo>
                <a:lnTo>
                  <a:pt x="652" y="988"/>
                </a:lnTo>
                <a:lnTo>
                  <a:pt x="643" y="990"/>
                </a:lnTo>
                <a:lnTo>
                  <a:pt x="635" y="990"/>
                </a:lnTo>
                <a:lnTo>
                  <a:pt x="39" y="990"/>
                </a:lnTo>
                <a:lnTo>
                  <a:pt x="39" y="990"/>
                </a:lnTo>
                <a:lnTo>
                  <a:pt x="31" y="990"/>
                </a:lnTo>
                <a:lnTo>
                  <a:pt x="25" y="988"/>
                </a:lnTo>
                <a:lnTo>
                  <a:pt x="19" y="984"/>
                </a:lnTo>
                <a:lnTo>
                  <a:pt x="13" y="978"/>
                </a:lnTo>
                <a:lnTo>
                  <a:pt x="7" y="974"/>
                </a:lnTo>
                <a:lnTo>
                  <a:pt x="5" y="966"/>
                </a:lnTo>
                <a:lnTo>
                  <a:pt x="0" y="960"/>
                </a:lnTo>
                <a:lnTo>
                  <a:pt x="0" y="951"/>
                </a:lnTo>
                <a:lnTo>
                  <a:pt x="0" y="38"/>
                </a:lnTo>
                <a:lnTo>
                  <a:pt x="0" y="38"/>
                </a:lnTo>
                <a:lnTo>
                  <a:pt x="0" y="32"/>
                </a:lnTo>
                <a:lnTo>
                  <a:pt x="5" y="24"/>
                </a:lnTo>
                <a:lnTo>
                  <a:pt x="7" y="18"/>
                </a:lnTo>
                <a:lnTo>
                  <a:pt x="13" y="12"/>
                </a:lnTo>
                <a:lnTo>
                  <a:pt x="19" y="8"/>
                </a:lnTo>
                <a:lnTo>
                  <a:pt x="25" y="4"/>
                </a:lnTo>
                <a:lnTo>
                  <a:pt x="31" y="2"/>
                </a:lnTo>
                <a:lnTo>
                  <a:pt x="39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0150" y="4141533"/>
            <a:ext cx="953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Store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587771" y="4141533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Online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64790" y="4141533"/>
            <a:ext cx="7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APP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4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105">
        <p14:flythrough/>
      </p:transition>
    </mc:Choice>
    <mc:Fallback xmlns="">
      <p:transition spd="slow" advTm="31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5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animBg="1"/>
      <p:bldP spid="25" grpId="0" animBg="1"/>
      <p:bldP spid="27" grpId="0" animBg="1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42183" y="939147"/>
            <a:ext cx="350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+mj-lt"/>
              </a:rPr>
              <a:t>Service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Object</a:t>
            </a:r>
            <a:endParaRPr lang="en-US" altLang="zh-CN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直接连接符 2"/>
          <p:cNvCxnSpPr>
            <a:stCxn id="2" idx="3"/>
          </p:cNvCxnSpPr>
          <p:nvPr/>
        </p:nvCxnSpPr>
        <p:spPr>
          <a:xfrm flipV="1">
            <a:off x="7849816" y="1323867"/>
            <a:ext cx="130164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endCxn id="2" idx="1"/>
          </p:cNvCxnSpPr>
          <p:nvPr/>
        </p:nvCxnSpPr>
        <p:spPr>
          <a:xfrm>
            <a:off x="3040543" y="1323867"/>
            <a:ext cx="130164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3072680" y="4479395"/>
            <a:ext cx="1586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71257" y="1994971"/>
            <a:ext cx="10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Aharoni" panose="02010803020104030203" pitchFamily="2" charset="-79"/>
              </a:rPr>
              <a:t>NOW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Aharoni" panose="02010803020104030203" pitchFamily="2" charset="-79"/>
            </a:endParaRPr>
          </a:p>
        </p:txBody>
      </p:sp>
      <p:cxnSp>
        <p:nvCxnSpPr>
          <p:cNvPr id="39" name="直接连接符 38"/>
          <p:cNvCxnSpPr>
            <a:stCxn id="36" idx="2"/>
            <a:endCxn id="40" idx="0"/>
          </p:cNvCxnSpPr>
          <p:nvPr/>
        </p:nvCxnSpPr>
        <p:spPr>
          <a:xfrm flipH="1">
            <a:off x="6091903" y="2456636"/>
            <a:ext cx="3586" cy="11001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6008774" y="3556783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>
            <a:endCxn id="61" idx="6"/>
          </p:cNvCxnSpPr>
          <p:nvPr/>
        </p:nvCxnSpPr>
        <p:spPr>
          <a:xfrm flipH="1">
            <a:off x="6179129" y="4939637"/>
            <a:ext cx="761998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2979474" y="2828696"/>
            <a:ext cx="1700102" cy="1613647"/>
            <a:chOff x="2979474" y="2828696"/>
            <a:chExt cx="1700102" cy="1613647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8837" y="3083648"/>
              <a:ext cx="1114588" cy="1114588"/>
            </a:xfrm>
            <a:prstGeom prst="rect">
              <a:avLst/>
            </a:prstGeom>
          </p:spPr>
        </p:pic>
        <p:sp>
          <p:nvSpPr>
            <p:cNvPr id="52" name="椭圆 51"/>
            <p:cNvSpPr/>
            <p:nvPr/>
          </p:nvSpPr>
          <p:spPr>
            <a:xfrm>
              <a:off x="2979474" y="2828696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6" name="直接连接符 55"/>
          <p:cNvCxnSpPr/>
          <p:nvPr/>
        </p:nvCxnSpPr>
        <p:spPr>
          <a:xfrm>
            <a:off x="6091903" y="3714620"/>
            <a:ext cx="4097" cy="11460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6012871" y="4860719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6936827" y="4132813"/>
            <a:ext cx="1700102" cy="1613647"/>
            <a:chOff x="7344076" y="4132813"/>
            <a:chExt cx="1700102" cy="1613647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08327" y="4174919"/>
              <a:ext cx="1371600" cy="1371600"/>
            </a:xfrm>
            <a:prstGeom prst="rect">
              <a:avLst/>
            </a:prstGeom>
          </p:spPr>
        </p:pic>
        <p:sp>
          <p:nvSpPr>
            <p:cNvPr id="75" name="椭圆 74"/>
            <p:cNvSpPr/>
            <p:nvPr/>
          </p:nvSpPr>
          <p:spPr>
            <a:xfrm>
              <a:off x="7344076" y="4132813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8" name="直接连接符 77"/>
          <p:cNvCxnSpPr>
            <a:stCxn id="61" idx="4"/>
          </p:cNvCxnSpPr>
          <p:nvPr/>
        </p:nvCxnSpPr>
        <p:spPr>
          <a:xfrm>
            <a:off x="6096000" y="5018556"/>
            <a:ext cx="0" cy="19201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40" idx="2"/>
            <a:endCxn id="52" idx="6"/>
          </p:cNvCxnSpPr>
          <p:nvPr/>
        </p:nvCxnSpPr>
        <p:spPr>
          <a:xfrm flipH="1" flipV="1">
            <a:off x="4679576" y="3635520"/>
            <a:ext cx="1329198" cy="1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7232215" y="5788566"/>
            <a:ext cx="1235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School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45579" y="3209483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796880" y="4479395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73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866">
        <p14:flythrough/>
      </p:transition>
    </mc:Choice>
    <mc:Fallback xmlns="">
      <p:transition spd="slow" advTm="58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5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6" grpId="0"/>
      <p:bldP spid="40" grpId="0" animBg="1"/>
      <p:bldP spid="61" grpId="0" animBg="1"/>
      <p:bldP spid="82" grpId="0"/>
      <p:bldP spid="20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532709" y="903642"/>
            <a:ext cx="1126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Aharoni" panose="02010803020104030203" pitchFamily="2" charset="-79"/>
              </a:rPr>
              <a:t>Future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Aharoni" panose="02010803020104030203" pitchFamily="2" charset="-79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096000" y="0"/>
            <a:ext cx="0" cy="9036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34" idx="4"/>
          </p:cNvCxnSpPr>
          <p:nvPr/>
        </p:nvCxnSpPr>
        <p:spPr>
          <a:xfrm flipH="1">
            <a:off x="6103171" y="2885823"/>
            <a:ext cx="2028" cy="1789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3293927" y="2000079"/>
            <a:ext cx="1740652" cy="1613647"/>
            <a:chOff x="2434310" y="1783880"/>
            <a:chExt cx="1700102" cy="161364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3216" y="2000465"/>
              <a:ext cx="388201" cy="590239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0261" y="2000465"/>
              <a:ext cx="388201" cy="59023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7306" y="2000465"/>
              <a:ext cx="388201" cy="59023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08390" y="2590704"/>
              <a:ext cx="388201" cy="590239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2480" y="2590704"/>
              <a:ext cx="388201" cy="590239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83022" y="2590704"/>
              <a:ext cx="388201" cy="590239"/>
            </a:xfrm>
            <a:prstGeom prst="rect">
              <a:avLst/>
            </a:prstGeom>
          </p:spPr>
        </p:pic>
        <p:sp>
          <p:nvSpPr>
            <p:cNvPr id="33" name="椭圆 32"/>
            <p:cNvSpPr/>
            <p:nvPr/>
          </p:nvSpPr>
          <p:spPr>
            <a:xfrm>
              <a:off x="2434310" y="1783880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椭圆 33"/>
          <p:cNvSpPr/>
          <p:nvPr/>
        </p:nvSpPr>
        <p:spPr>
          <a:xfrm>
            <a:off x="6022070" y="2727986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>
            <a:stCxn id="34" idx="2"/>
          </p:cNvCxnSpPr>
          <p:nvPr/>
        </p:nvCxnSpPr>
        <p:spPr>
          <a:xfrm flipH="1" flipV="1">
            <a:off x="5034579" y="2806903"/>
            <a:ext cx="987491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endCxn id="44" idx="6"/>
          </p:cNvCxnSpPr>
          <p:nvPr/>
        </p:nvCxnSpPr>
        <p:spPr>
          <a:xfrm flipH="1">
            <a:off x="6188328" y="4754037"/>
            <a:ext cx="1481874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6022070" y="4675120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263285" y="3692643"/>
            <a:ext cx="196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White </a:t>
            </a:r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collar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745898" y="5614645"/>
            <a:ext cx="1624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public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52" name="直接连接符 51"/>
          <p:cNvCxnSpPr>
            <a:stCxn id="44" idx="4"/>
          </p:cNvCxnSpPr>
          <p:nvPr/>
        </p:nvCxnSpPr>
        <p:spPr>
          <a:xfrm flipH="1">
            <a:off x="6103171" y="4832957"/>
            <a:ext cx="2028" cy="20250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7670202" y="3947213"/>
            <a:ext cx="1700102" cy="1613647"/>
            <a:chOff x="7836460" y="3947213"/>
            <a:chExt cx="1700102" cy="1613647"/>
          </a:xfrm>
        </p:grpSpPr>
        <p:sp>
          <p:nvSpPr>
            <p:cNvPr id="50" name="椭圆 49"/>
            <p:cNvSpPr/>
            <p:nvPr/>
          </p:nvSpPr>
          <p:spPr>
            <a:xfrm>
              <a:off x="7836460" y="3947213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85899" y="3974508"/>
              <a:ext cx="1401223" cy="1401223"/>
            </a:xfrm>
            <a:prstGeom prst="rect">
              <a:avLst/>
            </a:prstGeom>
          </p:spPr>
        </p:pic>
      </p:grpSp>
      <p:cxnSp>
        <p:nvCxnSpPr>
          <p:cNvPr id="57" name="直接连接符 56"/>
          <p:cNvCxnSpPr>
            <a:stCxn id="8" idx="2"/>
            <a:endCxn id="34" idx="0"/>
          </p:cNvCxnSpPr>
          <p:nvPr/>
        </p:nvCxnSpPr>
        <p:spPr>
          <a:xfrm>
            <a:off x="6096000" y="1365307"/>
            <a:ext cx="9199" cy="13626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271119" y="2424158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531197" y="4371292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011576"/>
      </p:ext>
    </p:extLst>
  </p:cSld>
  <p:clrMapOvr>
    <a:masterClrMapping/>
  </p:clrMapOvr>
  <p:transition spd="slow" advTm="501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 animBg="1"/>
      <p:bldP spid="44" grpId="0" animBg="1"/>
      <p:bldP spid="48" grpId="0"/>
      <p:bldP spid="49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42162" y="4555083"/>
            <a:ext cx="19575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white"/>
                </a:solidFill>
              </a:rPr>
              <a:t>Finance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86849" y="5371714"/>
            <a:ext cx="818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Cost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39535" y="5989313"/>
            <a:ext cx="1111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Profits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80407" y="509053"/>
            <a:ext cx="637200" cy="588228"/>
          </a:xfrm>
          <a:custGeom>
            <a:avLst/>
            <a:gdLst/>
            <a:ahLst/>
            <a:cxnLst/>
            <a:rect l="l" t="t" r="r" b="b"/>
            <a:pathLst>
              <a:path w="637200" h="588228">
                <a:moveTo>
                  <a:pt x="340946" y="178917"/>
                </a:moveTo>
                <a:lnTo>
                  <a:pt x="341432" y="178917"/>
                </a:lnTo>
                <a:lnTo>
                  <a:pt x="341432" y="353929"/>
                </a:lnTo>
                <a:lnTo>
                  <a:pt x="238396" y="353929"/>
                </a:lnTo>
                <a:close/>
                <a:moveTo>
                  <a:pt x="351661" y="141696"/>
                </a:moveTo>
                <a:cubicBezTo>
                  <a:pt x="346636" y="141696"/>
                  <a:pt x="342281" y="141819"/>
                  <a:pt x="338595" y="142065"/>
                </a:cubicBezTo>
                <a:cubicBezTo>
                  <a:pt x="334909" y="142312"/>
                  <a:pt x="331809" y="142764"/>
                  <a:pt x="329296" y="143421"/>
                </a:cubicBezTo>
                <a:cubicBezTo>
                  <a:pt x="326782" y="144078"/>
                  <a:pt x="324729" y="144900"/>
                  <a:pt x="323137" y="145886"/>
                </a:cubicBezTo>
                <a:cubicBezTo>
                  <a:pt x="321545" y="146872"/>
                  <a:pt x="320330" y="148022"/>
                  <a:pt x="319493" y="149337"/>
                </a:cubicBezTo>
                <a:lnTo>
                  <a:pt x="205797" y="343083"/>
                </a:lnTo>
                <a:cubicBezTo>
                  <a:pt x="204657" y="345220"/>
                  <a:pt x="203680" y="347233"/>
                  <a:pt x="202868" y="349122"/>
                </a:cubicBezTo>
                <a:cubicBezTo>
                  <a:pt x="202055" y="351012"/>
                  <a:pt x="201405" y="352984"/>
                  <a:pt x="200917" y="355038"/>
                </a:cubicBezTo>
                <a:cubicBezTo>
                  <a:pt x="200429" y="357093"/>
                  <a:pt x="200104" y="359352"/>
                  <a:pt x="199941" y="361817"/>
                </a:cubicBezTo>
                <a:cubicBezTo>
                  <a:pt x="199778" y="364282"/>
                  <a:pt x="199696" y="367076"/>
                  <a:pt x="199696" y="370198"/>
                </a:cubicBezTo>
                <a:cubicBezTo>
                  <a:pt x="199696" y="374142"/>
                  <a:pt x="199900" y="377346"/>
                  <a:pt x="200307" y="379811"/>
                </a:cubicBezTo>
                <a:cubicBezTo>
                  <a:pt x="200714" y="382276"/>
                  <a:pt x="201447" y="384166"/>
                  <a:pt x="202506" y="385481"/>
                </a:cubicBezTo>
                <a:cubicBezTo>
                  <a:pt x="203565" y="386795"/>
                  <a:pt x="204746" y="387699"/>
                  <a:pt x="206049" y="388192"/>
                </a:cubicBezTo>
                <a:cubicBezTo>
                  <a:pt x="207352" y="388685"/>
                  <a:pt x="208982" y="388932"/>
                  <a:pt x="210939" y="388932"/>
                </a:cubicBezTo>
                <a:lnTo>
                  <a:pt x="341432" y="388932"/>
                </a:lnTo>
                <a:lnTo>
                  <a:pt x="341432" y="455979"/>
                </a:lnTo>
                <a:cubicBezTo>
                  <a:pt x="341432" y="457293"/>
                  <a:pt x="341728" y="458403"/>
                  <a:pt x="342319" y="459306"/>
                </a:cubicBezTo>
                <a:cubicBezTo>
                  <a:pt x="342911" y="460210"/>
                  <a:pt x="344011" y="460991"/>
                  <a:pt x="345620" y="461648"/>
                </a:cubicBezTo>
                <a:cubicBezTo>
                  <a:pt x="347229" y="462305"/>
                  <a:pt x="349387" y="462798"/>
                  <a:pt x="352095" y="463127"/>
                </a:cubicBezTo>
                <a:cubicBezTo>
                  <a:pt x="354802" y="463456"/>
                  <a:pt x="358187" y="463620"/>
                  <a:pt x="362249" y="463620"/>
                </a:cubicBezTo>
                <a:cubicBezTo>
                  <a:pt x="366481" y="463620"/>
                  <a:pt x="369950" y="463456"/>
                  <a:pt x="372658" y="463127"/>
                </a:cubicBezTo>
                <a:cubicBezTo>
                  <a:pt x="375365" y="462798"/>
                  <a:pt x="377566" y="462305"/>
                  <a:pt x="379259" y="461648"/>
                </a:cubicBezTo>
                <a:cubicBezTo>
                  <a:pt x="380953" y="460991"/>
                  <a:pt x="382138" y="460210"/>
                  <a:pt x="382814" y="459306"/>
                </a:cubicBezTo>
                <a:cubicBezTo>
                  <a:pt x="383491" y="458403"/>
                  <a:pt x="383829" y="457293"/>
                  <a:pt x="383829" y="455979"/>
                </a:cubicBezTo>
                <a:lnTo>
                  <a:pt x="383829" y="388932"/>
                </a:lnTo>
                <a:lnTo>
                  <a:pt x="419818" y="388932"/>
                </a:lnTo>
                <a:cubicBezTo>
                  <a:pt x="422775" y="388932"/>
                  <a:pt x="425076" y="387371"/>
                  <a:pt x="426719" y="384248"/>
                </a:cubicBezTo>
                <a:cubicBezTo>
                  <a:pt x="428363" y="381126"/>
                  <a:pt x="429184" y="376853"/>
                  <a:pt x="429184" y="371430"/>
                </a:cubicBezTo>
                <a:cubicBezTo>
                  <a:pt x="429184" y="365514"/>
                  <a:pt x="428322" y="361119"/>
                  <a:pt x="426596" y="358243"/>
                </a:cubicBezTo>
                <a:cubicBezTo>
                  <a:pt x="424871" y="355367"/>
                  <a:pt x="422611" y="353929"/>
                  <a:pt x="419818" y="353929"/>
                </a:cubicBezTo>
                <a:lnTo>
                  <a:pt x="383829" y="353929"/>
                </a:lnTo>
                <a:lnTo>
                  <a:pt x="383829" y="150323"/>
                </a:lnTo>
                <a:cubicBezTo>
                  <a:pt x="383829" y="148844"/>
                  <a:pt x="383159" y="147570"/>
                  <a:pt x="381819" y="146502"/>
                </a:cubicBezTo>
                <a:cubicBezTo>
                  <a:pt x="380478" y="145434"/>
                  <a:pt x="378552" y="144571"/>
                  <a:pt x="376039" y="143914"/>
                </a:cubicBezTo>
                <a:cubicBezTo>
                  <a:pt x="373527" y="143257"/>
                  <a:pt x="370218" y="142723"/>
                  <a:pt x="366112" y="142312"/>
                </a:cubicBezTo>
                <a:cubicBezTo>
                  <a:pt x="362006" y="141901"/>
                  <a:pt x="357189" y="141696"/>
                  <a:pt x="351661" y="141696"/>
                </a:cubicBezTo>
                <a:close/>
                <a:moveTo>
                  <a:pt x="318600" y="0"/>
                </a:moveTo>
                <a:cubicBezTo>
                  <a:pt x="494558" y="0"/>
                  <a:pt x="637200" y="131679"/>
                  <a:pt x="637200" y="294114"/>
                </a:cubicBezTo>
                <a:cubicBezTo>
                  <a:pt x="637200" y="456549"/>
                  <a:pt x="494558" y="588228"/>
                  <a:pt x="318600" y="588228"/>
                </a:cubicBezTo>
                <a:cubicBezTo>
                  <a:pt x="142642" y="588228"/>
                  <a:pt x="0" y="456549"/>
                  <a:pt x="0" y="294114"/>
                </a:cubicBezTo>
                <a:cubicBezTo>
                  <a:pt x="0" y="131679"/>
                  <a:pt x="142642" y="0"/>
                  <a:pt x="318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>
            <a:off x="5619162" y="2756871"/>
            <a:ext cx="953676" cy="1065941"/>
          </a:xfrm>
          <a:custGeom>
            <a:avLst/>
            <a:gdLst>
              <a:gd name="T0" fmla="*/ 216 w 911"/>
              <a:gd name="T1" fmla="*/ 504 h 1060"/>
              <a:gd name="T2" fmla="*/ 171 w 911"/>
              <a:gd name="T3" fmla="*/ 642 h 1060"/>
              <a:gd name="T4" fmla="*/ 93 w 911"/>
              <a:gd name="T5" fmla="*/ 742 h 1060"/>
              <a:gd name="T6" fmla="*/ 74 w 911"/>
              <a:gd name="T7" fmla="*/ 915 h 1060"/>
              <a:gd name="T8" fmla="*/ 17 w 911"/>
              <a:gd name="T9" fmla="*/ 1012 h 1060"/>
              <a:gd name="T10" fmla="*/ 911 w 911"/>
              <a:gd name="T11" fmla="*/ 1060 h 1060"/>
              <a:gd name="T12" fmla="*/ 811 w 911"/>
              <a:gd name="T13" fmla="*/ 984 h 1060"/>
              <a:gd name="T14" fmla="*/ 826 w 911"/>
              <a:gd name="T15" fmla="*/ 867 h 1060"/>
              <a:gd name="T16" fmla="*/ 822 w 911"/>
              <a:gd name="T17" fmla="*/ 774 h 1060"/>
              <a:gd name="T18" fmla="*/ 790 w 911"/>
              <a:gd name="T19" fmla="*/ 657 h 1060"/>
              <a:gd name="T20" fmla="*/ 714 w 911"/>
              <a:gd name="T21" fmla="*/ 562 h 1060"/>
              <a:gd name="T22" fmla="*/ 651 w 911"/>
              <a:gd name="T23" fmla="*/ 463 h 1060"/>
              <a:gd name="T24" fmla="*/ 309 w 911"/>
              <a:gd name="T25" fmla="*/ 393 h 1060"/>
              <a:gd name="T26" fmla="*/ 467 w 911"/>
              <a:gd name="T27" fmla="*/ 634 h 1060"/>
              <a:gd name="T28" fmla="*/ 463 w 911"/>
              <a:gd name="T29" fmla="*/ 599 h 1060"/>
              <a:gd name="T30" fmla="*/ 448 w 911"/>
              <a:gd name="T31" fmla="*/ 592 h 1060"/>
              <a:gd name="T32" fmla="*/ 433 w 911"/>
              <a:gd name="T33" fmla="*/ 608 h 1060"/>
              <a:gd name="T34" fmla="*/ 433 w 911"/>
              <a:gd name="T35" fmla="*/ 638 h 1060"/>
              <a:gd name="T36" fmla="*/ 456 w 911"/>
              <a:gd name="T37" fmla="*/ 666 h 1060"/>
              <a:gd name="T38" fmla="*/ 543 w 911"/>
              <a:gd name="T39" fmla="*/ 722 h 1060"/>
              <a:gd name="T40" fmla="*/ 567 w 911"/>
              <a:gd name="T41" fmla="*/ 755 h 1060"/>
              <a:gd name="T42" fmla="*/ 575 w 911"/>
              <a:gd name="T43" fmla="*/ 809 h 1060"/>
              <a:gd name="T44" fmla="*/ 549 w 911"/>
              <a:gd name="T45" fmla="*/ 891 h 1060"/>
              <a:gd name="T46" fmla="*/ 498 w 911"/>
              <a:gd name="T47" fmla="*/ 923 h 1060"/>
              <a:gd name="T48" fmla="*/ 430 w 911"/>
              <a:gd name="T49" fmla="*/ 928 h 1060"/>
              <a:gd name="T50" fmla="*/ 376 w 911"/>
              <a:gd name="T51" fmla="*/ 908 h 1060"/>
              <a:gd name="T52" fmla="*/ 348 w 911"/>
              <a:gd name="T53" fmla="*/ 882 h 1060"/>
              <a:gd name="T54" fmla="*/ 333 w 911"/>
              <a:gd name="T55" fmla="*/ 807 h 1060"/>
              <a:gd name="T56" fmla="*/ 430 w 911"/>
              <a:gd name="T57" fmla="*/ 811 h 1060"/>
              <a:gd name="T58" fmla="*/ 435 w 911"/>
              <a:gd name="T59" fmla="*/ 863 h 1060"/>
              <a:gd name="T60" fmla="*/ 448 w 911"/>
              <a:gd name="T61" fmla="*/ 869 h 1060"/>
              <a:gd name="T62" fmla="*/ 465 w 911"/>
              <a:gd name="T63" fmla="*/ 854 h 1060"/>
              <a:gd name="T64" fmla="*/ 463 w 911"/>
              <a:gd name="T65" fmla="*/ 796 h 1060"/>
              <a:gd name="T66" fmla="*/ 443 w 911"/>
              <a:gd name="T67" fmla="*/ 772 h 1060"/>
              <a:gd name="T68" fmla="*/ 370 w 911"/>
              <a:gd name="T69" fmla="*/ 724 h 1060"/>
              <a:gd name="T70" fmla="*/ 342 w 911"/>
              <a:gd name="T71" fmla="*/ 688 h 1060"/>
              <a:gd name="T72" fmla="*/ 331 w 911"/>
              <a:gd name="T73" fmla="*/ 634 h 1060"/>
              <a:gd name="T74" fmla="*/ 344 w 911"/>
              <a:gd name="T75" fmla="*/ 577 h 1060"/>
              <a:gd name="T76" fmla="*/ 387 w 911"/>
              <a:gd name="T77" fmla="*/ 545 h 1060"/>
              <a:gd name="T78" fmla="*/ 474 w 911"/>
              <a:gd name="T79" fmla="*/ 502 h 1060"/>
              <a:gd name="T80" fmla="*/ 515 w 911"/>
              <a:gd name="T81" fmla="*/ 545 h 1060"/>
              <a:gd name="T82" fmla="*/ 552 w 911"/>
              <a:gd name="T83" fmla="*/ 577 h 1060"/>
              <a:gd name="T84" fmla="*/ 565 w 911"/>
              <a:gd name="T85" fmla="*/ 631 h 1060"/>
              <a:gd name="T86" fmla="*/ 556 w 911"/>
              <a:gd name="T87" fmla="*/ 287 h 1060"/>
              <a:gd name="T88" fmla="*/ 485 w 911"/>
              <a:gd name="T89" fmla="*/ 37 h 1060"/>
              <a:gd name="T90" fmla="*/ 279 w 911"/>
              <a:gd name="T91" fmla="*/ 30 h 1060"/>
              <a:gd name="T92" fmla="*/ 314 w 911"/>
              <a:gd name="T93" fmla="*/ 363 h 1060"/>
              <a:gd name="T94" fmla="*/ 283 w 911"/>
              <a:gd name="T95" fmla="*/ 331 h 1060"/>
              <a:gd name="T96" fmla="*/ 305 w 911"/>
              <a:gd name="T97" fmla="*/ 303 h 1060"/>
              <a:gd name="T98" fmla="*/ 601 w 911"/>
              <a:gd name="T99" fmla="*/ 320 h 1060"/>
              <a:gd name="T100" fmla="*/ 619 w 911"/>
              <a:gd name="T101" fmla="*/ 348 h 1060"/>
              <a:gd name="T102" fmla="*/ 586 w 911"/>
              <a:gd name="T103" fmla="*/ 378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11" h="1060">
                <a:moveTo>
                  <a:pt x="309" y="393"/>
                </a:moveTo>
                <a:lnTo>
                  <a:pt x="309" y="393"/>
                </a:lnTo>
                <a:lnTo>
                  <a:pt x="260" y="448"/>
                </a:lnTo>
                <a:lnTo>
                  <a:pt x="216" y="504"/>
                </a:lnTo>
                <a:lnTo>
                  <a:pt x="177" y="560"/>
                </a:lnTo>
                <a:lnTo>
                  <a:pt x="160" y="590"/>
                </a:lnTo>
                <a:lnTo>
                  <a:pt x="145" y="618"/>
                </a:lnTo>
                <a:lnTo>
                  <a:pt x="171" y="642"/>
                </a:lnTo>
                <a:lnTo>
                  <a:pt x="125" y="657"/>
                </a:lnTo>
                <a:lnTo>
                  <a:pt x="125" y="657"/>
                </a:lnTo>
                <a:lnTo>
                  <a:pt x="108" y="698"/>
                </a:lnTo>
                <a:lnTo>
                  <a:pt x="93" y="742"/>
                </a:lnTo>
                <a:lnTo>
                  <a:pt x="82" y="783"/>
                </a:lnTo>
                <a:lnTo>
                  <a:pt x="76" y="826"/>
                </a:lnTo>
                <a:lnTo>
                  <a:pt x="74" y="869"/>
                </a:lnTo>
                <a:lnTo>
                  <a:pt x="74" y="915"/>
                </a:lnTo>
                <a:lnTo>
                  <a:pt x="80" y="958"/>
                </a:lnTo>
                <a:lnTo>
                  <a:pt x="91" y="1004"/>
                </a:lnTo>
                <a:lnTo>
                  <a:pt x="91" y="1004"/>
                </a:lnTo>
                <a:lnTo>
                  <a:pt x="17" y="1012"/>
                </a:lnTo>
                <a:lnTo>
                  <a:pt x="17" y="1012"/>
                </a:lnTo>
                <a:lnTo>
                  <a:pt x="0" y="1060"/>
                </a:lnTo>
                <a:lnTo>
                  <a:pt x="0" y="1060"/>
                </a:lnTo>
                <a:lnTo>
                  <a:pt x="911" y="1060"/>
                </a:lnTo>
                <a:lnTo>
                  <a:pt x="911" y="1060"/>
                </a:lnTo>
                <a:lnTo>
                  <a:pt x="885" y="1023"/>
                </a:lnTo>
                <a:lnTo>
                  <a:pt x="885" y="1023"/>
                </a:lnTo>
                <a:lnTo>
                  <a:pt x="811" y="984"/>
                </a:lnTo>
                <a:lnTo>
                  <a:pt x="811" y="984"/>
                </a:lnTo>
                <a:lnTo>
                  <a:pt x="820" y="923"/>
                </a:lnTo>
                <a:lnTo>
                  <a:pt x="824" y="895"/>
                </a:lnTo>
                <a:lnTo>
                  <a:pt x="826" y="867"/>
                </a:lnTo>
                <a:lnTo>
                  <a:pt x="792" y="824"/>
                </a:lnTo>
                <a:lnTo>
                  <a:pt x="824" y="807"/>
                </a:lnTo>
                <a:lnTo>
                  <a:pt x="824" y="807"/>
                </a:lnTo>
                <a:lnTo>
                  <a:pt x="822" y="774"/>
                </a:lnTo>
                <a:lnTo>
                  <a:pt x="816" y="744"/>
                </a:lnTo>
                <a:lnTo>
                  <a:pt x="809" y="716"/>
                </a:lnTo>
                <a:lnTo>
                  <a:pt x="800" y="686"/>
                </a:lnTo>
                <a:lnTo>
                  <a:pt x="790" y="657"/>
                </a:lnTo>
                <a:lnTo>
                  <a:pt x="779" y="631"/>
                </a:lnTo>
                <a:lnTo>
                  <a:pt x="764" y="605"/>
                </a:lnTo>
                <a:lnTo>
                  <a:pt x="748" y="580"/>
                </a:lnTo>
                <a:lnTo>
                  <a:pt x="714" y="562"/>
                </a:lnTo>
                <a:lnTo>
                  <a:pt x="710" y="525"/>
                </a:lnTo>
                <a:lnTo>
                  <a:pt x="710" y="525"/>
                </a:lnTo>
                <a:lnTo>
                  <a:pt x="681" y="495"/>
                </a:lnTo>
                <a:lnTo>
                  <a:pt x="651" y="463"/>
                </a:lnTo>
                <a:lnTo>
                  <a:pt x="617" y="435"/>
                </a:lnTo>
                <a:lnTo>
                  <a:pt x="582" y="404"/>
                </a:lnTo>
                <a:lnTo>
                  <a:pt x="582" y="404"/>
                </a:lnTo>
                <a:lnTo>
                  <a:pt x="309" y="393"/>
                </a:lnTo>
                <a:lnTo>
                  <a:pt x="309" y="393"/>
                </a:lnTo>
                <a:close/>
                <a:moveTo>
                  <a:pt x="565" y="649"/>
                </a:moveTo>
                <a:lnTo>
                  <a:pt x="467" y="649"/>
                </a:lnTo>
                <a:lnTo>
                  <a:pt x="467" y="634"/>
                </a:lnTo>
                <a:lnTo>
                  <a:pt x="467" y="634"/>
                </a:lnTo>
                <a:lnTo>
                  <a:pt x="465" y="612"/>
                </a:lnTo>
                <a:lnTo>
                  <a:pt x="463" y="599"/>
                </a:lnTo>
                <a:lnTo>
                  <a:pt x="463" y="599"/>
                </a:lnTo>
                <a:lnTo>
                  <a:pt x="461" y="597"/>
                </a:lnTo>
                <a:lnTo>
                  <a:pt x="459" y="595"/>
                </a:lnTo>
                <a:lnTo>
                  <a:pt x="448" y="592"/>
                </a:lnTo>
                <a:lnTo>
                  <a:pt x="448" y="592"/>
                </a:lnTo>
                <a:lnTo>
                  <a:pt x="441" y="595"/>
                </a:lnTo>
                <a:lnTo>
                  <a:pt x="435" y="599"/>
                </a:lnTo>
                <a:lnTo>
                  <a:pt x="435" y="599"/>
                </a:lnTo>
                <a:lnTo>
                  <a:pt x="433" y="608"/>
                </a:lnTo>
                <a:lnTo>
                  <a:pt x="430" y="618"/>
                </a:lnTo>
                <a:lnTo>
                  <a:pt x="430" y="618"/>
                </a:lnTo>
                <a:lnTo>
                  <a:pt x="430" y="629"/>
                </a:lnTo>
                <a:lnTo>
                  <a:pt x="433" y="638"/>
                </a:lnTo>
                <a:lnTo>
                  <a:pt x="437" y="647"/>
                </a:lnTo>
                <a:lnTo>
                  <a:pt x="439" y="651"/>
                </a:lnTo>
                <a:lnTo>
                  <a:pt x="439" y="651"/>
                </a:lnTo>
                <a:lnTo>
                  <a:pt x="456" y="666"/>
                </a:lnTo>
                <a:lnTo>
                  <a:pt x="493" y="688"/>
                </a:lnTo>
                <a:lnTo>
                  <a:pt x="493" y="688"/>
                </a:lnTo>
                <a:lnTo>
                  <a:pt x="524" y="707"/>
                </a:lnTo>
                <a:lnTo>
                  <a:pt x="543" y="722"/>
                </a:lnTo>
                <a:lnTo>
                  <a:pt x="543" y="722"/>
                </a:lnTo>
                <a:lnTo>
                  <a:pt x="556" y="735"/>
                </a:lnTo>
                <a:lnTo>
                  <a:pt x="567" y="755"/>
                </a:lnTo>
                <a:lnTo>
                  <a:pt x="567" y="755"/>
                </a:lnTo>
                <a:lnTo>
                  <a:pt x="569" y="768"/>
                </a:lnTo>
                <a:lnTo>
                  <a:pt x="573" y="781"/>
                </a:lnTo>
                <a:lnTo>
                  <a:pt x="575" y="809"/>
                </a:lnTo>
                <a:lnTo>
                  <a:pt x="575" y="809"/>
                </a:lnTo>
                <a:lnTo>
                  <a:pt x="573" y="835"/>
                </a:lnTo>
                <a:lnTo>
                  <a:pt x="569" y="856"/>
                </a:lnTo>
                <a:lnTo>
                  <a:pt x="560" y="876"/>
                </a:lnTo>
                <a:lnTo>
                  <a:pt x="549" y="891"/>
                </a:lnTo>
                <a:lnTo>
                  <a:pt x="549" y="891"/>
                </a:lnTo>
                <a:lnTo>
                  <a:pt x="536" y="904"/>
                </a:lnTo>
                <a:lnTo>
                  <a:pt x="519" y="915"/>
                </a:lnTo>
                <a:lnTo>
                  <a:pt x="498" y="923"/>
                </a:lnTo>
                <a:lnTo>
                  <a:pt x="474" y="928"/>
                </a:lnTo>
                <a:lnTo>
                  <a:pt x="474" y="965"/>
                </a:lnTo>
                <a:lnTo>
                  <a:pt x="430" y="965"/>
                </a:lnTo>
                <a:lnTo>
                  <a:pt x="430" y="928"/>
                </a:lnTo>
                <a:lnTo>
                  <a:pt x="430" y="928"/>
                </a:lnTo>
                <a:lnTo>
                  <a:pt x="411" y="923"/>
                </a:lnTo>
                <a:lnTo>
                  <a:pt x="394" y="917"/>
                </a:lnTo>
                <a:lnTo>
                  <a:pt x="376" y="908"/>
                </a:lnTo>
                <a:lnTo>
                  <a:pt x="361" y="898"/>
                </a:lnTo>
                <a:lnTo>
                  <a:pt x="361" y="898"/>
                </a:lnTo>
                <a:lnTo>
                  <a:pt x="355" y="889"/>
                </a:lnTo>
                <a:lnTo>
                  <a:pt x="348" y="882"/>
                </a:lnTo>
                <a:lnTo>
                  <a:pt x="344" y="872"/>
                </a:lnTo>
                <a:lnTo>
                  <a:pt x="340" y="861"/>
                </a:lnTo>
                <a:lnTo>
                  <a:pt x="335" y="835"/>
                </a:lnTo>
                <a:lnTo>
                  <a:pt x="333" y="807"/>
                </a:lnTo>
                <a:lnTo>
                  <a:pt x="333" y="787"/>
                </a:lnTo>
                <a:lnTo>
                  <a:pt x="430" y="787"/>
                </a:lnTo>
                <a:lnTo>
                  <a:pt x="430" y="811"/>
                </a:lnTo>
                <a:lnTo>
                  <a:pt x="430" y="811"/>
                </a:lnTo>
                <a:lnTo>
                  <a:pt x="430" y="841"/>
                </a:lnTo>
                <a:lnTo>
                  <a:pt x="433" y="859"/>
                </a:lnTo>
                <a:lnTo>
                  <a:pt x="433" y="859"/>
                </a:lnTo>
                <a:lnTo>
                  <a:pt x="435" y="863"/>
                </a:lnTo>
                <a:lnTo>
                  <a:pt x="437" y="867"/>
                </a:lnTo>
                <a:lnTo>
                  <a:pt x="441" y="867"/>
                </a:lnTo>
                <a:lnTo>
                  <a:pt x="448" y="869"/>
                </a:lnTo>
                <a:lnTo>
                  <a:pt x="448" y="869"/>
                </a:lnTo>
                <a:lnTo>
                  <a:pt x="456" y="867"/>
                </a:lnTo>
                <a:lnTo>
                  <a:pt x="463" y="863"/>
                </a:lnTo>
                <a:lnTo>
                  <a:pt x="463" y="863"/>
                </a:lnTo>
                <a:lnTo>
                  <a:pt x="465" y="854"/>
                </a:lnTo>
                <a:lnTo>
                  <a:pt x="467" y="843"/>
                </a:lnTo>
                <a:lnTo>
                  <a:pt x="467" y="843"/>
                </a:lnTo>
                <a:lnTo>
                  <a:pt x="465" y="815"/>
                </a:lnTo>
                <a:lnTo>
                  <a:pt x="463" y="796"/>
                </a:lnTo>
                <a:lnTo>
                  <a:pt x="463" y="796"/>
                </a:lnTo>
                <a:lnTo>
                  <a:pt x="459" y="789"/>
                </a:lnTo>
                <a:lnTo>
                  <a:pt x="452" y="781"/>
                </a:lnTo>
                <a:lnTo>
                  <a:pt x="443" y="772"/>
                </a:lnTo>
                <a:lnTo>
                  <a:pt x="430" y="766"/>
                </a:lnTo>
                <a:lnTo>
                  <a:pt x="430" y="766"/>
                </a:lnTo>
                <a:lnTo>
                  <a:pt x="394" y="740"/>
                </a:lnTo>
                <a:lnTo>
                  <a:pt x="370" y="724"/>
                </a:lnTo>
                <a:lnTo>
                  <a:pt x="370" y="724"/>
                </a:lnTo>
                <a:lnTo>
                  <a:pt x="355" y="707"/>
                </a:lnTo>
                <a:lnTo>
                  <a:pt x="342" y="688"/>
                </a:lnTo>
                <a:lnTo>
                  <a:pt x="342" y="688"/>
                </a:lnTo>
                <a:lnTo>
                  <a:pt x="337" y="675"/>
                </a:lnTo>
                <a:lnTo>
                  <a:pt x="333" y="662"/>
                </a:lnTo>
                <a:lnTo>
                  <a:pt x="331" y="647"/>
                </a:lnTo>
                <a:lnTo>
                  <a:pt x="331" y="634"/>
                </a:lnTo>
                <a:lnTo>
                  <a:pt x="331" y="634"/>
                </a:lnTo>
                <a:lnTo>
                  <a:pt x="333" y="612"/>
                </a:lnTo>
                <a:lnTo>
                  <a:pt x="337" y="595"/>
                </a:lnTo>
                <a:lnTo>
                  <a:pt x="344" y="577"/>
                </a:lnTo>
                <a:lnTo>
                  <a:pt x="355" y="564"/>
                </a:lnTo>
                <a:lnTo>
                  <a:pt x="355" y="564"/>
                </a:lnTo>
                <a:lnTo>
                  <a:pt x="370" y="554"/>
                </a:lnTo>
                <a:lnTo>
                  <a:pt x="387" y="545"/>
                </a:lnTo>
                <a:lnTo>
                  <a:pt x="407" y="538"/>
                </a:lnTo>
                <a:lnTo>
                  <a:pt x="430" y="534"/>
                </a:lnTo>
                <a:lnTo>
                  <a:pt x="430" y="502"/>
                </a:lnTo>
                <a:lnTo>
                  <a:pt x="474" y="502"/>
                </a:lnTo>
                <a:lnTo>
                  <a:pt x="474" y="534"/>
                </a:lnTo>
                <a:lnTo>
                  <a:pt x="474" y="534"/>
                </a:lnTo>
                <a:lnTo>
                  <a:pt x="495" y="538"/>
                </a:lnTo>
                <a:lnTo>
                  <a:pt x="515" y="545"/>
                </a:lnTo>
                <a:lnTo>
                  <a:pt x="530" y="554"/>
                </a:lnTo>
                <a:lnTo>
                  <a:pt x="543" y="564"/>
                </a:lnTo>
                <a:lnTo>
                  <a:pt x="543" y="564"/>
                </a:lnTo>
                <a:lnTo>
                  <a:pt x="552" y="577"/>
                </a:lnTo>
                <a:lnTo>
                  <a:pt x="558" y="592"/>
                </a:lnTo>
                <a:lnTo>
                  <a:pt x="562" y="612"/>
                </a:lnTo>
                <a:lnTo>
                  <a:pt x="565" y="631"/>
                </a:lnTo>
                <a:lnTo>
                  <a:pt x="565" y="631"/>
                </a:lnTo>
                <a:lnTo>
                  <a:pt x="565" y="649"/>
                </a:lnTo>
                <a:lnTo>
                  <a:pt x="565" y="649"/>
                </a:lnTo>
                <a:close/>
                <a:moveTo>
                  <a:pt x="363" y="270"/>
                </a:moveTo>
                <a:lnTo>
                  <a:pt x="556" y="287"/>
                </a:lnTo>
                <a:lnTo>
                  <a:pt x="610" y="134"/>
                </a:lnTo>
                <a:lnTo>
                  <a:pt x="511" y="75"/>
                </a:lnTo>
                <a:lnTo>
                  <a:pt x="489" y="212"/>
                </a:lnTo>
                <a:lnTo>
                  <a:pt x="485" y="37"/>
                </a:lnTo>
                <a:lnTo>
                  <a:pt x="433" y="32"/>
                </a:lnTo>
                <a:lnTo>
                  <a:pt x="441" y="194"/>
                </a:lnTo>
                <a:lnTo>
                  <a:pt x="385" y="0"/>
                </a:lnTo>
                <a:lnTo>
                  <a:pt x="279" y="30"/>
                </a:lnTo>
                <a:lnTo>
                  <a:pt x="363" y="270"/>
                </a:lnTo>
                <a:lnTo>
                  <a:pt x="363" y="270"/>
                </a:lnTo>
                <a:close/>
                <a:moveTo>
                  <a:pt x="314" y="363"/>
                </a:moveTo>
                <a:lnTo>
                  <a:pt x="314" y="363"/>
                </a:lnTo>
                <a:lnTo>
                  <a:pt x="301" y="361"/>
                </a:lnTo>
                <a:lnTo>
                  <a:pt x="292" y="352"/>
                </a:lnTo>
                <a:lnTo>
                  <a:pt x="286" y="344"/>
                </a:lnTo>
                <a:lnTo>
                  <a:pt x="283" y="331"/>
                </a:lnTo>
                <a:lnTo>
                  <a:pt x="283" y="331"/>
                </a:lnTo>
                <a:lnTo>
                  <a:pt x="288" y="318"/>
                </a:lnTo>
                <a:lnTo>
                  <a:pt x="294" y="309"/>
                </a:lnTo>
                <a:lnTo>
                  <a:pt x="305" y="303"/>
                </a:lnTo>
                <a:lnTo>
                  <a:pt x="316" y="303"/>
                </a:lnTo>
                <a:lnTo>
                  <a:pt x="588" y="316"/>
                </a:lnTo>
                <a:lnTo>
                  <a:pt x="588" y="316"/>
                </a:lnTo>
                <a:lnTo>
                  <a:pt x="601" y="320"/>
                </a:lnTo>
                <a:lnTo>
                  <a:pt x="610" y="326"/>
                </a:lnTo>
                <a:lnTo>
                  <a:pt x="617" y="337"/>
                </a:lnTo>
                <a:lnTo>
                  <a:pt x="619" y="348"/>
                </a:lnTo>
                <a:lnTo>
                  <a:pt x="619" y="348"/>
                </a:lnTo>
                <a:lnTo>
                  <a:pt x="614" y="361"/>
                </a:lnTo>
                <a:lnTo>
                  <a:pt x="608" y="370"/>
                </a:lnTo>
                <a:lnTo>
                  <a:pt x="597" y="376"/>
                </a:lnTo>
                <a:lnTo>
                  <a:pt x="586" y="378"/>
                </a:lnTo>
                <a:lnTo>
                  <a:pt x="314" y="3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8123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715">
        <p14:flythrough/>
      </p:transition>
    </mc:Choice>
    <mc:Fallback xmlns="">
      <p:transition spd="slow" advTm="57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30" grpId="0"/>
      <p:bldP spid="31" grpId="0"/>
      <p:bldP spid="32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流程图: 联系 15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23820" y="939147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Cost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0" name="直接连接符 19"/>
          <p:cNvCxnSpPr>
            <a:stCxn id="19" idx="3"/>
          </p:cNvCxnSpPr>
          <p:nvPr/>
        </p:nvCxnSpPr>
        <p:spPr>
          <a:xfrm>
            <a:off x="7304441" y="1323868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endCxn id="19" idx="1"/>
          </p:cNvCxnSpPr>
          <p:nvPr/>
        </p:nvCxnSpPr>
        <p:spPr>
          <a:xfrm>
            <a:off x="3194415" y="1323867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885956" y="2312413"/>
            <a:ext cx="1613647" cy="1344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/>
                </a:solidFill>
              </a:rPr>
              <a:t>Title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612926" y="3150832"/>
            <a:ext cx="1613647" cy="134470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Title</a:t>
            </a:r>
            <a:endParaRPr lang="zh-CN" altLang="en-US" sz="3600" dirty="0"/>
          </a:p>
        </p:txBody>
      </p:sp>
      <p:sp>
        <p:nvSpPr>
          <p:cNvPr id="29" name="矩形 28"/>
          <p:cNvSpPr/>
          <p:nvPr/>
        </p:nvSpPr>
        <p:spPr>
          <a:xfrm>
            <a:off x="4940665" y="3989251"/>
            <a:ext cx="1613647" cy="134470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/>
                </a:solidFill>
              </a:rPr>
              <a:t>Title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499603" y="2506051"/>
            <a:ext cx="3404033" cy="478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+mj-lt"/>
              </a:rPr>
              <a:t>Add Text Here</a:t>
            </a:r>
            <a:endParaRPr lang="zh-CN" altLang="en-US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26573" y="3365042"/>
            <a:ext cx="3404033" cy="4787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+mj-lt"/>
              </a:rPr>
              <a:t>Add Text Here</a:t>
            </a:r>
            <a:endParaRPr lang="zh-CN" altLang="en-US" sz="2000" dirty="0">
              <a:latin typeface="+mj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54312" y="4256180"/>
            <a:ext cx="3404033" cy="47871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+mj-lt"/>
              </a:rPr>
              <a:t>Add Text Here</a:t>
            </a:r>
            <a:endParaRPr lang="zh-CN" alt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927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210">
        <p14:flythrough/>
      </p:transition>
    </mc:Choice>
    <mc:Fallback xmlns="">
      <p:transition spd="slow" advTm="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"/>
                            </p:stCondLst>
                            <p:childTnLst>
                              <p:par>
                                <p:cTn id="19" presetID="23" presetClass="entr" presetSubtype="3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"/>
                            </p:stCondLst>
                            <p:childTnLst>
                              <p:par>
                                <p:cTn id="3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"/>
                            </p:stCondLst>
                            <p:childTnLst>
                              <p:par>
                                <p:cTn id="4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1" animBg="1"/>
      <p:bldP spid="28" grpId="0" animBg="1"/>
      <p:bldP spid="29" grpId="0" animBg="1"/>
      <p:bldP spid="31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216560" y="641733"/>
            <a:ext cx="1758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Enter Passcode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流程图: 联系 24"/>
          <p:cNvSpPr/>
          <p:nvPr/>
        </p:nvSpPr>
        <p:spPr>
          <a:xfrm>
            <a:off x="5406686" y="1243131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流程图: 联系 28"/>
          <p:cNvSpPr/>
          <p:nvPr/>
        </p:nvSpPr>
        <p:spPr>
          <a:xfrm>
            <a:off x="5804720" y="1243130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流程图: 联系 29"/>
          <p:cNvSpPr/>
          <p:nvPr/>
        </p:nvSpPr>
        <p:spPr>
          <a:xfrm>
            <a:off x="6202754" y="1243129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联系 30"/>
          <p:cNvSpPr/>
          <p:nvPr/>
        </p:nvSpPr>
        <p:spPr>
          <a:xfrm>
            <a:off x="6598273" y="1243129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流程图: 联系 31"/>
          <p:cNvSpPr/>
          <p:nvPr/>
        </p:nvSpPr>
        <p:spPr>
          <a:xfrm>
            <a:off x="6205269" y="1242309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流程图: 联系 32"/>
          <p:cNvSpPr/>
          <p:nvPr/>
        </p:nvSpPr>
        <p:spPr>
          <a:xfrm>
            <a:off x="5802205" y="1243129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流程图: 联系 33"/>
          <p:cNvSpPr/>
          <p:nvPr/>
        </p:nvSpPr>
        <p:spPr>
          <a:xfrm>
            <a:off x="6603303" y="1242310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流程图: 联系 34"/>
          <p:cNvSpPr/>
          <p:nvPr/>
        </p:nvSpPr>
        <p:spPr>
          <a:xfrm>
            <a:off x="5406685" y="1242309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597350" y="2124222"/>
            <a:ext cx="806824" cy="785308"/>
            <a:chOff x="4356848" y="2011680"/>
            <a:chExt cx="806824" cy="785308"/>
          </a:xfrm>
        </p:grpSpPr>
        <p:sp>
          <p:nvSpPr>
            <p:cNvPr id="2" name="椭圆 1"/>
            <p:cNvSpPr/>
            <p:nvPr/>
          </p:nvSpPr>
          <p:spPr>
            <a:xfrm>
              <a:off x="4356848" y="20116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576556" y="210922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1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5683872" y="2124222"/>
            <a:ext cx="806824" cy="7853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</p:txBody>
      </p:sp>
      <p:sp>
        <p:nvSpPr>
          <p:cNvPr id="26" name="文本框 25"/>
          <p:cNvSpPr txBox="1"/>
          <p:nvPr/>
        </p:nvSpPr>
        <p:spPr>
          <a:xfrm>
            <a:off x="5825834" y="2170866"/>
            <a:ext cx="4796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ABC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770394" y="2124222"/>
            <a:ext cx="806824" cy="785308"/>
            <a:chOff x="6529892" y="2011680"/>
            <a:chExt cx="806824" cy="785308"/>
          </a:xfrm>
        </p:grpSpPr>
        <p:sp>
          <p:nvSpPr>
            <p:cNvPr id="13" name="椭圆 12"/>
            <p:cNvSpPr/>
            <p:nvPr/>
          </p:nvSpPr>
          <p:spPr>
            <a:xfrm>
              <a:off x="6529892" y="20116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680670" y="2035002"/>
              <a:ext cx="46519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3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</a:rPr>
                <a:t>DEF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97350" y="3178472"/>
            <a:ext cx="806824" cy="785308"/>
            <a:chOff x="4356848" y="3065930"/>
            <a:chExt cx="806824" cy="785308"/>
          </a:xfrm>
        </p:grpSpPr>
        <p:sp>
          <p:nvSpPr>
            <p:cNvPr id="14" name="椭圆 13"/>
            <p:cNvSpPr/>
            <p:nvPr/>
          </p:nvSpPr>
          <p:spPr>
            <a:xfrm>
              <a:off x="4356848" y="306593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501209" y="3112574"/>
              <a:ext cx="45717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4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</a:rPr>
                <a:t>GHI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5683872" y="3178472"/>
            <a:ext cx="806824" cy="7853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839459" y="3225116"/>
            <a:ext cx="4587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 5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  </a:t>
            </a:r>
            <a:r>
              <a:rPr lang="en-US" altLang="zh-CN" sz="1200" dirty="0" smtClean="0">
                <a:solidFill>
                  <a:schemeClr val="bg1"/>
                </a:solidFill>
              </a:rPr>
              <a:t>JKL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770394" y="3178472"/>
            <a:ext cx="806824" cy="785308"/>
            <a:chOff x="6529892" y="3065930"/>
            <a:chExt cx="806824" cy="785308"/>
          </a:xfrm>
        </p:grpSpPr>
        <p:sp>
          <p:nvSpPr>
            <p:cNvPr id="16" name="椭圆 15"/>
            <p:cNvSpPr/>
            <p:nvPr/>
          </p:nvSpPr>
          <p:spPr>
            <a:xfrm>
              <a:off x="6529892" y="306593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654221" y="3092404"/>
              <a:ext cx="55816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6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</a:rPr>
                <a:t>MNO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97350" y="4232722"/>
            <a:ext cx="806824" cy="785308"/>
            <a:chOff x="4356848" y="4120180"/>
            <a:chExt cx="806824" cy="785308"/>
          </a:xfrm>
        </p:grpSpPr>
        <p:sp>
          <p:nvSpPr>
            <p:cNvPr id="17" name="椭圆 16"/>
            <p:cNvSpPr/>
            <p:nvPr/>
          </p:nvSpPr>
          <p:spPr>
            <a:xfrm>
              <a:off x="4356848" y="41201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508386" y="4143502"/>
              <a:ext cx="5208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7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PQRS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683872" y="4232722"/>
            <a:ext cx="806824" cy="785308"/>
            <a:chOff x="5443370" y="4120180"/>
            <a:chExt cx="806824" cy="785308"/>
          </a:xfrm>
        </p:grpSpPr>
        <p:sp>
          <p:nvSpPr>
            <p:cNvPr id="18" name="椭圆 17"/>
            <p:cNvSpPr/>
            <p:nvPr/>
          </p:nvSpPr>
          <p:spPr>
            <a:xfrm>
              <a:off x="5443370" y="41201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586358" y="4158891"/>
              <a:ext cx="4812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8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 TUV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70394" y="4232722"/>
            <a:ext cx="806824" cy="785308"/>
            <a:chOff x="6529892" y="4120180"/>
            <a:chExt cx="806824" cy="785308"/>
          </a:xfrm>
        </p:grpSpPr>
        <p:sp>
          <p:nvSpPr>
            <p:cNvPr id="19" name="椭圆 18"/>
            <p:cNvSpPr/>
            <p:nvPr/>
          </p:nvSpPr>
          <p:spPr>
            <a:xfrm>
              <a:off x="6529892" y="41201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672880" y="4158891"/>
              <a:ext cx="54681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9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WXYZ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5683872" y="5286972"/>
            <a:ext cx="806824" cy="7853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5912296" y="54180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0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117645" y="6361611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Cancel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53170" y="6361611"/>
            <a:ext cx="121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Emergency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84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2515">
        <p14:pan dir="r"/>
      </p:transition>
    </mc:Choice>
    <mc:Fallback xmlns="">
      <p:transition spd="slow" advTm="25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12" grpId="0" animBg="1"/>
      <p:bldP spid="12" grpId="1" animBg="1"/>
      <p:bldP spid="15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3864541686"/>
              </p:ext>
            </p:extLst>
          </p:nvPr>
        </p:nvGraphicFramePr>
        <p:xfrm>
          <a:off x="2462823" y="2265528"/>
          <a:ext cx="7180526" cy="3790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文本框 25"/>
          <p:cNvSpPr txBox="1"/>
          <p:nvPr/>
        </p:nvSpPr>
        <p:spPr>
          <a:xfrm>
            <a:off x="5023820" y="939147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Cost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7" name="直接连接符 26"/>
          <p:cNvCxnSpPr>
            <a:stCxn id="26" idx="3"/>
          </p:cNvCxnSpPr>
          <p:nvPr/>
        </p:nvCxnSpPr>
        <p:spPr>
          <a:xfrm>
            <a:off x="7304441" y="1323868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endCxn id="26" idx="1"/>
          </p:cNvCxnSpPr>
          <p:nvPr/>
        </p:nvCxnSpPr>
        <p:spPr>
          <a:xfrm>
            <a:off x="3194415" y="1323867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560">
        <p14:flythrough/>
      </p:transition>
    </mc:Choice>
    <mc:Fallback xmlns="">
      <p:transition spd="slow" advTm="25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12775" y="905281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Profits</a:t>
            </a:r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>
            <a:off x="7193396" y="1290002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083370" y="1290001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图表 47"/>
          <p:cNvGraphicFramePr/>
          <p:nvPr>
            <p:extLst>
              <p:ext uri="{D42A27DB-BD31-4B8C-83A1-F6EECF244321}">
                <p14:modId xmlns:p14="http://schemas.microsoft.com/office/powerpoint/2010/main" val="1169752124"/>
              </p:ext>
            </p:extLst>
          </p:nvPr>
        </p:nvGraphicFramePr>
        <p:xfrm>
          <a:off x="953253" y="2695073"/>
          <a:ext cx="3526589" cy="204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图表 51"/>
          <p:cNvGraphicFramePr/>
          <p:nvPr>
            <p:extLst>
              <p:ext uri="{D42A27DB-BD31-4B8C-83A1-F6EECF244321}">
                <p14:modId xmlns:p14="http://schemas.microsoft.com/office/powerpoint/2010/main" val="149044939"/>
              </p:ext>
            </p:extLst>
          </p:nvPr>
        </p:nvGraphicFramePr>
        <p:xfrm>
          <a:off x="4332705" y="2731168"/>
          <a:ext cx="3526589" cy="204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3" name="图表 52"/>
          <p:cNvGraphicFramePr/>
          <p:nvPr>
            <p:extLst>
              <p:ext uri="{D42A27DB-BD31-4B8C-83A1-F6EECF244321}">
                <p14:modId xmlns:p14="http://schemas.microsoft.com/office/powerpoint/2010/main" val="3403677866"/>
              </p:ext>
            </p:extLst>
          </p:nvPr>
        </p:nvGraphicFramePr>
        <p:xfrm>
          <a:off x="7728088" y="2719136"/>
          <a:ext cx="3526589" cy="204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4" name="文本框 53"/>
          <p:cNvSpPr txBox="1"/>
          <p:nvPr/>
        </p:nvSpPr>
        <p:spPr>
          <a:xfrm>
            <a:off x="1733819" y="4740443"/>
            <a:ext cx="197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09610" y="4740443"/>
            <a:ext cx="197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485401" y="4740443"/>
            <a:ext cx="197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98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013">
        <p14:flythrough/>
      </p:transition>
    </mc:Choice>
    <mc:Fallback xmlns="">
      <p:transition spd="slow" advTm="50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00"/>
                            </p:stCondLst>
                            <p:childTnLst>
                              <p:par>
                                <p:cTn id="48" presetID="53" presetClass="exit" presetSubtype="32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48" grpId="0">
        <p:bldAsOne/>
      </p:bldGraphic>
      <p:bldGraphic spid="48" grpId="1">
        <p:bldAsOne/>
      </p:bldGraphic>
      <p:bldGraphic spid="52" grpId="0">
        <p:bldAsOne/>
      </p:bldGraphic>
      <p:bldGraphic spid="52" grpId="1">
        <p:bldAsOne/>
      </p:bldGraphic>
      <p:bldGraphic spid="53" grpId="0">
        <p:bldAsOne/>
      </p:bldGraphic>
      <p:bldGraphic spid="53" grpId="1">
        <p:bldAsOne/>
      </p:bldGraphic>
      <p:bldP spid="54" grpId="0"/>
      <p:bldP spid="54" grpId="1"/>
      <p:bldP spid="55" grpId="0"/>
      <p:bldP spid="55" grpId="1"/>
      <p:bldP spid="56" grpId="0"/>
      <p:bldP spid="5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12775" y="905281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Profits</a:t>
            </a:r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>
            <a:off x="7193396" y="1290002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083370" y="1290001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3592003" y="2058700"/>
            <a:ext cx="4362735" cy="3631665"/>
            <a:chOff x="2857264" y="964881"/>
            <a:chExt cx="6531435" cy="5436953"/>
          </a:xfrm>
          <a:solidFill>
            <a:schemeClr val="bg1">
              <a:alpha val="60000"/>
            </a:schemeClr>
          </a:solidFill>
        </p:grpSpPr>
        <p:sp>
          <p:nvSpPr>
            <p:cNvPr id="24" name="Freeform 1066"/>
            <p:cNvSpPr>
              <a:spLocks/>
            </p:cNvSpPr>
            <p:nvPr/>
          </p:nvSpPr>
          <p:spPr bwMode="auto">
            <a:xfrm rot="356891">
              <a:off x="7599777" y="4860188"/>
              <a:ext cx="553743" cy="711899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1067"/>
            <p:cNvSpPr>
              <a:spLocks/>
            </p:cNvSpPr>
            <p:nvPr/>
          </p:nvSpPr>
          <p:spPr bwMode="auto">
            <a:xfrm rot="356891">
              <a:off x="7321695" y="5738911"/>
              <a:ext cx="107012" cy="73059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1068"/>
            <p:cNvSpPr>
              <a:spLocks/>
            </p:cNvSpPr>
            <p:nvPr/>
          </p:nvSpPr>
          <p:spPr bwMode="auto">
            <a:xfrm rot="356891">
              <a:off x="8179615" y="5266879"/>
              <a:ext cx="193639" cy="518208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1069"/>
            <p:cNvSpPr>
              <a:spLocks/>
            </p:cNvSpPr>
            <p:nvPr/>
          </p:nvSpPr>
          <p:spPr bwMode="auto">
            <a:xfrm rot="356891">
              <a:off x="6768803" y="5294867"/>
              <a:ext cx="978393" cy="834231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070"/>
            <p:cNvSpPr>
              <a:spLocks/>
            </p:cNvSpPr>
            <p:nvPr/>
          </p:nvSpPr>
          <p:spPr bwMode="auto">
            <a:xfrm rot="356891">
              <a:off x="6048598" y="5137838"/>
              <a:ext cx="1015760" cy="74757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071"/>
            <p:cNvSpPr>
              <a:spLocks/>
            </p:cNvSpPr>
            <p:nvPr/>
          </p:nvSpPr>
          <p:spPr bwMode="auto">
            <a:xfrm rot="356891">
              <a:off x="6584534" y="6099406"/>
              <a:ext cx="324432" cy="302428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1072"/>
            <p:cNvSpPr>
              <a:spLocks/>
            </p:cNvSpPr>
            <p:nvPr/>
          </p:nvSpPr>
          <p:spPr bwMode="auto">
            <a:xfrm rot="356891">
              <a:off x="5139912" y="4655943"/>
              <a:ext cx="1165238" cy="1230106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073"/>
            <p:cNvSpPr>
              <a:spLocks/>
            </p:cNvSpPr>
            <p:nvPr/>
          </p:nvSpPr>
          <p:spPr bwMode="auto">
            <a:xfrm rot="356891">
              <a:off x="7280605" y="4604858"/>
              <a:ext cx="611495" cy="861415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1074"/>
            <p:cNvSpPr>
              <a:spLocks/>
            </p:cNvSpPr>
            <p:nvPr/>
          </p:nvSpPr>
          <p:spPr bwMode="auto">
            <a:xfrm rot="356891">
              <a:off x="6661813" y="4626818"/>
              <a:ext cx="699821" cy="800250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075"/>
            <p:cNvSpPr>
              <a:spLocks/>
            </p:cNvSpPr>
            <p:nvPr/>
          </p:nvSpPr>
          <p:spPr bwMode="auto">
            <a:xfrm rot="356891">
              <a:off x="5976673" y="4714860"/>
              <a:ext cx="781355" cy="700005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076"/>
            <p:cNvSpPr>
              <a:spLocks/>
            </p:cNvSpPr>
            <p:nvPr/>
          </p:nvSpPr>
          <p:spPr bwMode="auto">
            <a:xfrm rot="356891">
              <a:off x="7850676" y="4416444"/>
              <a:ext cx="492593" cy="582772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1077"/>
            <p:cNvSpPr>
              <a:spLocks/>
            </p:cNvSpPr>
            <p:nvPr/>
          </p:nvSpPr>
          <p:spPr bwMode="auto">
            <a:xfrm rot="356891">
              <a:off x="7425225" y="3948355"/>
              <a:ext cx="613193" cy="74248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078"/>
            <p:cNvSpPr>
              <a:spLocks/>
            </p:cNvSpPr>
            <p:nvPr/>
          </p:nvSpPr>
          <p:spPr bwMode="auto">
            <a:xfrm rot="356891">
              <a:off x="8201370" y="4356552"/>
              <a:ext cx="108710" cy="113836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079"/>
            <p:cNvSpPr>
              <a:spLocks/>
            </p:cNvSpPr>
            <p:nvPr/>
          </p:nvSpPr>
          <p:spPr bwMode="auto">
            <a:xfrm rot="356891">
              <a:off x="7589945" y="3858013"/>
              <a:ext cx="721903" cy="586169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080"/>
            <p:cNvSpPr>
              <a:spLocks/>
            </p:cNvSpPr>
            <p:nvPr/>
          </p:nvSpPr>
          <p:spPr bwMode="auto">
            <a:xfrm rot="356891">
              <a:off x="6638049" y="4162230"/>
              <a:ext cx="986884" cy="626946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1081"/>
            <p:cNvSpPr>
              <a:spLocks/>
            </p:cNvSpPr>
            <p:nvPr/>
          </p:nvSpPr>
          <p:spPr bwMode="auto">
            <a:xfrm rot="356891">
              <a:off x="5248636" y="3956266"/>
              <a:ext cx="1584790" cy="1219913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1082"/>
            <p:cNvSpPr>
              <a:spLocks/>
            </p:cNvSpPr>
            <p:nvPr/>
          </p:nvSpPr>
          <p:spPr bwMode="auto">
            <a:xfrm rot="356891">
              <a:off x="2993399" y="3304327"/>
              <a:ext cx="2491840" cy="1376224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083"/>
            <p:cNvSpPr>
              <a:spLocks/>
            </p:cNvSpPr>
            <p:nvPr/>
          </p:nvSpPr>
          <p:spPr bwMode="auto">
            <a:xfrm rot="356891">
              <a:off x="4410631" y="3056858"/>
              <a:ext cx="1606872" cy="1174038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084"/>
            <p:cNvSpPr>
              <a:spLocks/>
            </p:cNvSpPr>
            <p:nvPr/>
          </p:nvSpPr>
          <p:spPr bwMode="auto">
            <a:xfrm rot="356891">
              <a:off x="4992195" y="2650480"/>
              <a:ext cx="1741062" cy="1517244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085"/>
            <p:cNvSpPr>
              <a:spLocks/>
            </p:cNvSpPr>
            <p:nvPr/>
          </p:nvSpPr>
          <p:spPr bwMode="auto">
            <a:xfrm rot="356891">
              <a:off x="2857264" y="1387863"/>
              <a:ext cx="2571675" cy="199127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086"/>
            <p:cNvSpPr>
              <a:spLocks/>
            </p:cNvSpPr>
            <p:nvPr/>
          </p:nvSpPr>
          <p:spPr bwMode="auto">
            <a:xfrm rot="356891">
              <a:off x="6361154" y="3183719"/>
              <a:ext cx="633576" cy="1160447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087"/>
            <p:cNvSpPr>
              <a:spLocks/>
            </p:cNvSpPr>
            <p:nvPr/>
          </p:nvSpPr>
          <p:spPr bwMode="auto">
            <a:xfrm rot="356891">
              <a:off x="6878257" y="3682185"/>
              <a:ext cx="764367" cy="701703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088"/>
            <p:cNvSpPr>
              <a:spLocks/>
            </p:cNvSpPr>
            <p:nvPr/>
          </p:nvSpPr>
          <p:spPr bwMode="auto">
            <a:xfrm rot="356891">
              <a:off x="6903931" y="3036605"/>
              <a:ext cx="441635" cy="925978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089"/>
            <p:cNvSpPr>
              <a:spLocks/>
            </p:cNvSpPr>
            <p:nvPr/>
          </p:nvSpPr>
          <p:spPr bwMode="auto">
            <a:xfrm rot="356891">
              <a:off x="7455721" y="3400310"/>
              <a:ext cx="828914" cy="575977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090"/>
            <p:cNvSpPr>
              <a:spLocks/>
            </p:cNvSpPr>
            <p:nvPr/>
          </p:nvSpPr>
          <p:spPr bwMode="auto">
            <a:xfrm rot="356891">
              <a:off x="7270097" y="2735720"/>
              <a:ext cx="684534" cy="1002436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091"/>
            <p:cNvSpPr>
              <a:spLocks/>
            </p:cNvSpPr>
            <p:nvPr/>
          </p:nvSpPr>
          <p:spPr bwMode="auto">
            <a:xfrm rot="356891">
              <a:off x="7632736" y="3094679"/>
              <a:ext cx="134190" cy="24466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092"/>
            <p:cNvSpPr>
              <a:spLocks/>
            </p:cNvSpPr>
            <p:nvPr/>
          </p:nvSpPr>
          <p:spPr bwMode="auto">
            <a:xfrm rot="356891">
              <a:off x="7480809" y="2987315"/>
              <a:ext cx="214022" cy="23276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093"/>
            <p:cNvSpPr>
              <a:spLocks/>
            </p:cNvSpPr>
            <p:nvPr/>
          </p:nvSpPr>
          <p:spPr bwMode="auto">
            <a:xfrm rot="356891">
              <a:off x="6218349" y="3198611"/>
              <a:ext cx="348213" cy="611655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094"/>
            <p:cNvSpPr>
              <a:spLocks/>
            </p:cNvSpPr>
            <p:nvPr/>
          </p:nvSpPr>
          <p:spPr bwMode="auto">
            <a:xfrm rot="356891">
              <a:off x="5556958" y="964881"/>
              <a:ext cx="2826463" cy="2594437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095"/>
            <p:cNvSpPr>
              <a:spLocks/>
            </p:cNvSpPr>
            <p:nvPr/>
          </p:nvSpPr>
          <p:spPr bwMode="auto">
            <a:xfrm rot="356891">
              <a:off x="7865835" y="2548769"/>
              <a:ext cx="738890" cy="728890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096"/>
            <p:cNvSpPr>
              <a:spLocks/>
            </p:cNvSpPr>
            <p:nvPr/>
          </p:nvSpPr>
          <p:spPr bwMode="auto">
            <a:xfrm rot="356891">
              <a:off x="8080696" y="2174886"/>
              <a:ext cx="1066719" cy="745879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097"/>
            <p:cNvSpPr>
              <a:spLocks/>
            </p:cNvSpPr>
            <p:nvPr/>
          </p:nvSpPr>
          <p:spPr bwMode="auto">
            <a:xfrm rot="356891">
              <a:off x="7927905" y="1069078"/>
              <a:ext cx="1460794" cy="1354137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098"/>
            <p:cNvSpPr>
              <a:spLocks/>
            </p:cNvSpPr>
            <p:nvPr/>
          </p:nvSpPr>
          <p:spPr bwMode="auto">
            <a:xfrm rot="356891">
              <a:off x="7623705" y="3113584"/>
              <a:ext cx="64546" cy="81554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未知"/>
            <p:cNvSpPr>
              <a:spLocks/>
            </p:cNvSpPr>
            <p:nvPr/>
          </p:nvSpPr>
          <p:spPr bwMode="auto">
            <a:xfrm rot="459960">
              <a:off x="6216472" y="4259879"/>
              <a:ext cx="630433" cy="615788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connsiteX0" fmla="*/ 1833 w 10000"/>
                <a:gd name="connsiteY0" fmla="*/ 9043 h 10000"/>
                <a:gd name="connsiteX1" fmla="*/ 1750 w 10000"/>
                <a:gd name="connsiteY1" fmla="*/ 8858 h 10000"/>
                <a:gd name="connsiteX2" fmla="*/ 889 w 10000"/>
                <a:gd name="connsiteY2" fmla="*/ 8117 h 10000"/>
                <a:gd name="connsiteX3" fmla="*/ 333 w 10000"/>
                <a:gd name="connsiteY3" fmla="*/ 7469 h 10000"/>
                <a:gd name="connsiteX4" fmla="*/ 167 w 10000"/>
                <a:gd name="connsiteY4" fmla="*/ 6543 h 10000"/>
                <a:gd name="connsiteX5" fmla="*/ 0 w 10000"/>
                <a:gd name="connsiteY5" fmla="*/ 5802 h 10000"/>
                <a:gd name="connsiteX6" fmla="*/ 750 w 10000"/>
                <a:gd name="connsiteY6" fmla="*/ 5617 h 10000"/>
                <a:gd name="connsiteX7" fmla="*/ 1667 w 10000"/>
                <a:gd name="connsiteY7" fmla="*/ 5617 h 10000"/>
                <a:gd name="connsiteX8" fmla="*/ 1833 w 10000"/>
                <a:gd name="connsiteY8" fmla="*/ 5340 h 10000"/>
                <a:gd name="connsiteX9" fmla="*/ 2500 w 10000"/>
                <a:gd name="connsiteY9" fmla="*/ 5247 h 10000"/>
                <a:gd name="connsiteX10" fmla="*/ 3250 w 10000"/>
                <a:gd name="connsiteY10" fmla="*/ 4321 h 10000"/>
                <a:gd name="connsiteX11" fmla="*/ 3583 w 10000"/>
                <a:gd name="connsiteY11" fmla="*/ 4043 h 10000"/>
                <a:gd name="connsiteX12" fmla="*/ 4250 w 10000"/>
                <a:gd name="connsiteY12" fmla="*/ 3858 h 10000"/>
                <a:gd name="connsiteX13" fmla="*/ 4750 w 10000"/>
                <a:gd name="connsiteY13" fmla="*/ 3210 h 10000"/>
                <a:gd name="connsiteX14" fmla="*/ 5583 w 10000"/>
                <a:gd name="connsiteY14" fmla="*/ 3025 h 10000"/>
                <a:gd name="connsiteX15" fmla="*/ 5583 w 10000"/>
                <a:gd name="connsiteY15" fmla="*/ 2191 h 10000"/>
                <a:gd name="connsiteX16" fmla="*/ 6000 w 10000"/>
                <a:gd name="connsiteY16" fmla="*/ 1265 h 10000"/>
                <a:gd name="connsiteX17" fmla="*/ 6167 w 10000"/>
                <a:gd name="connsiteY17" fmla="*/ 525 h 10000"/>
                <a:gd name="connsiteX18" fmla="*/ 6278 w 10000"/>
                <a:gd name="connsiteY18" fmla="*/ 0 h 10000"/>
                <a:gd name="connsiteX19" fmla="*/ 7750 w 10000"/>
                <a:gd name="connsiteY19" fmla="*/ 586 h 10000"/>
                <a:gd name="connsiteX20" fmla="*/ 8056 w 10000"/>
                <a:gd name="connsiteY20" fmla="*/ 1049 h 10000"/>
                <a:gd name="connsiteX21" fmla="*/ 8861 w 10000"/>
                <a:gd name="connsiteY21" fmla="*/ 833 h 10000"/>
                <a:gd name="connsiteX22" fmla="*/ 9306 w 10000"/>
                <a:gd name="connsiteY22" fmla="*/ 957 h 10000"/>
                <a:gd name="connsiteX23" fmla="*/ 9861 w 10000"/>
                <a:gd name="connsiteY23" fmla="*/ 1543 h 10000"/>
                <a:gd name="connsiteX24" fmla="*/ 10000 w 10000"/>
                <a:gd name="connsiteY24" fmla="*/ 2809 h 10000"/>
                <a:gd name="connsiteX25" fmla="*/ 9861 w 10000"/>
                <a:gd name="connsiteY25" fmla="*/ 3302 h 10000"/>
                <a:gd name="connsiteX26" fmla="*/ 9528 w 10000"/>
                <a:gd name="connsiteY26" fmla="*/ 3179 h 10000"/>
                <a:gd name="connsiteX27" fmla="*/ 8611 w 10000"/>
                <a:gd name="connsiteY27" fmla="*/ 3981 h 10000"/>
                <a:gd name="connsiteX28" fmla="*/ 7056 w 10000"/>
                <a:gd name="connsiteY28" fmla="*/ 4259 h 10000"/>
                <a:gd name="connsiteX29" fmla="*/ 6639 w 10000"/>
                <a:gd name="connsiteY29" fmla="*/ 4722 h 10000"/>
                <a:gd name="connsiteX30" fmla="*/ 6917 w 10000"/>
                <a:gd name="connsiteY30" fmla="*/ 5154 h 10000"/>
                <a:gd name="connsiteX31" fmla="*/ 7056 w 10000"/>
                <a:gd name="connsiteY31" fmla="*/ 6111 h 10000"/>
                <a:gd name="connsiteX32" fmla="*/ 7417 w 10000"/>
                <a:gd name="connsiteY32" fmla="*/ 6265 h 10000"/>
                <a:gd name="connsiteX33" fmla="*/ 8528 w 10000"/>
                <a:gd name="connsiteY33" fmla="*/ 7654 h 10000"/>
                <a:gd name="connsiteX34" fmla="*/ 8611 w 10000"/>
                <a:gd name="connsiteY34" fmla="*/ 9537 h 10000"/>
                <a:gd name="connsiteX35" fmla="*/ 7833 w 10000"/>
                <a:gd name="connsiteY35" fmla="*/ 10000 h 10000"/>
                <a:gd name="connsiteX36" fmla="*/ 7306 w 10000"/>
                <a:gd name="connsiteY36" fmla="*/ 9414 h 10000"/>
                <a:gd name="connsiteX37" fmla="*/ 6639 w 10000"/>
                <a:gd name="connsiteY37" fmla="*/ 8457 h 10000"/>
                <a:gd name="connsiteX38" fmla="*/ 6639 w 10000"/>
                <a:gd name="connsiteY38" fmla="*/ 7994 h 10000"/>
                <a:gd name="connsiteX39" fmla="*/ 6167 w 10000"/>
                <a:gd name="connsiteY39" fmla="*/ 7870 h 10000"/>
                <a:gd name="connsiteX40" fmla="*/ 5722 w 10000"/>
                <a:gd name="connsiteY40" fmla="*/ 8117 h 10000"/>
                <a:gd name="connsiteX41" fmla="*/ 4833 w 10000"/>
                <a:gd name="connsiteY41" fmla="*/ 7654 h 10000"/>
                <a:gd name="connsiteX42" fmla="*/ 4500 w 10000"/>
                <a:gd name="connsiteY42" fmla="*/ 8611 h 10000"/>
                <a:gd name="connsiteX43" fmla="*/ 3861 w 10000"/>
                <a:gd name="connsiteY43" fmla="*/ 8704 h 10000"/>
                <a:gd name="connsiteX44" fmla="*/ 3278 w 10000"/>
                <a:gd name="connsiteY44" fmla="*/ 9537 h 10000"/>
                <a:gd name="connsiteX45" fmla="*/ 3028 w 10000"/>
                <a:gd name="connsiteY45" fmla="*/ 9290 h 10000"/>
                <a:gd name="connsiteX46" fmla="*/ 2472 w 10000"/>
                <a:gd name="connsiteY46" fmla="*/ 9537 h 10000"/>
                <a:gd name="connsiteX47" fmla="*/ 1833 w 10000"/>
                <a:gd name="connsiteY47" fmla="*/ 9043 h 10000"/>
                <a:gd name="connsiteX0" fmla="*/ 1833 w 10000"/>
                <a:gd name="connsiteY0" fmla="*/ 9043 h 10000"/>
                <a:gd name="connsiteX1" fmla="*/ 889 w 10000"/>
                <a:gd name="connsiteY1" fmla="*/ 8117 h 10000"/>
                <a:gd name="connsiteX2" fmla="*/ 333 w 10000"/>
                <a:gd name="connsiteY2" fmla="*/ 7469 h 10000"/>
                <a:gd name="connsiteX3" fmla="*/ 167 w 10000"/>
                <a:gd name="connsiteY3" fmla="*/ 6543 h 10000"/>
                <a:gd name="connsiteX4" fmla="*/ 0 w 10000"/>
                <a:gd name="connsiteY4" fmla="*/ 5802 h 10000"/>
                <a:gd name="connsiteX5" fmla="*/ 750 w 10000"/>
                <a:gd name="connsiteY5" fmla="*/ 5617 h 10000"/>
                <a:gd name="connsiteX6" fmla="*/ 1667 w 10000"/>
                <a:gd name="connsiteY6" fmla="*/ 5617 h 10000"/>
                <a:gd name="connsiteX7" fmla="*/ 1833 w 10000"/>
                <a:gd name="connsiteY7" fmla="*/ 5340 h 10000"/>
                <a:gd name="connsiteX8" fmla="*/ 2500 w 10000"/>
                <a:gd name="connsiteY8" fmla="*/ 5247 h 10000"/>
                <a:gd name="connsiteX9" fmla="*/ 3250 w 10000"/>
                <a:gd name="connsiteY9" fmla="*/ 4321 h 10000"/>
                <a:gd name="connsiteX10" fmla="*/ 3583 w 10000"/>
                <a:gd name="connsiteY10" fmla="*/ 4043 h 10000"/>
                <a:gd name="connsiteX11" fmla="*/ 4250 w 10000"/>
                <a:gd name="connsiteY11" fmla="*/ 3858 h 10000"/>
                <a:gd name="connsiteX12" fmla="*/ 4750 w 10000"/>
                <a:gd name="connsiteY12" fmla="*/ 3210 h 10000"/>
                <a:gd name="connsiteX13" fmla="*/ 5583 w 10000"/>
                <a:gd name="connsiteY13" fmla="*/ 3025 h 10000"/>
                <a:gd name="connsiteX14" fmla="*/ 5583 w 10000"/>
                <a:gd name="connsiteY14" fmla="*/ 2191 h 10000"/>
                <a:gd name="connsiteX15" fmla="*/ 6000 w 10000"/>
                <a:gd name="connsiteY15" fmla="*/ 1265 h 10000"/>
                <a:gd name="connsiteX16" fmla="*/ 6167 w 10000"/>
                <a:gd name="connsiteY16" fmla="*/ 525 h 10000"/>
                <a:gd name="connsiteX17" fmla="*/ 6278 w 10000"/>
                <a:gd name="connsiteY17" fmla="*/ 0 h 10000"/>
                <a:gd name="connsiteX18" fmla="*/ 7750 w 10000"/>
                <a:gd name="connsiteY18" fmla="*/ 586 h 10000"/>
                <a:gd name="connsiteX19" fmla="*/ 8056 w 10000"/>
                <a:gd name="connsiteY19" fmla="*/ 1049 h 10000"/>
                <a:gd name="connsiteX20" fmla="*/ 8861 w 10000"/>
                <a:gd name="connsiteY20" fmla="*/ 833 h 10000"/>
                <a:gd name="connsiteX21" fmla="*/ 9306 w 10000"/>
                <a:gd name="connsiteY21" fmla="*/ 957 h 10000"/>
                <a:gd name="connsiteX22" fmla="*/ 9861 w 10000"/>
                <a:gd name="connsiteY22" fmla="*/ 1543 h 10000"/>
                <a:gd name="connsiteX23" fmla="*/ 10000 w 10000"/>
                <a:gd name="connsiteY23" fmla="*/ 2809 h 10000"/>
                <a:gd name="connsiteX24" fmla="*/ 9861 w 10000"/>
                <a:gd name="connsiteY24" fmla="*/ 3302 h 10000"/>
                <a:gd name="connsiteX25" fmla="*/ 9528 w 10000"/>
                <a:gd name="connsiteY25" fmla="*/ 3179 h 10000"/>
                <a:gd name="connsiteX26" fmla="*/ 8611 w 10000"/>
                <a:gd name="connsiteY26" fmla="*/ 3981 h 10000"/>
                <a:gd name="connsiteX27" fmla="*/ 7056 w 10000"/>
                <a:gd name="connsiteY27" fmla="*/ 4259 h 10000"/>
                <a:gd name="connsiteX28" fmla="*/ 6639 w 10000"/>
                <a:gd name="connsiteY28" fmla="*/ 4722 h 10000"/>
                <a:gd name="connsiteX29" fmla="*/ 6917 w 10000"/>
                <a:gd name="connsiteY29" fmla="*/ 5154 h 10000"/>
                <a:gd name="connsiteX30" fmla="*/ 7056 w 10000"/>
                <a:gd name="connsiteY30" fmla="*/ 6111 h 10000"/>
                <a:gd name="connsiteX31" fmla="*/ 7417 w 10000"/>
                <a:gd name="connsiteY31" fmla="*/ 6265 h 10000"/>
                <a:gd name="connsiteX32" fmla="*/ 8528 w 10000"/>
                <a:gd name="connsiteY32" fmla="*/ 7654 h 10000"/>
                <a:gd name="connsiteX33" fmla="*/ 8611 w 10000"/>
                <a:gd name="connsiteY33" fmla="*/ 9537 h 10000"/>
                <a:gd name="connsiteX34" fmla="*/ 7833 w 10000"/>
                <a:gd name="connsiteY34" fmla="*/ 10000 h 10000"/>
                <a:gd name="connsiteX35" fmla="*/ 7306 w 10000"/>
                <a:gd name="connsiteY35" fmla="*/ 9414 h 10000"/>
                <a:gd name="connsiteX36" fmla="*/ 6639 w 10000"/>
                <a:gd name="connsiteY36" fmla="*/ 8457 h 10000"/>
                <a:gd name="connsiteX37" fmla="*/ 6639 w 10000"/>
                <a:gd name="connsiteY37" fmla="*/ 7994 h 10000"/>
                <a:gd name="connsiteX38" fmla="*/ 6167 w 10000"/>
                <a:gd name="connsiteY38" fmla="*/ 7870 h 10000"/>
                <a:gd name="connsiteX39" fmla="*/ 5722 w 10000"/>
                <a:gd name="connsiteY39" fmla="*/ 8117 h 10000"/>
                <a:gd name="connsiteX40" fmla="*/ 4833 w 10000"/>
                <a:gd name="connsiteY40" fmla="*/ 7654 h 10000"/>
                <a:gd name="connsiteX41" fmla="*/ 4500 w 10000"/>
                <a:gd name="connsiteY41" fmla="*/ 8611 h 10000"/>
                <a:gd name="connsiteX42" fmla="*/ 3861 w 10000"/>
                <a:gd name="connsiteY42" fmla="*/ 8704 h 10000"/>
                <a:gd name="connsiteX43" fmla="*/ 3278 w 10000"/>
                <a:gd name="connsiteY43" fmla="*/ 9537 h 10000"/>
                <a:gd name="connsiteX44" fmla="*/ 3028 w 10000"/>
                <a:gd name="connsiteY44" fmla="*/ 9290 h 10000"/>
                <a:gd name="connsiteX45" fmla="*/ 2472 w 10000"/>
                <a:gd name="connsiteY45" fmla="*/ 9537 h 10000"/>
                <a:gd name="connsiteX46" fmla="*/ 1833 w 10000"/>
                <a:gd name="connsiteY46" fmla="*/ 904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000" h="10000">
                  <a:moveTo>
                    <a:pt x="1833" y="9043"/>
                  </a:moveTo>
                  <a:cubicBezTo>
                    <a:pt x="1569" y="8807"/>
                    <a:pt x="1139" y="8379"/>
                    <a:pt x="889" y="8117"/>
                  </a:cubicBezTo>
                  <a:lnTo>
                    <a:pt x="333" y="7469"/>
                  </a:lnTo>
                  <a:cubicBezTo>
                    <a:pt x="278" y="7160"/>
                    <a:pt x="222" y="6852"/>
                    <a:pt x="167" y="6543"/>
                  </a:cubicBezTo>
                  <a:cubicBezTo>
                    <a:pt x="111" y="6296"/>
                    <a:pt x="56" y="6049"/>
                    <a:pt x="0" y="5802"/>
                  </a:cubicBezTo>
                  <a:lnTo>
                    <a:pt x="750" y="5617"/>
                  </a:lnTo>
                  <a:lnTo>
                    <a:pt x="1667" y="5617"/>
                  </a:lnTo>
                  <a:lnTo>
                    <a:pt x="1833" y="5340"/>
                  </a:lnTo>
                  <a:lnTo>
                    <a:pt x="2500" y="5247"/>
                  </a:lnTo>
                  <a:lnTo>
                    <a:pt x="3250" y="4321"/>
                  </a:lnTo>
                  <a:lnTo>
                    <a:pt x="3583" y="4043"/>
                  </a:lnTo>
                  <a:lnTo>
                    <a:pt x="4250" y="3858"/>
                  </a:lnTo>
                  <a:lnTo>
                    <a:pt x="4750" y="3210"/>
                  </a:lnTo>
                  <a:lnTo>
                    <a:pt x="5583" y="3025"/>
                  </a:lnTo>
                  <a:lnTo>
                    <a:pt x="5583" y="2191"/>
                  </a:lnTo>
                  <a:lnTo>
                    <a:pt x="6000" y="1265"/>
                  </a:lnTo>
                  <a:cubicBezTo>
                    <a:pt x="6056" y="1018"/>
                    <a:pt x="6111" y="772"/>
                    <a:pt x="6167" y="525"/>
                  </a:cubicBezTo>
                  <a:lnTo>
                    <a:pt x="6278" y="0"/>
                  </a:lnTo>
                  <a:lnTo>
                    <a:pt x="7750" y="586"/>
                  </a:lnTo>
                  <a:lnTo>
                    <a:pt x="8056" y="1049"/>
                  </a:lnTo>
                  <a:lnTo>
                    <a:pt x="8861" y="833"/>
                  </a:lnTo>
                  <a:lnTo>
                    <a:pt x="9306" y="957"/>
                  </a:lnTo>
                  <a:lnTo>
                    <a:pt x="9861" y="1543"/>
                  </a:lnTo>
                  <a:cubicBezTo>
                    <a:pt x="9907" y="1965"/>
                    <a:pt x="9954" y="2387"/>
                    <a:pt x="10000" y="2809"/>
                  </a:cubicBezTo>
                  <a:cubicBezTo>
                    <a:pt x="9954" y="2973"/>
                    <a:pt x="9907" y="3138"/>
                    <a:pt x="9861" y="3302"/>
                  </a:cubicBezTo>
                  <a:lnTo>
                    <a:pt x="9528" y="3179"/>
                  </a:lnTo>
                  <a:lnTo>
                    <a:pt x="8611" y="3981"/>
                  </a:lnTo>
                  <a:lnTo>
                    <a:pt x="7056" y="4259"/>
                  </a:lnTo>
                  <a:lnTo>
                    <a:pt x="6639" y="4722"/>
                  </a:lnTo>
                  <a:lnTo>
                    <a:pt x="6917" y="5154"/>
                  </a:lnTo>
                  <a:cubicBezTo>
                    <a:pt x="6963" y="5473"/>
                    <a:pt x="7010" y="5792"/>
                    <a:pt x="7056" y="6111"/>
                  </a:cubicBezTo>
                  <a:lnTo>
                    <a:pt x="7417" y="6265"/>
                  </a:lnTo>
                  <a:lnTo>
                    <a:pt x="8528" y="7654"/>
                  </a:lnTo>
                  <a:cubicBezTo>
                    <a:pt x="8556" y="8282"/>
                    <a:pt x="8583" y="8909"/>
                    <a:pt x="8611" y="9537"/>
                  </a:cubicBezTo>
                  <a:lnTo>
                    <a:pt x="7833" y="10000"/>
                  </a:lnTo>
                  <a:lnTo>
                    <a:pt x="7306" y="9414"/>
                  </a:lnTo>
                  <a:lnTo>
                    <a:pt x="6639" y="8457"/>
                  </a:lnTo>
                  <a:lnTo>
                    <a:pt x="6639" y="7994"/>
                  </a:lnTo>
                  <a:lnTo>
                    <a:pt x="6167" y="7870"/>
                  </a:lnTo>
                  <a:lnTo>
                    <a:pt x="5722" y="8117"/>
                  </a:lnTo>
                  <a:lnTo>
                    <a:pt x="4833" y="7654"/>
                  </a:lnTo>
                  <a:lnTo>
                    <a:pt x="4500" y="8611"/>
                  </a:lnTo>
                  <a:lnTo>
                    <a:pt x="3861" y="8704"/>
                  </a:lnTo>
                  <a:lnTo>
                    <a:pt x="3278" y="9537"/>
                  </a:lnTo>
                  <a:lnTo>
                    <a:pt x="3028" y="9290"/>
                  </a:lnTo>
                  <a:lnTo>
                    <a:pt x="2472" y="9537"/>
                  </a:lnTo>
                  <a:lnTo>
                    <a:pt x="1833" y="9043"/>
                  </a:lnTo>
                  <a:close/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Freeform 17"/>
          <p:cNvSpPr>
            <a:spLocks noEditPoints="1"/>
          </p:cNvSpPr>
          <p:nvPr/>
        </p:nvSpPr>
        <p:spPr bwMode="auto">
          <a:xfrm>
            <a:off x="6843759" y="3685769"/>
            <a:ext cx="177565" cy="2594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cxnSp>
        <p:nvCxnSpPr>
          <p:cNvPr id="60" name="直接连接符 59"/>
          <p:cNvCxnSpPr>
            <a:stCxn id="58" idx="6"/>
            <a:endCxn id="62" idx="1"/>
          </p:cNvCxnSpPr>
          <p:nvPr/>
        </p:nvCxnSpPr>
        <p:spPr>
          <a:xfrm>
            <a:off x="7010226" y="3805527"/>
            <a:ext cx="1213844" cy="4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>
            <a:off x="8224070" y="3550229"/>
            <a:ext cx="1853528" cy="51157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Text Here</a:t>
            </a:r>
            <a:endParaRPr lang="zh-CN" altLang="en-US" dirty="0"/>
          </a:p>
        </p:txBody>
      </p:sp>
      <p:sp>
        <p:nvSpPr>
          <p:cNvPr id="104" name="Freeform 17"/>
          <p:cNvSpPr>
            <a:spLocks noEditPoints="1"/>
          </p:cNvSpPr>
          <p:nvPr/>
        </p:nvSpPr>
        <p:spPr bwMode="auto">
          <a:xfrm>
            <a:off x="7548329" y="2622248"/>
            <a:ext cx="177565" cy="2594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cxnSp>
        <p:nvCxnSpPr>
          <p:cNvPr id="105" name="直接连接符 104"/>
          <p:cNvCxnSpPr>
            <a:stCxn id="104" idx="6"/>
            <a:endCxn id="106" idx="1"/>
          </p:cNvCxnSpPr>
          <p:nvPr/>
        </p:nvCxnSpPr>
        <p:spPr>
          <a:xfrm>
            <a:off x="7714796" y="2742006"/>
            <a:ext cx="1213844" cy="4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圆角矩形 105"/>
          <p:cNvSpPr/>
          <p:nvPr/>
        </p:nvSpPr>
        <p:spPr>
          <a:xfrm>
            <a:off x="8928640" y="2486708"/>
            <a:ext cx="1853528" cy="51157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Text Here</a:t>
            </a:r>
            <a:endParaRPr lang="zh-CN" altLang="en-US" dirty="0"/>
          </a:p>
        </p:txBody>
      </p:sp>
      <p:sp>
        <p:nvSpPr>
          <p:cNvPr id="111" name="Freeform 17"/>
          <p:cNvSpPr>
            <a:spLocks noEditPoints="1"/>
          </p:cNvSpPr>
          <p:nvPr/>
        </p:nvSpPr>
        <p:spPr bwMode="auto">
          <a:xfrm>
            <a:off x="5324101" y="4917548"/>
            <a:ext cx="177565" cy="2594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cxnSp>
        <p:nvCxnSpPr>
          <p:cNvPr id="112" name="直接连接符 111"/>
          <p:cNvCxnSpPr>
            <a:stCxn id="111" idx="3"/>
            <a:endCxn id="113" idx="3"/>
          </p:cNvCxnSpPr>
          <p:nvPr/>
        </p:nvCxnSpPr>
        <p:spPr>
          <a:xfrm flipH="1" flipV="1">
            <a:off x="3739980" y="5025262"/>
            <a:ext cx="1595219" cy="1204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圆角矩形 112"/>
          <p:cNvSpPr/>
          <p:nvPr/>
        </p:nvSpPr>
        <p:spPr>
          <a:xfrm>
            <a:off x="1886452" y="4769474"/>
            <a:ext cx="1853528" cy="51157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115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901"/>
    </mc:Choice>
    <mc:Fallback xmlns="">
      <p:transition advTm="39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 animBg="1"/>
      <p:bldP spid="104" grpId="0" animBg="1"/>
      <p:bldP spid="106" grpId="0" animBg="1"/>
      <p:bldP spid="111" grpId="0" animBg="1"/>
      <p:bldP spid="1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251268"/>
            <a:ext cx="12192000" cy="160673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418693" y="5596436"/>
            <a:ext cx="966651" cy="888274"/>
            <a:chOff x="3418693" y="5596436"/>
            <a:chExt cx="966651" cy="888274"/>
          </a:xfrm>
        </p:grpSpPr>
        <p:sp>
          <p:nvSpPr>
            <p:cNvPr id="45" name="圆角矩形 44"/>
            <p:cNvSpPr/>
            <p:nvPr/>
          </p:nvSpPr>
          <p:spPr>
            <a:xfrm>
              <a:off x="3418693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6579" y="5778480"/>
              <a:ext cx="530877" cy="524185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6397429" y="5595787"/>
            <a:ext cx="966651" cy="888274"/>
            <a:chOff x="6232365" y="5595787"/>
            <a:chExt cx="966651" cy="888274"/>
          </a:xfrm>
        </p:grpSpPr>
        <p:sp>
          <p:nvSpPr>
            <p:cNvPr id="50" name="圆角矩形 49"/>
            <p:cNvSpPr/>
            <p:nvPr/>
          </p:nvSpPr>
          <p:spPr>
            <a:xfrm>
              <a:off x="6232365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9838" y="5760363"/>
              <a:ext cx="491703" cy="520496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908061" y="5595787"/>
            <a:ext cx="966651" cy="888274"/>
            <a:chOff x="4825529" y="5596436"/>
            <a:chExt cx="966651" cy="888274"/>
          </a:xfrm>
        </p:grpSpPr>
        <p:sp>
          <p:nvSpPr>
            <p:cNvPr id="47" name="圆角矩形 46"/>
            <p:cNvSpPr/>
            <p:nvPr/>
          </p:nvSpPr>
          <p:spPr>
            <a:xfrm>
              <a:off x="4825529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8460" y="5885752"/>
              <a:ext cx="780788" cy="333244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886797" y="5595787"/>
            <a:ext cx="966651" cy="888274"/>
            <a:chOff x="7654790" y="5595787"/>
            <a:chExt cx="966651" cy="888274"/>
          </a:xfrm>
        </p:grpSpPr>
        <p:sp>
          <p:nvSpPr>
            <p:cNvPr id="41" name="圆角矩形 40"/>
            <p:cNvSpPr/>
            <p:nvPr/>
          </p:nvSpPr>
          <p:spPr>
            <a:xfrm>
              <a:off x="7654790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00803" y="5700582"/>
              <a:ext cx="517006" cy="602083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4315106" y="2043593"/>
            <a:ext cx="3654284" cy="1108038"/>
            <a:chOff x="3521820" y="2507220"/>
            <a:chExt cx="3181702" cy="88526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21820" y="2507223"/>
              <a:ext cx="676387" cy="885265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2883" y="2507220"/>
              <a:ext cx="676387" cy="885265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3946" y="2507223"/>
              <a:ext cx="676387" cy="885265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5009" y="2507221"/>
              <a:ext cx="676387" cy="885265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27135" y="2507221"/>
              <a:ext cx="676387" cy="885265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26072" y="2507222"/>
              <a:ext cx="676387" cy="885265"/>
            </a:xfrm>
            <a:prstGeom prst="rect">
              <a:avLst/>
            </a:prstGeom>
          </p:spPr>
        </p:pic>
      </p:grpSp>
      <p:sp>
        <p:nvSpPr>
          <p:cNvPr id="70" name="文本框 69"/>
          <p:cNvSpPr txBox="1"/>
          <p:nvPr/>
        </p:nvSpPr>
        <p:spPr>
          <a:xfrm>
            <a:off x="2641765" y="691490"/>
            <a:ext cx="7133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+mj-lt"/>
              </a:rPr>
              <a:t>Are you to be our next </a:t>
            </a:r>
            <a:r>
              <a:rPr lang="en-US" altLang="zh-CN" sz="4000" dirty="0" smtClean="0">
                <a:solidFill>
                  <a:schemeClr val="bg1"/>
                </a:solidFill>
                <a:latin typeface="+mj-lt"/>
              </a:rPr>
              <a:t>customer?</a:t>
            </a:r>
            <a:endParaRPr lang="en-US" altLang="zh-CN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163705" y="3666221"/>
            <a:ext cx="63918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             We're</a:t>
            </a:r>
            <a:r>
              <a:rPr lang="en-US" altLang="zh-CN" sz="2800" dirty="0">
                <a:solidFill>
                  <a:schemeClr val="bg1"/>
                </a:solidFill>
                <a:latin typeface="+mj-lt"/>
              </a:rPr>
              <a:t> looking forward </a:t>
            </a:r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the                       </a:t>
            </a:r>
          </a:p>
          <a:p>
            <a:r>
              <a:rPr lang="en-US" altLang="zh-CN" sz="28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                    collaboration with</a:t>
            </a:r>
            <a:r>
              <a:rPr lang="en-US" altLang="zh-CN" sz="2800" dirty="0">
                <a:solidFill>
                  <a:schemeClr val="bg1"/>
                </a:solidFill>
                <a:latin typeface="+mj-lt"/>
              </a:rPr>
              <a:t> </a:t>
            </a:r>
            <a:endParaRPr lang="en-US" altLang="zh-CN" sz="28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                 You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97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032">
        <p14:flythrough dir="out"/>
      </p:transition>
    </mc:Choice>
    <mc:Fallback xmlns="">
      <p:transition spd="slow" advTm="60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2694" y="3651872"/>
            <a:ext cx="687128" cy="687128"/>
          </a:xfrm>
          <a:prstGeom prst="rect">
            <a:avLst/>
          </a:prstGeom>
        </p:spPr>
      </p:pic>
      <p:sp>
        <p:nvSpPr>
          <p:cNvPr id="8" name="任意多边形 7"/>
          <p:cNvSpPr/>
          <p:nvPr/>
        </p:nvSpPr>
        <p:spPr>
          <a:xfrm>
            <a:off x="4574645" y="490890"/>
            <a:ext cx="3115735" cy="609601"/>
          </a:xfrm>
          <a:custGeom>
            <a:avLst/>
            <a:gdLst>
              <a:gd name="connsiteX0" fmla="*/ 412045 w 3115735"/>
              <a:gd name="connsiteY0" fmla="*/ 0 h 609601"/>
              <a:gd name="connsiteX1" fmla="*/ 2703689 w 3115735"/>
              <a:gd name="connsiteY1" fmla="*/ 0 h 609601"/>
              <a:gd name="connsiteX2" fmla="*/ 2703689 w 3115735"/>
              <a:gd name="connsiteY2" fmla="*/ 0 h 609601"/>
              <a:gd name="connsiteX3" fmla="*/ 2703690 w 3115735"/>
              <a:gd name="connsiteY3" fmla="*/ 0 h 609601"/>
              <a:gd name="connsiteX4" fmla="*/ 3115735 w 3115735"/>
              <a:gd name="connsiteY4" fmla="*/ 304800 h 609601"/>
              <a:gd name="connsiteX5" fmla="*/ 2703690 w 3115735"/>
              <a:gd name="connsiteY5" fmla="*/ 609600 h 609601"/>
              <a:gd name="connsiteX6" fmla="*/ 2703689 w 3115735"/>
              <a:gd name="connsiteY6" fmla="*/ 609600 h 609601"/>
              <a:gd name="connsiteX7" fmla="*/ 2703689 w 3115735"/>
              <a:gd name="connsiteY7" fmla="*/ 609600 h 609601"/>
              <a:gd name="connsiteX8" fmla="*/ 412059 w 3115735"/>
              <a:gd name="connsiteY8" fmla="*/ 609600 h 609601"/>
              <a:gd name="connsiteX9" fmla="*/ 412045 w 3115735"/>
              <a:gd name="connsiteY9" fmla="*/ 609601 h 609601"/>
              <a:gd name="connsiteX10" fmla="*/ 0 w 3115735"/>
              <a:gd name="connsiteY10" fmla="*/ 304801 h 609601"/>
              <a:gd name="connsiteX11" fmla="*/ 412045 w 3115735"/>
              <a:gd name="connsiteY11" fmla="*/ 1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15735" h="609601">
                <a:moveTo>
                  <a:pt x="412045" y="0"/>
                </a:moveTo>
                <a:lnTo>
                  <a:pt x="2703689" y="0"/>
                </a:lnTo>
                <a:lnTo>
                  <a:pt x="2703689" y="0"/>
                </a:lnTo>
                <a:lnTo>
                  <a:pt x="2703690" y="0"/>
                </a:lnTo>
                <a:cubicBezTo>
                  <a:pt x="2931256" y="0"/>
                  <a:pt x="3115735" y="136464"/>
                  <a:pt x="3115735" y="304800"/>
                </a:cubicBezTo>
                <a:cubicBezTo>
                  <a:pt x="3115735" y="473136"/>
                  <a:pt x="2931256" y="609600"/>
                  <a:pt x="2703690" y="609600"/>
                </a:cubicBezTo>
                <a:lnTo>
                  <a:pt x="2703689" y="609600"/>
                </a:lnTo>
                <a:lnTo>
                  <a:pt x="2703689" y="609600"/>
                </a:lnTo>
                <a:lnTo>
                  <a:pt x="412059" y="609600"/>
                </a:lnTo>
                <a:lnTo>
                  <a:pt x="412045" y="609601"/>
                </a:lnTo>
                <a:cubicBezTo>
                  <a:pt x="184479" y="609601"/>
                  <a:pt x="0" y="473137"/>
                  <a:pt x="0" y="304801"/>
                </a:cubicBezTo>
                <a:cubicBezTo>
                  <a:pt x="0" y="136465"/>
                  <a:pt x="184479" y="1"/>
                  <a:pt x="412045" y="1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10" descr="C:\Documents and Settings\Administrator\桌面\9.png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260" y="439482"/>
            <a:ext cx="688128" cy="71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622302"/>
      </p:ext>
    </p:extLst>
  </p:cSld>
  <p:clrMapOvr>
    <a:masterClrMapping/>
  </p:clrMapOvr>
  <p:transition spd="slow" advTm="431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0.180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2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73786" y="2823559"/>
            <a:ext cx="4083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THANK YOU</a:t>
            </a:r>
            <a:endParaRPr lang="zh-CN" altLang="en-US" sz="5400" b="1" dirty="0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8265474"/>
      </p:ext>
    </p:extLst>
  </p:cSld>
  <p:clrMapOvr>
    <a:masterClrMapping/>
  </p:clrMapOvr>
  <p:transition spd="slow" advTm="4130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17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251268"/>
            <a:ext cx="12192000" cy="160673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355835" y="829629"/>
            <a:ext cx="3585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CONTENTS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993711" y="1621946"/>
            <a:ext cx="6068291" cy="1039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2986713" y="2125749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1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7" name="直接连接符 26"/>
          <p:cNvCxnSpPr>
            <a:stCxn id="25" idx="6"/>
            <a:endCxn id="55" idx="1"/>
          </p:cNvCxnSpPr>
          <p:nvPr/>
        </p:nvCxnSpPr>
        <p:spPr>
          <a:xfrm flipV="1">
            <a:off x="3343552" y="2301389"/>
            <a:ext cx="1208226" cy="278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8698165" y="2919246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7639201" y="3108488"/>
            <a:ext cx="1058964" cy="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3008580" y="3697763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3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62" name="直接连接符 61"/>
          <p:cNvCxnSpPr>
            <a:stCxn id="61" idx="6"/>
            <a:endCxn id="63" idx="1"/>
          </p:cNvCxnSpPr>
          <p:nvPr/>
        </p:nvCxnSpPr>
        <p:spPr>
          <a:xfrm flipV="1">
            <a:off x="3365419" y="3869983"/>
            <a:ext cx="1186359" cy="620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8688788" y="4479794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4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7629824" y="4669036"/>
            <a:ext cx="1058964" cy="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3418693" y="5596436"/>
            <a:ext cx="966651" cy="888274"/>
            <a:chOff x="3418693" y="5596436"/>
            <a:chExt cx="966651" cy="888274"/>
          </a:xfrm>
        </p:grpSpPr>
        <p:sp>
          <p:nvSpPr>
            <p:cNvPr id="45" name="圆角矩形 44"/>
            <p:cNvSpPr/>
            <p:nvPr/>
          </p:nvSpPr>
          <p:spPr>
            <a:xfrm>
              <a:off x="3418693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6579" y="5778480"/>
              <a:ext cx="530877" cy="524185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6397429" y="5595787"/>
            <a:ext cx="966651" cy="888274"/>
            <a:chOff x="6232365" y="5595787"/>
            <a:chExt cx="966651" cy="888274"/>
          </a:xfrm>
        </p:grpSpPr>
        <p:sp>
          <p:nvSpPr>
            <p:cNvPr id="50" name="圆角矩形 49"/>
            <p:cNvSpPr/>
            <p:nvPr/>
          </p:nvSpPr>
          <p:spPr>
            <a:xfrm>
              <a:off x="6232365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9838" y="5760363"/>
              <a:ext cx="491703" cy="520496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908061" y="5595787"/>
            <a:ext cx="966651" cy="888274"/>
            <a:chOff x="4825529" y="5596436"/>
            <a:chExt cx="966651" cy="888274"/>
          </a:xfrm>
        </p:grpSpPr>
        <p:sp>
          <p:nvSpPr>
            <p:cNvPr id="47" name="圆角矩形 46"/>
            <p:cNvSpPr/>
            <p:nvPr/>
          </p:nvSpPr>
          <p:spPr>
            <a:xfrm>
              <a:off x="4825529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8460" y="5885752"/>
              <a:ext cx="780788" cy="333244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886797" y="5595787"/>
            <a:ext cx="966651" cy="888274"/>
            <a:chOff x="7654790" y="5595787"/>
            <a:chExt cx="966651" cy="888274"/>
          </a:xfrm>
        </p:grpSpPr>
        <p:sp>
          <p:nvSpPr>
            <p:cNvPr id="41" name="圆角矩形 40"/>
            <p:cNvSpPr/>
            <p:nvPr/>
          </p:nvSpPr>
          <p:spPr>
            <a:xfrm>
              <a:off x="7654790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00803" y="5700582"/>
              <a:ext cx="517006" cy="602083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4551778" y="2771564"/>
            <a:ext cx="3087423" cy="574138"/>
            <a:chOff x="4551778" y="2771564"/>
            <a:chExt cx="3087423" cy="574138"/>
          </a:xfrm>
        </p:grpSpPr>
        <p:sp>
          <p:nvSpPr>
            <p:cNvPr id="58" name="圆角矩形 57"/>
            <p:cNvSpPr/>
            <p:nvPr/>
          </p:nvSpPr>
          <p:spPr>
            <a:xfrm>
              <a:off x="4551778" y="2771564"/>
              <a:ext cx="3087423" cy="5741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918460" y="2833252"/>
              <a:ext cx="2490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/>
                <a:t>Our A</a:t>
              </a:r>
              <a:r>
                <a:rPr lang="zh-CN" altLang="en-US" sz="2400" dirty="0" smtClean="0"/>
                <a:t>chievements</a:t>
              </a:r>
              <a:endParaRPr lang="zh-CN" altLang="en-US" sz="2400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51778" y="2014320"/>
            <a:ext cx="3087423" cy="574138"/>
            <a:chOff x="4551778" y="2014320"/>
            <a:chExt cx="3087423" cy="574138"/>
          </a:xfrm>
        </p:grpSpPr>
        <p:sp>
          <p:nvSpPr>
            <p:cNvPr id="55" name="圆角矩形 54"/>
            <p:cNvSpPr/>
            <p:nvPr/>
          </p:nvSpPr>
          <p:spPr>
            <a:xfrm>
              <a:off x="4551778" y="2014320"/>
              <a:ext cx="3087423" cy="574138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5184969" y="2071794"/>
              <a:ext cx="17723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Who We Are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51778" y="3582914"/>
            <a:ext cx="3087423" cy="574138"/>
            <a:chOff x="4551778" y="3582914"/>
            <a:chExt cx="3087423" cy="574138"/>
          </a:xfrm>
        </p:grpSpPr>
        <p:sp>
          <p:nvSpPr>
            <p:cNvPr id="63" name="圆角矩形 62"/>
            <p:cNvSpPr/>
            <p:nvPr/>
          </p:nvSpPr>
          <p:spPr>
            <a:xfrm>
              <a:off x="4551778" y="3582914"/>
              <a:ext cx="3087423" cy="574138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433052" y="3629245"/>
              <a:ext cx="12761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P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rospect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51778" y="4384020"/>
            <a:ext cx="3087423" cy="574138"/>
            <a:chOff x="4551778" y="4384020"/>
            <a:chExt cx="3087423" cy="574138"/>
          </a:xfrm>
        </p:grpSpPr>
        <p:sp>
          <p:nvSpPr>
            <p:cNvPr id="66" name="圆角矩形 65"/>
            <p:cNvSpPr/>
            <p:nvPr/>
          </p:nvSpPr>
          <p:spPr>
            <a:xfrm>
              <a:off x="4551778" y="4384020"/>
              <a:ext cx="3087423" cy="5741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5495502" y="4442846"/>
              <a:ext cx="11512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/>
                <a:t>Finance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1768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516">
        <p:fade thruBlk="1"/>
      </p:transition>
    </mc:Choice>
    <mc:Fallback xmlns="">
      <p:transition spd="slow" advTm="7516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3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5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3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85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35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850"/>
                            </p:stCondLst>
                            <p:childTnLst>
                              <p:par>
                                <p:cTn id="8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5" grpId="0" animBg="1"/>
      <p:bldP spid="56" grpId="0" animBg="1"/>
      <p:bldP spid="61" grpId="0" animBg="1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EditPoints="1"/>
          </p:cNvSpPr>
          <p:nvPr/>
        </p:nvSpPr>
        <p:spPr bwMode="auto">
          <a:xfrm>
            <a:off x="5520531" y="2892483"/>
            <a:ext cx="1150936" cy="1073034"/>
          </a:xfrm>
          <a:custGeom>
            <a:avLst/>
            <a:gdLst>
              <a:gd name="T0" fmla="*/ 887 w 913"/>
              <a:gd name="T1" fmla="*/ 712 h 900"/>
              <a:gd name="T2" fmla="*/ 911 w 913"/>
              <a:gd name="T3" fmla="*/ 772 h 900"/>
              <a:gd name="T4" fmla="*/ 809 w 913"/>
              <a:gd name="T5" fmla="*/ 848 h 900"/>
              <a:gd name="T6" fmla="*/ 591 w 913"/>
              <a:gd name="T7" fmla="*/ 893 h 900"/>
              <a:gd name="T8" fmla="*/ 363 w 913"/>
              <a:gd name="T9" fmla="*/ 896 h 900"/>
              <a:gd name="T10" fmla="*/ 132 w 913"/>
              <a:gd name="T11" fmla="*/ 859 h 900"/>
              <a:gd name="T12" fmla="*/ 9 w 913"/>
              <a:gd name="T13" fmla="*/ 787 h 900"/>
              <a:gd name="T14" fmla="*/ 13 w 913"/>
              <a:gd name="T15" fmla="*/ 723 h 900"/>
              <a:gd name="T16" fmla="*/ 95 w 913"/>
              <a:gd name="T17" fmla="*/ 673 h 900"/>
              <a:gd name="T18" fmla="*/ 76 w 913"/>
              <a:gd name="T19" fmla="*/ 714 h 900"/>
              <a:gd name="T20" fmla="*/ 160 w 913"/>
              <a:gd name="T21" fmla="*/ 766 h 900"/>
              <a:gd name="T22" fmla="*/ 456 w 913"/>
              <a:gd name="T23" fmla="*/ 800 h 900"/>
              <a:gd name="T24" fmla="*/ 772 w 913"/>
              <a:gd name="T25" fmla="*/ 757 h 900"/>
              <a:gd name="T26" fmla="*/ 837 w 913"/>
              <a:gd name="T27" fmla="*/ 705 h 900"/>
              <a:gd name="T28" fmla="*/ 816 w 913"/>
              <a:gd name="T29" fmla="*/ 673 h 900"/>
              <a:gd name="T30" fmla="*/ 290 w 913"/>
              <a:gd name="T31" fmla="*/ 56 h 900"/>
              <a:gd name="T32" fmla="*/ 314 w 913"/>
              <a:gd name="T33" fmla="*/ 132 h 900"/>
              <a:gd name="T34" fmla="*/ 249 w 913"/>
              <a:gd name="T35" fmla="*/ 197 h 900"/>
              <a:gd name="T36" fmla="*/ 173 w 913"/>
              <a:gd name="T37" fmla="*/ 173 h 900"/>
              <a:gd name="T38" fmla="*/ 149 w 913"/>
              <a:gd name="T39" fmla="*/ 97 h 900"/>
              <a:gd name="T40" fmla="*/ 214 w 913"/>
              <a:gd name="T41" fmla="*/ 32 h 900"/>
              <a:gd name="T42" fmla="*/ 647 w 913"/>
              <a:gd name="T43" fmla="*/ 39 h 900"/>
              <a:gd name="T44" fmla="*/ 595 w 913"/>
              <a:gd name="T45" fmla="*/ 115 h 900"/>
              <a:gd name="T46" fmla="*/ 632 w 913"/>
              <a:gd name="T47" fmla="*/ 184 h 900"/>
              <a:gd name="T48" fmla="*/ 712 w 913"/>
              <a:gd name="T49" fmla="*/ 190 h 900"/>
              <a:gd name="T50" fmla="*/ 762 w 913"/>
              <a:gd name="T51" fmla="*/ 115 h 900"/>
              <a:gd name="T52" fmla="*/ 725 w 913"/>
              <a:gd name="T53" fmla="*/ 45 h 900"/>
              <a:gd name="T54" fmla="*/ 597 w 913"/>
              <a:gd name="T55" fmla="*/ 729 h 900"/>
              <a:gd name="T56" fmla="*/ 766 w 913"/>
              <a:gd name="T57" fmla="*/ 487 h 900"/>
              <a:gd name="T58" fmla="*/ 805 w 913"/>
              <a:gd name="T59" fmla="*/ 437 h 900"/>
              <a:gd name="T60" fmla="*/ 803 w 913"/>
              <a:gd name="T61" fmla="*/ 262 h 900"/>
              <a:gd name="T62" fmla="*/ 729 w 913"/>
              <a:gd name="T63" fmla="*/ 212 h 900"/>
              <a:gd name="T64" fmla="*/ 630 w 913"/>
              <a:gd name="T65" fmla="*/ 247 h 900"/>
              <a:gd name="T66" fmla="*/ 632 w 913"/>
              <a:gd name="T67" fmla="*/ 443 h 900"/>
              <a:gd name="T68" fmla="*/ 456 w 913"/>
              <a:gd name="T69" fmla="*/ 0 h 900"/>
              <a:gd name="T70" fmla="*/ 541 w 913"/>
              <a:gd name="T71" fmla="*/ 56 h 900"/>
              <a:gd name="T72" fmla="*/ 532 w 913"/>
              <a:gd name="T73" fmla="*/ 143 h 900"/>
              <a:gd name="T74" fmla="*/ 456 w 913"/>
              <a:gd name="T75" fmla="*/ 182 h 900"/>
              <a:gd name="T76" fmla="*/ 374 w 913"/>
              <a:gd name="T77" fmla="*/ 128 h 900"/>
              <a:gd name="T78" fmla="*/ 383 w 913"/>
              <a:gd name="T79" fmla="*/ 41 h 900"/>
              <a:gd name="T80" fmla="*/ 456 w 913"/>
              <a:gd name="T81" fmla="*/ 0 h 900"/>
              <a:gd name="T82" fmla="*/ 580 w 913"/>
              <a:gd name="T83" fmla="*/ 465 h 900"/>
              <a:gd name="T84" fmla="*/ 593 w 913"/>
              <a:gd name="T85" fmla="*/ 283 h 900"/>
              <a:gd name="T86" fmla="*/ 541 w 913"/>
              <a:gd name="T87" fmla="*/ 206 h 900"/>
              <a:gd name="T88" fmla="*/ 368 w 913"/>
              <a:gd name="T89" fmla="*/ 206 h 900"/>
              <a:gd name="T90" fmla="*/ 316 w 913"/>
              <a:gd name="T91" fmla="*/ 283 h 900"/>
              <a:gd name="T92" fmla="*/ 329 w 913"/>
              <a:gd name="T93" fmla="*/ 465 h 900"/>
              <a:gd name="T94" fmla="*/ 433 w 913"/>
              <a:gd name="T95" fmla="*/ 759 h 900"/>
              <a:gd name="T96" fmla="*/ 314 w 913"/>
              <a:gd name="T97" fmla="*/ 508 h 900"/>
              <a:gd name="T98" fmla="*/ 275 w 913"/>
              <a:gd name="T99" fmla="*/ 420 h 900"/>
              <a:gd name="T100" fmla="*/ 296 w 913"/>
              <a:gd name="T101" fmla="*/ 214 h 900"/>
              <a:gd name="T102" fmla="*/ 149 w 913"/>
              <a:gd name="T103" fmla="*/ 218 h 900"/>
              <a:gd name="T104" fmla="*/ 102 w 913"/>
              <a:gd name="T105" fmla="*/ 292 h 900"/>
              <a:gd name="T106" fmla="*/ 115 w 913"/>
              <a:gd name="T107" fmla="*/ 456 h 900"/>
              <a:gd name="T108" fmla="*/ 208 w 913"/>
              <a:gd name="T109" fmla="*/ 729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13" h="900">
                <a:moveTo>
                  <a:pt x="816" y="673"/>
                </a:moveTo>
                <a:lnTo>
                  <a:pt x="816" y="673"/>
                </a:lnTo>
                <a:lnTo>
                  <a:pt x="837" y="681"/>
                </a:lnTo>
                <a:lnTo>
                  <a:pt x="857" y="690"/>
                </a:lnTo>
                <a:lnTo>
                  <a:pt x="874" y="701"/>
                </a:lnTo>
                <a:lnTo>
                  <a:pt x="887" y="712"/>
                </a:lnTo>
                <a:lnTo>
                  <a:pt x="898" y="723"/>
                </a:lnTo>
                <a:lnTo>
                  <a:pt x="906" y="736"/>
                </a:lnTo>
                <a:lnTo>
                  <a:pt x="911" y="746"/>
                </a:lnTo>
                <a:lnTo>
                  <a:pt x="913" y="759"/>
                </a:lnTo>
                <a:lnTo>
                  <a:pt x="913" y="759"/>
                </a:lnTo>
                <a:lnTo>
                  <a:pt x="911" y="772"/>
                </a:lnTo>
                <a:lnTo>
                  <a:pt x="904" y="787"/>
                </a:lnTo>
                <a:lnTo>
                  <a:pt x="891" y="800"/>
                </a:lnTo>
                <a:lnTo>
                  <a:pt x="876" y="813"/>
                </a:lnTo>
                <a:lnTo>
                  <a:pt x="857" y="826"/>
                </a:lnTo>
                <a:lnTo>
                  <a:pt x="835" y="837"/>
                </a:lnTo>
                <a:lnTo>
                  <a:pt x="809" y="848"/>
                </a:lnTo>
                <a:lnTo>
                  <a:pt x="779" y="859"/>
                </a:lnTo>
                <a:lnTo>
                  <a:pt x="746" y="867"/>
                </a:lnTo>
                <a:lnTo>
                  <a:pt x="712" y="876"/>
                </a:lnTo>
                <a:lnTo>
                  <a:pt x="673" y="883"/>
                </a:lnTo>
                <a:lnTo>
                  <a:pt x="634" y="889"/>
                </a:lnTo>
                <a:lnTo>
                  <a:pt x="591" y="893"/>
                </a:lnTo>
                <a:lnTo>
                  <a:pt x="547" y="896"/>
                </a:lnTo>
                <a:lnTo>
                  <a:pt x="502" y="898"/>
                </a:lnTo>
                <a:lnTo>
                  <a:pt x="456" y="900"/>
                </a:lnTo>
                <a:lnTo>
                  <a:pt x="456" y="900"/>
                </a:lnTo>
                <a:lnTo>
                  <a:pt x="409" y="898"/>
                </a:lnTo>
                <a:lnTo>
                  <a:pt x="363" y="896"/>
                </a:lnTo>
                <a:lnTo>
                  <a:pt x="320" y="893"/>
                </a:lnTo>
                <a:lnTo>
                  <a:pt x="277" y="889"/>
                </a:lnTo>
                <a:lnTo>
                  <a:pt x="238" y="883"/>
                </a:lnTo>
                <a:lnTo>
                  <a:pt x="201" y="876"/>
                </a:lnTo>
                <a:lnTo>
                  <a:pt x="164" y="867"/>
                </a:lnTo>
                <a:lnTo>
                  <a:pt x="132" y="859"/>
                </a:lnTo>
                <a:lnTo>
                  <a:pt x="104" y="848"/>
                </a:lnTo>
                <a:lnTo>
                  <a:pt x="78" y="837"/>
                </a:lnTo>
                <a:lnTo>
                  <a:pt x="54" y="826"/>
                </a:lnTo>
                <a:lnTo>
                  <a:pt x="35" y="813"/>
                </a:lnTo>
                <a:lnTo>
                  <a:pt x="19" y="800"/>
                </a:lnTo>
                <a:lnTo>
                  <a:pt x="9" y="787"/>
                </a:lnTo>
                <a:lnTo>
                  <a:pt x="2" y="772"/>
                </a:lnTo>
                <a:lnTo>
                  <a:pt x="0" y="759"/>
                </a:lnTo>
                <a:lnTo>
                  <a:pt x="0" y="759"/>
                </a:lnTo>
                <a:lnTo>
                  <a:pt x="0" y="746"/>
                </a:lnTo>
                <a:lnTo>
                  <a:pt x="6" y="736"/>
                </a:lnTo>
                <a:lnTo>
                  <a:pt x="13" y="723"/>
                </a:lnTo>
                <a:lnTo>
                  <a:pt x="24" y="712"/>
                </a:lnTo>
                <a:lnTo>
                  <a:pt x="39" y="701"/>
                </a:lnTo>
                <a:lnTo>
                  <a:pt x="54" y="690"/>
                </a:lnTo>
                <a:lnTo>
                  <a:pt x="74" y="681"/>
                </a:lnTo>
                <a:lnTo>
                  <a:pt x="95" y="673"/>
                </a:lnTo>
                <a:lnTo>
                  <a:pt x="95" y="673"/>
                </a:lnTo>
                <a:lnTo>
                  <a:pt x="87" y="679"/>
                </a:lnTo>
                <a:lnTo>
                  <a:pt x="80" y="688"/>
                </a:lnTo>
                <a:lnTo>
                  <a:pt x="76" y="697"/>
                </a:lnTo>
                <a:lnTo>
                  <a:pt x="74" y="705"/>
                </a:lnTo>
                <a:lnTo>
                  <a:pt x="74" y="705"/>
                </a:lnTo>
                <a:lnTo>
                  <a:pt x="76" y="714"/>
                </a:lnTo>
                <a:lnTo>
                  <a:pt x="80" y="723"/>
                </a:lnTo>
                <a:lnTo>
                  <a:pt x="91" y="733"/>
                </a:lnTo>
                <a:lnTo>
                  <a:pt x="104" y="742"/>
                </a:lnTo>
                <a:lnTo>
                  <a:pt x="119" y="751"/>
                </a:lnTo>
                <a:lnTo>
                  <a:pt x="138" y="757"/>
                </a:lnTo>
                <a:lnTo>
                  <a:pt x="160" y="766"/>
                </a:lnTo>
                <a:lnTo>
                  <a:pt x="186" y="772"/>
                </a:lnTo>
                <a:lnTo>
                  <a:pt x="242" y="783"/>
                </a:lnTo>
                <a:lnTo>
                  <a:pt x="307" y="792"/>
                </a:lnTo>
                <a:lnTo>
                  <a:pt x="379" y="798"/>
                </a:lnTo>
                <a:lnTo>
                  <a:pt x="456" y="800"/>
                </a:lnTo>
                <a:lnTo>
                  <a:pt x="456" y="800"/>
                </a:lnTo>
                <a:lnTo>
                  <a:pt x="532" y="798"/>
                </a:lnTo>
                <a:lnTo>
                  <a:pt x="604" y="792"/>
                </a:lnTo>
                <a:lnTo>
                  <a:pt x="668" y="783"/>
                </a:lnTo>
                <a:lnTo>
                  <a:pt x="727" y="772"/>
                </a:lnTo>
                <a:lnTo>
                  <a:pt x="751" y="766"/>
                </a:lnTo>
                <a:lnTo>
                  <a:pt x="772" y="757"/>
                </a:lnTo>
                <a:lnTo>
                  <a:pt x="792" y="751"/>
                </a:lnTo>
                <a:lnTo>
                  <a:pt x="809" y="742"/>
                </a:lnTo>
                <a:lnTo>
                  <a:pt x="820" y="733"/>
                </a:lnTo>
                <a:lnTo>
                  <a:pt x="831" y="723"/>
                </a:lnTo>
                <a:lnTo>
                  <a:pt x="835" y="714"/>
                </a:lnTo>
                <a:lnTo>
                  <a:pt x="837" y="705"/>
                </a:lnTo>
                <a:lnTo>
                  <a:pt x="837" y="705"/>
                </a:lnTo>
                <a:lnTo>
                  <a:pt x="837" y="697"/>
                </a:lnTo>
                <a:lnTo>
                  <a:pt x="833" y="688"/>
                </a:lnTo>
                <a:lnTo>
                  <a:pt x="824" y="679"/>
                </a:lnTo>
                <a:lnTo>
                  <a:pt x="816" y="673"/>
                </a:lnTo>
                <a:lnTo>
                  <a:pt x="816" y="673"/>
                </a:lnTo>
                <a:close/>
                <a:moveTo>
                  <a:pt x="231" y="32"/>
                </a:moveTo>
                <a:lnTo>
                  <a:pt x="231" y="32"/>
                </a:lnTo>
                <a:lnTo>
                  <a:pt x="249" y="32"/>
                </a:lnTo>
                <a:lnTo>
                  <a:pt x="264" y="39"/>
                </a:lnTo>
                <a:lnTo>
                  <a:pt x="277" y="45"/>
                </a:lnTo>
                <a:lnTo>
                  <a:pt x="290" y="56"/>
                </a:lnTo>
                <a:lnTo>
                  <a:pt x="301" y="69"/>
                </a:lnTo>
                <a:lnTo>
                  <a:pt x="307" y="82"/>
                </a:lnTo>
                <a:lnTo>
                  <a:pt x="314" y="97"/>
                </a:lnTo>
                <a:lnTo>
                  <a:pt x="314" y="115"/>
                </a:lnTo>
                <a:lnTo>
                  <a:pt x="314" y="115"/>
                </a:lnTo>
                <a:lnTo>
                  <a:pt x="314" y="132"/>
                </a:lnTo>
                <a:lnTo>
                  <a:pt x="307" y="147"/>
                </a:lnTo>
                <a:lnTo>
                  <a:pt x="301" y="162"/>
                </a:lnTo>
                <a:lnTo>
                  <a:pt x="290" y="173"/>
                </a:lnTo>
                <a:lnTo>
                  <a:pt x="277" y="184"/>
                </a:lnTo>
                <a:lnTo>
                  <a:pt x="264" y="190"/>
                </a:lnTo>
                <a:lnTo>
                  <a:pt x="249" y="197"/>
                </a:lnTo>
                <a:lnTo>
                  <a:pt x="231" y="197"/>
                </a:lnTo>
                <a:lnTo>
                  <a:pt x="231" y="197"/>
                </a:lnTo>
                <a:lnTo>
                  <a:pt x="214" y="197"/>
                </a:lnTo>
                <a:lnTo>
                  <a:pt x="199" y="190"/>
                </a:lnTo>
                <a:lnTo>
                  <a:pt x="186" y="184"/>
                </a:lnTo>
                <a:lnTo>
                  <a:pt x="173" y="173"/>
                </a:lnTo>
                <a:lnTo>
                  <a:pt x="162" y="162"/>
                </a:lnTo>
                <a:lnTo>
                  <a:pt x="156" y="147"/>
                </a:lnTo>
                <a:lnTo>
                  <a:pt x="149" y="132"/>
                </a:lnTo>
                <a:lnTo>
                  <a:pt x="149" y="115"/>
                </a:lnTo>
                <a:lnTo>
                  <a:pt x="149" y="115"/>
                </a:lnTo>
                <a:lnTo>
                  <a:pt x="149" y="97"/>
                </a:lnTo>
                <a:lnTo>
                  <a:pt x="156" y="82"/>
                </a:lnTo>
                <a:lnTo>
                  <a:pt x="162" y="69"/>
                </a:lnTo>
                <a:lnTo>
                  <a:pt x="173" y="56"/>
                </a:lnTo>
                <a:lnTo>
                  <a:pt x="186" y="45"/>
                </a:lnTo>
                <a:lnTo>
                  <a:pt x="199" y="39"/>
                </a:lnTo>
                <a:lnTo>
                  <a:pt x="214" y="32"/>
                </a:lnTo>
                <a:lnTo>
                  <a:pt x="231" y="32"/>
                </a:lnTo>
                <a:lnTo>
                  <a:pt x="231" y="32"/>
                </a:lnTo>
                <a:close/>
                <a:moveTo>
                  <a:pt x="679" y="32"/>
                </a:moveTo>
                <a:lnTo>
                  <a:pt x="679" y="32"/>
                </a:lnTo>
                <a:lnTo>
                  <a:pt x="662" y="32"/>
                </a:lnTo>
                <a:lnTo>
                  <a:pt x="647" y="39"/>
                </a:lnTo>
                <a:lnTo>
                  <a:pt x="632" y="45"/>
                </a:lnTo>
                <a:lnTo>
                  <a:pt x="621" y="56"/>
                </a:lnTo>
                <a:lnTo>
                  <a:pt x="610" y="69"/>
                </a:lnTo>
                <a:lnTo>
                  <a:pt x="601" y="82"/>
                </a:lnTo>
                <a:lnTo>
                  <a:pt x="597" y="97"/>
                </a:lnTo>
                <a:lnTo>
                  <a:pt x="595" y="115"/>
                </a:lnTo>
                <a:lnTo>
                  <a:pt x="595" y="115"/>
                </a:lnTo>
                <a:lnTo>
                  <a:pt x="597" y="132"/>
                </a:lnTo>
                <a:lnTo>
                  <a:pt x="601" y="147"/>
                </a:lnTo>
                <a:lnTo>
                  <a:pt x="610" y="162"/>
                </a:lnTo>
                <a:lnTo>
                  <a:pt x="621" y="173"/>
                </a:lnTo>
                <a:lnTo>
                  <a:pt x="632" y="184"/>
                </a:lnTo>
                <a:lnTo>
                  <a:pt x="647" y="190"/>
                </a:lnTo>
                <a:lnTo>
                  <a:pt x="662" y="197"/>
                </a:lnTo>
                <a:lnTo>
                  <a:pt x="679" y="197"/>
                </a:lnTo>
                <a:lnTo>
                  <a:pt x="679" y="197"/>
                </a:lnTo>
                <a:lnTo>
                  <a:pt x="694" y="197"/>
                </a:lnTo>
                <a:lnTo>
                  <a:pt x="712" y="190"/>
                </a:lnTo>
                <a:lnTo>
                  <a:pt x="725" y="184"/>
                </a:lnTo>
                <a:lnTo>
                  <a:pt x="738" y="173"/>
                </a:lnTo>
                <a:lnTo>
                  <a:pt x="749" y="162"/>
                </a:lnTo>
                <a:lnTo>
                  <a:pt x="755" y="147"/>
                </a:lnTo>
                <a:lnTo>
                  <a:pt x="759" y="132"/>
                </a:lnTo>
                <a:lnTo>
                  <a:pt x="762" y="115"/>
                </a:lnTo>
                <a:lnTo>
                  <a:pt x="762" y="115"/>
                </a:lnTo>
                <a:lnTo>
                  <a:pt x="759" y="97"/>
                </a:lnTo>
                <a:lnTo>
                  <a:pt x="755" y="82"/>
                </a:lnTo>
                <a:lnTo>
                  <a:pt x="749" y="69"/>
                </a:lnTo>
                <a:lnTo>
                  <a:pt x="738" y="56"/>
                </a:lnTo>
                <a:lnTo>
                  <a:pt x="725" y="45"/>
                </a:lnTo>
                <a:lnTo>
                  <a:pt x="712" y="39"/>
                </a:lnTo>
                <a:lnTo>
                  <a:pt x="694" y="32"/>
                </a:lnTo>
                <a:lnTo>
                  <a:pt x="679" y="32"/>
                </a:lnTo>
                <a:lnTo>
                  <a:pt x="679" y="32"/>
                </a:lnTo>
                <a:close/>
                <a:moveTo>
                  <a:pt x="597" y="508"/>
                </a:moveTo>
                <a:lnTo>
                  <a:pt x="597" y="729"/>
                </a:lnTo>
                <a:lnTo>
                  <a:pt x="656" y="729"/>
                </a:lnTo>
                <a:lnTo>
                  <a:pt x="679" y="575"/>
                </a:lnTo>
                <a:lnTo>
                  <a:pt x="701" y="729"/>
                </a:lnTo>
                <a:lnTo>
                  <a:pt x="766" y="729"/>
                </a:lnTo>
                <a:lnTo>
                  <a:pt x="766" y="487"/>
                </a:lnTo>
                <a:lnTo>
                  <a:pt x="766" y="487"/>
                </a:lnTo>
                <a:lnTo>
                  <a:pt x="774" y="480"/>
                </a:lnTo>
                <a:lnTo>
                  <a:pt x="783" y="474"/>
                </a:lnTo>
                <a:lnTo>
                  <a:pt x="790" y="465"/>
                </a:lnTo>
                <a:lnTo>
                  <a:pt x="796" y="456"/>
                </a:lnTo>
                <a:lnTo>
                  <a:pt x="803" y="448"/>
                </a:lnTo>
                <a:lnTo>
                  <a:pt x="805" y="437"/>
                </a:lnTo>
                <a:lnTo>
                  <a:pt x="807" y="426"/>
                </a:lnTo>
                <a:lnTo>
                  <a:pt x="809" y="415"/>
                </a:lnTo>
                <a:lnTo>
                  <a:pt x="809" y="292"/>
                </a:lnTo>
                <a:lnTo>
                  <a:pt x="809" y="292"/>
                </a:lnTo>
                <a:lnTo>
                  <a:pt x="807" y="277"/>
                </a:lnTo>
                <a:lnTo>
                  <a:pt x="803" y="262"/>
                </a:lnTo>
                <a:lnTo>
                  <a:pt x="794" y="249"/>
                </a:lnTo>
                <a:lnTo>
                  <a:pt x="785" y="236"/>
                </a:lnTo>
                <a:lnTo>
                  <a:pt x="774" y="227"/>
                </a:lnTo>
                <a:lnTo>
                  <a:pt x="759" y="218"/>
                </a:lnTo>
                <a:lnTo>
                  <a:pt x="746" y="214"/>
                </a:lnTo>
                <a:lnTo>
                  <a:pt x="729" y="212"/>
                </a:lnTo>
                <a:lnTo>
                  <a:pt x="632" y="212"/>
                </a:lnTo>
                <a:lnTo>
                  <a:pt x="632" y="212"/>
                </a:lnTo>
                <a:lnTo>
                  <a:pt x="614" y="214"/>
                </a:lnTo>
                <a:lnTo>
                  <a:pt x="614" y="214"/>
                </a:lnTo>
                <a:lnTo>
                  <a:pt x="623" y="231"/>
                </a:lnTo>
                <a:lnTo>
                  <a:pt x="630" y="247"/>
                </a:lnTo>
                <a:lnTo>
                  <a:pt x="634" y="266"/>
                </a:lnTo>
                <a:lnTo>
                  <a:pt x="634" y="283"/>
                </a:lnTo>
                <a:lnTo>
                  <a:pt x="634" y="420"/>
                </a:lnTo>
                <a:lnTo>
                  <a:pt x="634" y="420"/>
                </a:lnTo>
                <a:lnTo>
                  <a:pt x="634" y="433"/>
                </a:lnTo>
                <a:lnTo>
                  <a:pt x="632" y="443"/>
                </a:lnTo>
                <a:lnTo>
                  <a:pt x="625" y="467"/>
                </a:lnTo>
                <a:lnTo>
                  <a:pt x="612" y="491"/>
                </a:lnTo>
                <a:lnTo>
                  <a:pt x="597" y="508"/>
                </a:lnTo>
                <a:lnTo>
                  <a:pt x="597" y="508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76" y="2"/>
                </a:lnTo>
                <a:lnTo>
                  <a:pt x="493" y="9"/>
                </a:lnTo>
                <a:lnTo>
                  <a:pt x="508" y="17"/>
                </a:lnTo>
                <a:lnTo>
                  <a:pt x="521" y="28"/>
                </a:lnTo>
                <a:lnTo>
                  <a:pt x="532" y="41"/>
                </a:lnTo>
                <a:lnTo>
                  <a:pt x="541" y="56"/>
                </a:lnTo>
                <a:lnTo>
                  <a:pt x="545" y="74"/>
                </a:lnTo>
                <a:lnTo>
                  <a:pt x="547" y="91"/>
                </a:lnTo>
                <a:lnTo>
                  <a:pt x="547" y="91"/>
                </a:lnTo>
                <a:lnTo>
                  <a:pt x="545" y="110"/>
                </a:lnTo>
                <a:lnTo>
                  <a:pt x="541" y="128"/>
                </a:lnTo>
                <a:lnTo>
                  <a:pt x="532" y="143"/>
                </a:lnTo>
                <a:lnTo>
                  <a:pt x="521" y="156"/>
                </a:lnTo>
                <a:lnTo>
                  <a:pt x="508" y="167"/>
                </a:lnTo>
                <a:lnTo>
                  <a:pt x="493" y="175"/>
                </a:lnTo>
                <a:lnTo>
                  <a:pt x="476" y="180"/>
                </a:lnTo>
                <a:lnTo>
                  <a:pt x="456" y="182"/>
                </a:lnTo>
                <a:lnTo>
                  <a:pt x="456" y="182"/>
                </a:lnTo>
                <a:lnTo>
                  <a:pt x="439" y="180"/>
                </a:lnTo>
                <a:lnTo>
                  <a:pt x="422" y="175"/>
                </a:lnTo>
                <a:lnTo>
                  <a:pt x="407" y="167"/>
                </a:lnTo>
                <a:lnTo>
                  <a:pt x="394" y="156"/>
                </a:lnTo>
                <a:lnTo>
                  <a:pt x="383" y="143"/>
                </a:lnTo>
                <a:lnTo>
                  <a:pt x="374" y="128"/>
                </a:lnTo>
                <a:lnTo>
                  <a:pt x="368" y="110"/>
                </a:lnTo>
                <a:lnTo>
                  <a:pt x="368" y="91"/>
                </a:lnTo>
                <a:lnTo>
                  <a:pt x="368" y="91"/>
                </a:lnTo>
                <a:lnTo>
                  <a:pt x="368" y="74"/>
                </a:lnTo>
                <a:lnTo>
                  <a:pt x="374" y="56"/>
                </a:lnTo>
                <a:lnTo>
                  <a:pt x="383" y="41"/>
                </a:lnTo>
                <a:lnTo>
                  <a:pt x="394" y="28"/>
                </a:lnTo>
                <a:lnTo>
                  <a:pt x="407" y="17"/>
                </a:lnTo>
                <a:lnTo>
                  <a:pt x="422" y="9"/>
                </a:lnTo>
                <a:lnTo>
                  <a:pt x="439" y="2"/>
                </a:lnTo>
                <a:lnTo>
                  <a:pt x="456" y="0"/>
                </a:lnTo>
                <a:lnTo>
                  <a:pt x="456" y="0"/>
                </a:lnTo>
                <a:close/>
                <a:moveTo>
                  <a:pt x="547" y="495"/>
                </a:moveTo>
                <a:lnTo>
                  <a:pt x="547" y="495"/>
                </a:lnTo>
                <a:lnTo>
                  <a:pt x="556" y="489"/>
                </a:lnTo>
                <a:lnTo>
                  <a:pt x="565" y="482"/>
                </a:lnTo>
                <a:lnTo>
                  <a:pt x="573" y="474"/>
                </a:lnTo>
                <a:lnTo>
                  <a:pt x="580" y="465"/>
                </a:lnTo>
                <a:lnTo>
                  <a:pt x="586" y="454"/>
                </a:lnTo>
                <a:lnTo>
                  <a:pt x="591" y="443"/>
                </a:lnTo>
                <a:lnTo>
                  <a:pt x="593" y="430"/>
                </a:lnTo>
                <a:lnTo>
                  <a:pt x="593" y="420"/>
                </a:lnTo>
                <a:lnTo>
                  <a:pt x="593" y="283"/>
                </a:lnTo>
                <a:lnTo>
                  <a:pt x="593" y="283"/>
                </a:lnTo>
                <a:lnTo>
                  <a:pt x="591" y="266"/>
                </a:lnTo>
                <a:lnTo>
                  <a:pt x="586" y="251"/>
                </a:lnTo>
                <a:lnTo>
                  <a:pt x="578" y="236"/>
                </a:lnTo>
                <a:lnTo>
                  <a:pt x="569" y="223"/>
                </a:lnTo>
                <a:lnTo>
                  <a:pt x="556" y="212"/>
                </a:lnTo>
                <a:lnTo>
                  <a:pt x="541" y="206"/>
                </a:lnTo>
                <a:lnTo>
                  <a:pt x="524" y="199"/>
                </a:lnTo>
                <a:lnTo>
                  <a:pt x="508" y="199"/>
                </a:lnTo>
                <a:lnTo>
                  <a:pt x="402" y="199"/>
                </a:lnTo>
                <a:lnTo>
                  <a:pt x="402" y="199"/>
                </a:lnTo>
                <a:lnTo>
                  <a:pt x="385" y="199"/>
                </a:lnTo>
                <a:lnTo>
                  <a:pt x="368" y="206"/>
                </a:lnTo>
                <a:lnTo>
                  <a:pt x="355" y="212"/>
                </a:lnTo>
                <a:lnTo>
                  <a:pt x="342" y="223"/>
                </a:lnTo>
                <a:lnTo>
                  <a:pt x="331" y="236"/>
                </a:lnTo>
                <a:lnTo>
                  <a:pt x="322" y="251"/>
                </a:lnTo>
                <a:lnTo>
                  <a:pt x="318" y="266"/>
                </a:lnTo>
                <a:lnTo>
                  <a:pt x="316" y="283"/>
                </a:lnTo>
                <a:lnTo>
                  <a:pt x="316" y="420"/>
                </a:lnTo>
                <a:lnTo>
                  <a:pt x="316" y="420"/>
                </a:lnTo>
                <a:lnTo>
                  <a:pt x="316" y="430"/>
                </a:lnTo>
                <a:lnTo>
                  <a:pt x="320" y="443"/>
                </a:lnTo>
                <a:lnTo>
                  <a:pt x="325" y="454"/>
                </a:lnTo>
                <a:lnTo>
                  <a:pt x="329" y="465"/>
                </a:lnTo>
                <a:lnTo>
                  <a:pt x="335" y="474"/>
                </a:lnTo>
                <a:lnTo>
                  <a:pt x="344" y="482"/>
                </a:lnTo>
                <a:lnTo>
                  <a:pt x="353" y="489"/>
                </a:lnTo>
                <a:lnTo>
                  <a:pt x="363" y="495"/>
                </a:lnTo>
                <a:lnTo>
                  <a:pt x="363" y="759"/>
                </a:lnTo>
                <a:lnTo>
                  <a:pt x="433" y="759"/>
                </a:lnTo>
                <a:lnTo>
                  <a:pt x="456" y="593"/>
                </a:lnTo>
                <a:lnTo>
                  <a:pt x="482" y="759"/>
                </a:lnTo>
                <a:lnTo>
                  <a:pt x="547" y="759"/>
                </a:lnTo>
                <a:lnTo>
                  <a:pt x="547" y="495"/>
                </a:lnTo>
                <a:lnTo>
                  <a:pt x="547" y="495"/>
                </a:lnTo>
                <a:close/>
                <a:moveTo>
                  <a:pt x="314" y="508"/>
                </a:moveTo>
                <a:lnTo>
                  <a:pt x="314" y="508"/>
                </a:lnTo>
                <a:lnTo>
                  <a:pt x="296" y="491"/>
                </a:lnTo>
                <a:lnTo>
                  <a:pt x="286" y="467"/>
                </a:lnTo>
                <a:lnTo>
                  <a:pt x="277" y="443"/>
                </a:lnTo>
                <a:lnTo>
                  <a:pt x="277" y="433"/>
                </a:lnTo>
                <a:lnTo>
                  <a:pt x="275" y="420"/>
                </a:lnTo>
                <a:lnTo>
                  <a:pt x="275" y="283"/>
                </a:lnTo>
                <a:lnTo>
                  <a:pt x="275" y="283"/>
                </a:lnTo>
                <a:lnTo>
                  <a:pt x="277" y="266"/>
                </a:lnTo>
                <a:lnTo>
                  <a:pt x="281" y="247"/>
                </a:lnTo>
                <a:lnTo>
                  <a:pt x="288" y="231"/>
                </a:lnTo>
                <a:lnTo>
                  <a:pt x="296" y="214"/>
                </a:lnTo>
                <a:lnTo>
                  <a:pt x="296" y="214"/>
                </a:lnTo>
                <a:lnTo>
                  <a:pt x="277" y="212"/>
                </a:lnTo>
                <a:lnTo>
                  <a:pt x="182" y="212"/>
                </a:lnTo>
                <a:lnTo>
                  <a:pt x="182" y="212"/>
                </a:lnTo>
                <a:lnTo>
                  <a:pt x="164" y="214"/>
                </a:lnTo>
                <a:lnTo>
                  <a:pt x="149" y="218"/>
                </a:lnTo>
                <a:lnTo>
                  <a:pt x="136" y="227"/>
                </a:lnTo>
                <a:lnTo>
                  <a:pt x="125" y="236"/>
                </a:lnTo>
                <a:lnTo>
                  <a:pt x="115" y="249"/>
                </a:lnTo>
                <a:lnTo>
                  <a:pt x="108" y="262"/>
                </a:lnTo>
                <a:lnTo>
                  <a:pt x="104" y="277"/>
                </a:lnTo>
                <a:lnTo>
                  <a:pt x="102" y="292"/>
                </a:lnTo>
                <a:lnTo>
                  <a:pt x="102" y="415"/>
                </a:lnTo>
                <a:lnTo>
                  <a:pt x="102" y="415"/>
                </a:lnTo>
                <a:lnTo>
                  <a:pt x="102" y="426"/>
                </a:lnTo>
                <a:lnTo>
                  <a:pt x="106" y="437"/>
                </a:lnTo>
                <a:lnTo>
                  <a:pt x="108" y="448"/>
                </a:lnTo>
                <a:lnTo>
                  <a:pt x="115" y="456"/>
                </a:lnTo>
                <a:lnTo>
                  <a:pt x="119" y="465"/>
                </a:lnTo>
                <a:lnTo>
                  <a:pt x="128" y="474"/>
                </a:lnTo>
                <a:lnTo>
                  <a:pt x="136" y="480"/>
                </a:lnTo>
                <a:lnTo>
                  <a:pt x="145" y="487"/>
                </a:lnTo>
                <a:lnTo>
                  <a:pt x="145" y="729"/>
                </a:lnTo>
                <a:lnTo>
                  <a:pt x="208" y="729"/>
                </a:lnTo>
                <a:lnTo>
                  <a:pt x="231" y="575"/>
                </a:lnTo>
                <a:lnTo>
                  <a:pt x="255" y="729"/>
                </a:lnTo>
                <a:lnTo>
                  <a:pt x="314" y="729"/>
                </a:lnTo>
                <a:lnTo>
                  <a:pt x="314" y="5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561111" y="4578219"/>
            <a:ext cx="30964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Who We Are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777784" y="509052"/>
            <a:ext cx="636430" cy="588228"/>
          </a:xfrm>
          <a:custGeom>
            <a:avLst/>
            <a:gdLst/>
            <a:ahLst/>
            <a:cxnLst/>
            <a:rect l="l" t="t" r="r" b="b"/>
            <a:pathLst>
              <a:path w="636430" h="588228">
                <a:moveTo>
                  <a:pt x="331092" y="154408"/>
                </a:moveTo>
                <a:cubicBezTo>
                  <a:pt x="328413" y="154408"/>
                  <a:pt x="326181" y="154446"/>
                  <a:pt x="324395" y="154520"/>
                </a:cubicBezTo>
                <a:cubicBezTo>
                  <a:pt x="322609" y="154594"/>
                  <a:pt x="321046" y="154781"/>
                  <a:pt x="319707" y="155078"/>
                </a:cubicBezTo>
                <a:cubicBezTo>
                  <a:pt x="318367" y="155376"/>
                  <a:pt x="317251" y="155674"/>
                  <a:pt x="316358" y="155971"/>
                </a:cubicBezTo>
                <a:cubicBezTo>
                  <a:pt x="315465" y="156269"/>
                  <a:pt x="314721" y="156641"/>
                  <a:pt x="314126" y="157087"/>
                </a:cubicBezTo>
                <a:lnTo>
                  <a:pt x="247599" y="199727"/>
                </a:lnTo>
                <a:cubicBezTo>
                  <a:pt x="246260" y="200620"/>
                  <a:pt x="245181" y="201513"/>
                  <a:pt x="244362" y="202406"/>
                </a:cubicBezTo>
                <a:cubicBezTo>
                  <a:pt x="243544" y="203299"/>
                  <a:pt x="242911" y="204340"/>
                  <a:pt x="242465" y="205531"/>
                </a:cubicBezTo>
                <a:cubicBezTo>
                  <a:pt x="242018" y="206722"/>
                  <a:pt x="241683" y="208210"/>
                  <a:pt x="241460" y="209996"/>
                </a:cubicBezTo>
                <a:cubicBezTo>
                  <a:pt x="241237" y="211782"/>
                  <a:pt x="241125" y="213940"/>
                  <a:pt x="241125" y="216470"/>
                </a:cubicBezTo>
                <a:cubicBezTo>
                  <a:pt x="241125" y="219893"/>
                  <a:pt x="241311" y="222721"/>
                  <a:pt x="241683" y="224953"/>
                </a:cubicBezTo>
                <a:cubicBezTo>
                  <a:pt x="242056" y="227185"/>
                  <a:pt x="242762" y="228785"/>
                  <a:pt x="243804" y="229753"/>
                </a:cubicBezTo>
                <a:cubicBezTo>
                  <a:pt x="244846" y="230720"/>
                  <a:pt x="246223" y="231055"/>
                  <a:pt x="247934" y="230757"/>
                </a:cubicBezTo>
                <a:cubicBezTo>
                  <a:pt x="249646" y="230460"/>
                  <a:pt x="251915" y="229567"/>
                  <a:pt x="254743" y="228078"/>
                </a:cubicBezTo>
                <a:lnTo>
                  <a:pt x="310554" y="194815"/>
                </a:lnTo>
                <a:lnTo>
                  <a:pt x="310554" y="414486"/>
                </a:lnTo>
                <a:lnTo>
                  <a:pt x="250278" y="414486"/>
                </a:lnTo>
                <a:cubicBezTo>
                  <a:pt x="249088" y="414486"/>
                  <a:pt x="248009" y="414820"/>
                  <a:pt x="247041" y="415490"/>
                </a:cubicBezTo>
                <a:cubicBezTo>
                  <a:pt x="246074" y="416160"/>
                  <a:pt x="245255" y="417127"/>
                  <a:pt x="244586" y="418392"/>
                </a:cubicBezTo>
                <a:cubicBezTo>
                  <a:pt x="243916" y="419657"/>
                  <a:pt x="243358" y="421257"/>
                  <a:pt x="242911" y="423192"/>
                </a:cubicBezTo>
                <a:cubicBezTo>
                  <a:pt x="242465" y="425127"/>
                  <a:pt x="242242" y="427434"/>
                  <a:pt x="242242" y="430113"/>
                </a:cubicBezTo>
                <a:cubicBezTo>
                  <a:pt x="242242" y="432940"/>
                  <a:pt x="242465" y="435322"/>
                  <a:pt x="242911" y="437256"/>
                </a:cubicBezTo>
                <a:cubicBezTo>
                  <a:pt x="243358" y="439191"/>
                  <a:pt x="243990" y="440754"/>
                  <a:pt x="244809" y="441944"/>
                </a:cubicBezTo>
                <a:cubicBezTo>
                  <a:pt x="245627" y="443135"/>
                  <a:pt x="246483" y="443991"/>
                  <a:pt x="247376" y="444512"/>
                </a:cubicBezTo>
                <a:cubicBezTo>
                  <a:pt x="248269" y="445033"/>
                  <a:pt x="249237" y="445293"/>
                  <a:pt x="250278" y="445293"/>
                </a:cubicBezTo>
                <a:lnTo>
                  <a:pt x="401190" y="445293"/>
                </a:lnTo>
                <a:cubicBezTo>
                  <a:pt x="402232" y="445293"/>
                  <a:pt x="403236" y="445033"/>
                  <a:pt x="404204" y="444512"/>
                </a:cubicBezTo>
                <a:cubicBezTo>
                  <a:pt x="405171" y="443991"/>
                  <a:pt x="406027" y="443135"/>
                  <a:pt x="406771" y="441944"/>
                </a:cubicBezTo>
                <a:cubicBezTo>
                  <a:pt x="407515" y="440754"/>
                  <a:pt x="408111" y="439191"/>
                  <a:pt x="408557" y="437256"/>
                </a:cubicBezTo>
                <a:cubicBezTo>
                  <a:pt x="409004" y="435322"/>
                  <a:pt x="409227" y="432940"/>
                  <a:pt x="409227" y="430113"/>
                </a:cubicBezTo>
                <a:cubicBezTo>
                  <a:pt x="409227" y="427434"/>
                  <a:pt x="409041" y="425127"/>
                  <a:pt x="408669" y="423192"/>
                </a:cubicBezTo>
                <a:cubicBezTo>
                  <a:pt x="408297" y="421257"/>
                  <a:pt x="407776" y="419657"/>
                  <a:pt x="407106" y="418392"/>
                </a:cubicBezTo>
                <a:cubicBezTo>
                  <a:pt x="406436" y="417127"/>
                  <a:pt x="405580" y="416160"/>
                  <a:pt x="404539" y="415490"/>
                </a:cubicBezTo>
                <a:cubicBezTo>
                  <a:pt x="403497" y="414820"/>
                  <a:pt x="402381" y="414486"/>
                  <a:pt x="401190" y="414486"/>
                </a:cubicBezTo>
                <a:lnTo>
                  <a:pt x="348951" y="414486"/>
                </a:lnTo>
                <a:lnTo>
                  <a:pt x="348951" y="160659"/>
                </a:lnTo>
                <a:cubicBezTo>
                  <a:pt x="348951" y="159766"/>
                  <a:pt x="348728" y="158911"/>
                  <a:pt x="348282" y="158092"/>
                </a:cubicBezTo>
                <a:cubicBezTo>
                  <a:pt x="347835" y="157273"/>
                  <a:pt x="346942" y="156604"/>
                  <a:pt x="345603" y="156083"/>
                </a:cubicBezTo>
                <a:cubicBezTo>
                  <a:pt x="344263" y="155562"/>
                  <a:pt x="342403" y="155153"/>
                  <a:pt x="340022" y="154855"/>
                </a:cubicBezTo>
                <a:cubicBezTo>
                  <a:pt x="337640" y="154557"/>
                  <a:pt x="334664" y="154408"/>
                  <a:pt x="331092" y="154408"/>
                </a:cubicBezTo>
                <a:close/>
                <a:moveTo>
                  <a:pt x="318215" y="0"/>
                </a:moveTo>
                <a:cubicBezTo>
                  <a:pt x="493960" y="0"/>
                  <a:pt x="636430" y="131679"/>
                  <a:pt x="636430" y="294114"/>
                </a:cubicBezTo>
                <a:cubicBezTo>
                  <a:pt x="636430" y="456549"/>
                  <a:pt x="493960" y="588228"/>
                  <a:pt x="318215" y="588228"/>
                </a:cubicBezTo>
                <a:cubicBezTo>
                  <a:pt x="142470" y="588228"/>
                  <a:pt x="0" y="456549"/>
                  <a:pt x="0" y="294114"/>
                </a:cubicBezTo>
                <a:cubicBezTo>
                  <a:pt x="0" y="131679"/>
                  <a:pt x="142470" y="0"/>
                  <a:pt x="3182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47941" y="5371715"/>
            <a:ext cx="1540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Company</a:t>
            </a:r>
            <a:endParaRPr lang="zh-CN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18337" y="5964703"/>
            <a:ext cx="955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Team</a:t>
            </a:r>
            <a:endParaRPr lang="zh-CN" altLang="en-US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773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715">
        <p14:flythrough/>
      </p:transition>
    </mc:Choice>
    <mc:Fallback xmlns="">
      <p:transition spd="slow" advTm="47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21" grpId="0"/>
      <p:bldP spid="29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496056" y="939147"/>
            <a:ext cx="3301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79715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194415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406" y="2266844"/>
            <a:ext cx="3767605" cy="249542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645238" y="2067443"/>
            <a:ext cx="4148919" cy="2901773"/>
          </a:xfrm>
          <a:prstGeom prst="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607870" y="5168617"/>
            <a:ext cx="4186287" cy="791571"/>
          </a:xfrm>
          <a:prstGeom prst="round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Company Name</a:t>
            </a:r>
            <a:endParaRPr lang="zh-CN" altLang="en-US" sz="2400" dirty="0"/>
          </a:p>
        </p:txBody>
      </p:sp>
      <p:sp>
        <p:nvSpPr>
          <p:cNvPr id="30" name="文本框 29"/>
          <p:cNvSpPr txBox="1"/>
          <p:nvPr/>
        </p:nvSpPr>
        <p:spPr>
          <a:xfrm>
            <a:off x="7424381" y="3030224"/>
            <a:ext cx="256461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Here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160366" y="2144785"/>
            <a:ext cx="30926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Add Your Title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096000" y="2067443"/>
            <a:ext cx="0" cy="290177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72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349">
        <p14:flythrough/>
      </p:transition>
    </mc:Choice>
    <mc:Fallback xmlns="">
      <p:transition spd="slow" advTm="33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75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 animBg="1"/>
      <p:bldP spid="29" grpId="0" animBg="1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958003" y="939147"/>
            <a:ext cx="24075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Our Team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25539" y="2230329"/>
            <a:ext cx="1701300" cy="1575582"/>
            <a:chOff x="1370188" y="2219178"/>
            <a:chExt cx="1701300" cy="1575582"/>
          </a:xfrm>
        </p:grpSpPr>
        <p:sp>
          <p:nvSpPr>
            <p:cNvPr id="30" name="椭圆 29"/>
            <p:cNvSpPr/>
            <p:nvPr/>
          </p:nvSpPr>
          <p:spPr>
            <a:xfrm>
              <a:off x="1389181" y="2219178"/>
              <a:ext cx="1590293" cy="157558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70188" y="2776136"/>
              <a:ext cx="17013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Professional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2421808" y="3575172"/>
            <a:ext cx="1369832" cy="957383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834003" y="3976373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706458" y="4245525"/>
            <a:ext cx="1153551" cy="1097280"/>
            <a:chOff x="4051107" y="4234374"/>
            <a:chExt cx="1153551" cy="1097280"/>
          </a:xfrm>
        </p:grpSpPr>
        <p:sp>
          <p:nvSpPr>
            <p:cNvPr id="33" name="椭圆 32"/>
            <p:cNvSpPr/>
            <p:nvPr/>
          </p:nvSpPr>
          <p:spPr>
            <a:xfrm>
              <a:off x="4051107" y="4234374"/>
              <a:ext cx="1153551" cy="10972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094563" y="4521404"/>
              <a:ext cx="1068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Young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407687" y="3248952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447577" y="2561115"/>
            <a:ext cx="2310210" cy="2390520"/>
            <a:chOff x="4051107" y="4234374"/>
            <a:chExt cx="1153551" cy="1097280"/>
          </a:xfrm>
        </p:grpSpPr>
        <p:sp>
          <p:nvSpPr>
            <p:cNvPr id="29" name="椭圆 28"/>
            <p:cNvSpPr/>
            <p:nvPr/>
          </p:nvSpPr>
          <p:spPr>
            <a:xfrm>
              <a:off x="4051107" y="4234374"/>
              <a:ext cx="1153551" cy="10972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144205" y="4601574"/>
              <a:ext cx="970914" cy="353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</a:rPr>
                <a:t>Diligent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9552172" y="2955408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4859772" y="4199360"/>
            <a:ext cx="1663970" cy="477356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735933" y="5132141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8716061" y="4130535"/>
            <a:ext cx="1187200" cy="400952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9902543" y="4053863"/>
            <a:ext cx="1213328" cy="1097280"/>
            <a:chOff x="4051107" y="4234374"/>
            <a:chExt cx="1213328" cy="1097280"/>
          </a:xfrm>
        </p:grpSpPr>
        <p:sp>
          <p:nvSpPr>
            <p:cNvPr id="49" name="椭圆 48"/>
            <p:cNvSpPr/>
            <p:nvPr/>
          </p:nvSpPr>
          <p:spPr>
            <a:xfrm>
              <a:off x="4051107" y="4234374"/>
              <a:ext cx="1153551" cy="10972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4094563" y="4521404"/>
              <a:ext cx="11698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United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3" name="直接连接符 52"/>
          <p:cNvCxnSpPr>
            <a:stCxn id="26" idx="3"/>
          </p:cNvCxnSpPr>
          <p:nvPr/>
        </p:nvCxnSpPr>
        <p:spPr>
          <a:xfrm>
            <a:off x="7365585" y="1323868"/>
            <a:ext cx="1342106" cy="14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endCxn id="26" idx="1"/>
          </p:cNvCxnSpPr>
          <p:nvPr/>
        </p:nvCxnSpPr>
        <p:spPr>
          <a:xfrm>
            <a:off x="365636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流程图: 联系 5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流程图: 联系 5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流程图: 联系 5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8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915">
        <p14:flythrough/>
      </p:transition>
    </mc:Choice>
    <mc:Fallback xmlns="">
      <p:transition spd="slow" advTm="69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27" grpId="0"/>
      <p:bldP spid="36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1009978" y="2040522"/>
            <a:ext cx="2733635" cy="3322375"/>
          </a:xfrm>
          <a:prstGeom prst="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122593" y="991299"/>
            <a:ext cx="19385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Leaders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061137" y="1376019"/>
            <a:ext cx="1369663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820952" y="1376019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流程图: 联系 35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联系 36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流程图: 联系 37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097" y="2110873"/>
            <a:ext cx="3001147" cy="3442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" name="矩形 40"/>
          <p:cNvSpPr/>
          <p:nvPr/>
        </p:nvSpPr>
        <p:spPr>
          <a:xfrm>
            <a:off x="1352880" y="2349763"/>
            <a:ext cx="2733635" cy="332237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547119" y="2712069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NAME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453729" y="3903389"/>
            <a:ext cx="1355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Position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430800" y="2088153"/>
            <a:ext cx="2733635" cy="3322375"/>
          </a:xfrm>
          <a:prstGeom prst="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2889580" y="3282920"/>
            <a:ext cx="1355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Position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50" name="图片 49"/>
          <p:cNvPicPr>
            <a:picLocks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175" y="2138191"/>
            <a:ext cx="3002400" cy="344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矩形 46"/>
          <p:cNvSpPr/>
          <p:nvPr/>
        </p:nvSpPr>
        <p:spPr>
          <a:xfrm>
            <a:off x="8119293" y="2349763"/>
            <a:ext cx="2733635" cy="332237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5131439" y="4563581"/>
            <a:ext cx="19368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Text 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4428892" y="2773045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Gomi</a:t>
            </a:r>
            <a:endParaRPr lang="zh-CN" altLang="en-US" dirty="0"/>
          </a:p>
        </p:txBody>
      </p:sp>
      <p:sp>
        <p:nvSpPr>
          <p:cNvPr id="53" name="圆角矩形 52"/>
          <p:cNvSpPr/>
          <p:nvPr/>
        </p:nvSpPr>
        <p:spPr>
          <a:xfrm>
            <a:off x="6773287" y="2773045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Alex</a:t>
            </a:r>
            <a:endParaRPr lang="zh-CN" altLang="en-US" dirty="0"/>
          </a:p>
        </p:txBody>
      </p:sp>
      <p:sp>
        <p:nvSpPr>
          <p:cNvPr id="54" name="圆角矩形 53"/>
          <p:cNvSpPr/>
          <p:nvPr/>
        </p:nvSpPr>
        <p:spPr>
          <a:xfrm>
            <a:off x="4428892" y="3962729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Boss</a:t>
            </a:r>
            <a:endParaRPr lang="zh-CN" altLang="en-US" dirty="0"/>
          </a:p>
        </p:txBody>
      </p:sp>
      <p:sp>
        <p:nvSpPr>
          <p:cNvPr id="55" name="圆角矩形 54"/>
          <p:cNvSpPr/>
          <p:nvPr/>
        </p:nvSpPr>
        <p:spPr>
          <a:xfrm>
            <a:off x="6789753" y="3957766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Boss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573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365">
        <p14:flythrough/>
      </p:transition>
    </mc:Choice>
    <mc:Fallback xmlns="">
      <p:transition spd="slow" advTm="43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/>
      <p:bldP spid="44" grpId="0"/>
      <p:bldP spid="45" grpId="0" animBg="1"/>
      <p:bldP spid="47" grpId="0" animBg="1"/>
      <p:bldP spid="51" grpId="0"/>
      <p:bldP spid="52" grpId="0" animBg="1"/>
      <p:bldP spid="53" grpId="0" animBg="1"/>
      <p:bldP spid="54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513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4571875" y="908172"/>
            <a:ext cx="32857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Key Members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857583" y="1292892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270234" y="1292892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2641765" y="2177099"/>
            <a:ext cx="1573200" cy="1548000"/>
            <a:chOff x="2293668" y="2368536"/>
            <a:chExt cx="1574546" cy="1547990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86187" y="2447777"/>
              <a:ext cx="1389507" cy="1389507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30" name="椭圆 29"/>
            <p:cNvSpPr/>
            <p:nvPr/>
          </p:nvSpPr>
          <p:spPr>
            <a:xfrm>
              <a:off x="2293668" y="2368536"/>
              <a:ext cx="1574546" cy="15479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308216" y="2218425"/>
            <a:ext cx="1574546" cy="1547990"/>
            <a:chOff x="5308216" y="2218425"/>
            <a:chExt cx="1574546" cy="1547990"/>
          </a:xfrm>
        </p:grpSpPr>
        <p:sp>
          <p:nvSpPr>
            <p:cNvPr id="33" name="椭圆 32"/>
            <p:cNvSpPr/>
            <p:nvPr/>
          </p:nvSpPr>
          <p:spPr>
            <a:xfrm>
              <a:off x="5308216" y="2218425"/>
              <a:ext cx="1574546" cy="15479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1200" y="2297620"/>
              <a:ext cx="1389599" cy="13896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grpSp>
        <p:nvGrpSpPr>
          <p:cNvPr id="43" name="组合 42"/>
          <p:cNvGrpSpPr/>
          <p:nvPr/>
        </p:nvGrpSpPr>
        <p:grpSpPr>
          <a:xfrm>
            <a:off x="7976013" y="2177099"/>
            <a:ext cx="1574546" cy="1547990"/>
            <a:chOff x="7976013" y="2177099"/>
            <a:chExt cx="1574546" cy="1547990"/>
          </a:xfrm>
        </p:grpSpPr>
        <p:sp>
          <p:nvSpPr>
            <p:cNvPr id="36" name="椭圆 35"/>
            <p:cNvSpPr/>
            <p:nvPr/>
          </p:nvSpPr>
          <p:spPr>
            <a:xfrm>
              <a:off x="7976013" y="2177099"/>
              <a:ext cx="1574546" cy="15479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8486" y="2255236"/>
              <a:ext cx="1389600" cy="13896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44" name="文本框 43"/>
          <p:cNvSpPr txBox="1"/>
          <p:nvPr/>
        </p:nvSpPr>
        <p:spPr>
          <a:xfrm>
            <a:off x="2979474" y="3842329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NAME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707401" y="3918381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NAME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35328" y="3842329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NAME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900878" y="4228710"/>
            <a:ext cx="936667" cy="369332"/>
            <a:chOff x="2900878" y="4228710"/>
            <a:chExt cx="936667" cy="369332"/>
          </a:xfrm>
        </p:grpSpPr>
        <p:sp>
          <p:nvSpPr>
            <p:cNvPr id="47" name="文本框 46"/>
            <p:cNvSpPr txBox="1"/>
            <p:nvPr/>
          </p:nvSpPr>
          <p:spPr>
            <a:xfrm>
              <a:off x="2900878" y="4228710"/>
              <a:ext cx="93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Position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2932715" y="4287713"/>
              <a:ext cx="904830" cy="273779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627154" y="4239936"/>
            <a:ext cx="936667" cy="369332"/>
            <a:chOff x="2900878" y="4228710"/>
            <a:chExt cx="936667" cy="369332"/>
          </a:xfrm>
        </p:grpSpPr>
        <p:sp>
          <p:nvSpPr>
            <p:cNvPr id="53" name="文本框 52"/>
            <p:cNvSpPr txBox="1"/>
            <p:nvPr/>
          </p:nvSpPr>
          <p:spPr>
            <a:xfrm>
              <a:off x="2900878" y="4228710"/>
              <a:ext cx="93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Position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2932715" y="4287713"/>
              <a:ext cx="904830" cy="273779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355081" y="4237020"/>
            <a:ext cx="936667" cy="369332"/>
            <a:chOff x="2900878" y="4228710"/>
            <a:chExt cx="936667" cy="369332"/>
          </a:xfrm>
        </p:grpSpPr>
        <p:sp>
          <p:nvSpPr>
            <p:cNvPr id="56" name="文本框 55"/>
            <p:cNvSpPr txBox="1"/>
            <p:nvPr/>
          </p:nvSpPr>
          <p:spPr>
            <a:xfrm>
              <a:off x="2900878" y="4228710"/>
              <a:ext cx="93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Position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2932715" y="4287713"/>
              <a:ext cx="904830" cy="273779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2696038" y="4916987"/>
            <a:ext cx="150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382671" y="4916986"/>
            <a:ext cx="150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089287" y="4916986"/>
            <a:ext cx="150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764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983"/>
    </mc:Choice>
    <mc:Fallback xmlns="">
      <p:transition advTm="29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44" grpId="0"/>
      <p:bldP spid="45" grpId="0"/>
      <p:bldP spid="46" grpId="0"/>
      <p:bldP spid="58" grpId="0"/>
      <p:bldP spid="59" grpId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89658" y="4567390"/>
            <a:ext cx="44126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white"/>
                </a:solidFill>
              </a:rPr>
              <a:t>Our Achievements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47941" y="5371715"/>
            <a:ext cx="1450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Products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12534" y="5989313"/>
            <a:ext cx="966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Deals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790755" y="509053"/>
            <a:ext cx="637200" cy="588228"/>
          </a:xfrm>
          <a:custGeom>
            <a:avLst/>
            <a:gdLst/>
            <a:ahLst/>
            <a:cxnLst/>
            <a:rect l="l" t="t" r="r" b="b"/>
            <a:pathLst>
              <a:path w="637200" h="588228">
                <a:moveTo>
                  <a:pt x="308894" y="138491"/>
                </a:moveTo>
                <a:cubicBezTo>
                  <a:pt x="299198" y="138491"/>
                  <a:pt x="289955" y="139477"/>
                  <a:pt x="281163" y="141449"/>
                </a:cubicBezTo>
                <a:cubicBezTo>
                  <a:pt x="272371" y="143421"/>
                  <a:pt x="264319" y="145845"/>
                  <a:pt x="257006" y="148721"/>
                </a:cubicBezTo>
                <a:cubicBezTo>
                  <a:pt x="249694" y="151596"/>
                  <a:pt x="243613" y="154513"/>
                  <a:pt x="238766" y="157471"/>
                </a:cubicBezTo>
                <a:cubicBezTo>
                  <a:pt x="233918" y="160429"/>
                  <a:pt x="230508" y="162771"/>
                  <a:pt x="228536" y="164496"/>
                </a:cubicBezTo>
                <a:cubicBezTo>
                  <a:pt x="226564" y="166222"/>
                  <a:pt x="225249" y="167660"/>
                  <a:pt x="224592" y="168810"/>
                </a:cubicBezTo>
                <a:cubicBezTo>
                  <a:pt x="223935" y="169960"/>
                  <a:pt x="223401" y="171193"/>
                  <a:pt x="222990" y="172508"/>
                </a:cubicBezTo>
                <a:cubicBezTo>
                  <a:pt x="222579" y="173822"/>
                  <a:pt x="222291" y="175383"/>
                  <a:pt x="222127" y="177191"/>
                </a:cubicBezTo>
                <a:cubicBezTo>
                  <a:pt x="221963" y="178999"/>
                  <a:pt x="221881" y="181135"/>
                  <a:pt x="221881" y="183600"/>
                </a:cubicBezTo>
                <a:cubicBezTo>
                  <a:pt x="221881" y="187051"/>
                  <a:pt x="222050" y="190009"/>
                  <a:pt x="222389" y="192474"/>
                </a:cubicBezTo>
                <a:cubicBezTo>
                  <a:pt x="222728" y="194939"/>
                  <a:pt x="223194" y="196911"/>
                  <a:pt x="223787" y="198390"/>
                </a:cubicBezTo>
                <a:cubicBezTo>
                  <a:pt x="224380" y="199869"/>
                  <a:pt x="225143" y="200937"/>
                  <a:pt x="226077" y="201594"/>
                </a:cubicBezTo>
                <a:cubicBezTo>
                  <a:pt x="227010" y="202251"/>
                  <a:pt x="228070" y="202580"/>
                  <a:pt x="229256" y="202580"/>
                </a:cubicBezTo>
                <a:cubicBezTo>
                  <a:pt x="231292" y="202580"/>
                  <a:pt x="234387" y="201183"/>
                  <a:pt x="238540" y="198390"/>
                </a:cubicBezTo>
                <a:cubicBezTo>
                  <a:pt x="242693" y="195596"/>
                  <a:pt x="247865" y="192556"/>
                  <a:pt x="254054" y="189269"/>
                </a:cubicBezTo>
                <a:cubicBezTo>
                  <a:pt x="260243" y="185983"/>
                  <a:pt x="267450" y="182943"/>
                  <a:pt x="275675" y="180149"/>
                </a:cubicBezTo>
                <a:cubicBezTo>
                  <a:pt x="283899" y="177355"/>
                  <a:pt x="293182" y="175959"/>
                  <a:pt x="303525" y="175959"/>
                </a:cubicBezTo>
                <a:cubicBezTo>
                  <a:pt x="312342" y="175959"/>
                  <a:pt x="320142" y="177355"/>
                  <a:pt x="326925" y="180149"/>
                </a:cubicBezTo>
                <a:cubicBezTo>
                  <a:pt x="333707" y="182943"/>
                  <a:pt x="339345" y="186722"/>
                  <a:pt x="343839" y="191488"/>
                </a:cubicBezTo>
                <a:cubicBezTo>
                  <a:pt x="348332" y="196253"/>
                  <a:pt x="351766" y="201800"/>
                  <a:pt x="354139" y="208126"/>
                </a:cubicBezTo>
                <a:cubicBezTo>
                  <a:pt x="356513" y="214453"/>
                  <a:pt x="357700" y="221150"/>
                  <a:pt x="357700" y="228216"/>
                </a:cubicBezTo>
                <a:cubicBezTo>
                  <a:pt x="357700" y="235282"/>
                  <a:pt x="356938" y="242841"/>
                  <a:pt x="355414" y="250894"/>
                </a:cubicBezTo>
                <a:cubicBezTo>
                  <a:pt x="353890" y="258946"/>
                  <a:pt x="350715" y="267902"/>
                  <a:pt x="345889" y="277762"/>
                </a:cubicBezTo>
                <a:cubicBezTo>
                  <a:pt x="341064" y="287621"/>
                  <a:pt x="334205" y="298549"/>
                  <a:pt x="325315" y="310546"/>
                </a:cubicBezTo>
                <a:cubicBezTo>
                  <a:pt x="316424" y="322542"/>
                  <a:pt x="304612" y="336099"/>
                  <a:pt x="289879" y="351218"/>
                </a:cubicBezTo>
                <a:lnTo>
                  <a:pt x="226125" y="416786"/>
                </a:lnTo>
                <a:cubicBezTo>
                  <a:pt x="224094" y="418922"/>
                  <a:pt x="222443" y="420935"/>
                  <a:pt x="221172" y="422825"/>
                </a:cubicBezTo>
                <a:cubicBezTo>
                  <a:pt x="219901" y="424715"/>
                  <a:pt x="218842" y="426605"/>
                  <a:pt x="217996" y="428494"/>
                </a:cubicBezTo>
                <a:cubicBezTo>
                  <a:pt x="217150" y="430384"/>
                  <a:pt x="216600" y="432561"/>
                  <a:pt x="216346" y="435026"/>
                </a:cubicBezTo>
                <a:cubicBezTo>
                  <a:pt x="216092" y="437491"/>
                  <a:pt x="215965" y="440367"/>
                  <a:pt x="215965" y="443654"/>
                </a:cubicBezTo>
                <a:cubicBezTo>
                  <a:pt x="215965" y="447269"/>
                  <a:pt x="216252" y="450309"/>
                  <a:pt x="216827" y="452774"/>
                </a:cubicBezTo>
                <a:cubicBezTo>
                  <a:pt x="217403" y="455239"/>
                  <a:pt x="218306" y="457129"/>
                  <a:pt x="219539" y="458444"/>
                </a:cubicBezTo>
                <a:cubicBezTo>
                  <a:pt x="220771" y="459758"/>
                  <a:pt x="222250" y="460703"/>
                  <a:pt x="223976" y="461278"/>
                </a:cubicBezTo>
                <a:cubicBezTo>
                  <a:pt x="225701" y="461853"/>
                  <a:pt x="227714" y="462141"/>
                  <a:pt x="230015" y="462141"/>
                </a:cubicBezTo>
                <a:lnTo>
                  <a:pt x="406260" y="462141"/>
                </a:lnTo>
                <a:cubicBezTo>
                  <a:pt x="407739" y="462141"/>
                  <a:pt x="409095" y="461771"/>
                  <a:pt x="410327" y="461032"/>
                </a:cubicBezTo>
                <a:cubicBezTo>
                  <a:pt x="411560" y="460292"/>
                  <a:pt x="412546" y="459142"/>
                  <a:pt x="413285" y="457581"/>
                </a:cubicBezTo>
                <a:cubicBezTo>
                  <a:pt x="414025" y="456020"/>
                  <a:pt x="414600" y="454089"/>
                  <a:pt x="415011" y="451788"/>
                </a:cubicBezTo>
                <a:cubicBezTo>
                  <a:pt x="415421" y="449488"/>
                  <a:pt x="415627" y="446858"/>
                  <a:pt x="415627" y="443900"/>
                </a:cubicBezTo>
                <a:cubicBezTo>
                  <a:pt x="415627" y="440942"/>
                  <a:pt x="415421" y="438354"/>
                  <a:pt x="415011" y="436136"/>
                </a:cubicBezTo>
                <a:cubicBezTo>
                  <a:pt x="414600" y="433917"/>
                  <a:pt x="413942" y="432068"/>
                  <a:pt x="413039" y="430590"/>
                </a:cubicBezTo>
                <a:cubicBezTo>
                  <a:pt x="412135" y="429111"/>
                  <a:pt x="411067" y="428001"/>
                  <a:pt x="409834" y="427262"/>
                </a:cubicBezTo>
                <a:cubicBezTo>
                  <a:pt x="408602" y="426522"/>
                  <a:pt x="407328" y="426153"/>
                  <a:pt x="406013" y="426153"/>
                </a:cubicBezTo>
                <a:lnTo>
                  <a:pt x="267236" y="426153"/>
                </a:lnTo>
                <a:lnTo>
                  <a:pt x="317768" y="373402"/>
                </a:lnTo>
                <a:cubicBezTo>
                  <a:pt x="336008" y="354669"/>
                  <a:pt x="350634" y="338112"/>
                  <a:pt x="361644" y="323733"/>
                </a:cubicBezTo>
                <a:cubicBezTo>
                  <a:pt x="372654" y="309354"/>
                  <a:pt x="381076" y="296290"/>
                  <a:pt x="386910" y="284540"/>
                </a:cubicBezTo>
                <a:cubicBezTo>
                  <a:pt x="392744" y="272791"/>
                  <a:pt x="396564" y="261863"/>
                  <a:pt x="398372" y="251756"/>
                </a:cubicBezTo>
                <a:cubicBezTo>
                  <a:pt x="400180" y="241650"/>
                  <a:pt x="401084" y="231502"/>
                  <a:pt x="401084" y="221314"/>
                </a:cubicBezTo>
                <a:cubicBezTo>
                  <a:pt x="401084" y="209975"/>
                  <a:pt x="399194" y="199294"/>
                  <a:pt x="395414" y="189269"/>
                </a:cubicBezTo>
                <a:cubicBezTo>
                  <a:pt x="391635" y="179245"/>
                  <a:pt x="385924" y="170453"/>
                  <a:pt x="378283" y="162894"/>
                </a:cubicBezTo>
                <a:cubicBezTo>
                  <a:pt x="370641" y="155335"/>
                  <a:pt x="361028" y="149378"/>
                  <a:pt x="349443" y="145023"/>
                </a:cubicBezTo>
                <a:cubicBezTo>
                  <a:pt x="337857" y="140668"/>
                  <a:pt x="324341" y="138491"/>
                  <a:pt x="308894" y="138491"/>
                </a:cubicBezTo>
                <a:close/>
                <a:moveTo>
                  <a:pt x="318600" y="0"/>
                </a:moveTo>
                <a:cubicBezTo>
                  <a:pt x="494558" y="0"/>
                  <a:pt x="637200" y="131679"/>
                  <a:pt x="637200" y="294114"/>
                </a:cubicBezTo>
                <a:cubicBezTo>
                  <a:pt x="637200" y="456549"/>
                  <a:pt x="494558" y="588228"/>
                  <a:pt x="318600" y="588228"/>
                </a:cubicBezTo>
                <a:cubicBezTo>
                  <a:pt x="142642" y="588228"/>
                  <a:pt x="0" y="456549"/>
                  <a:pt x="0" y="294114"/>
                </a:cubicBezTo>
                <a:cubicBezTo>
                  <a:pt x="0" y="131679"/>
                  <a:pt x="142642" y="0"/>
                  <a:pt x="318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8" name="Freeform 16"/>
          <p:cNvSpPr>
            <a:spLocks noEditPoints="1"/>
          </p:cNvSpPr>
          <p:nvPr/>
        </p:nvSpPr>
        <p:spPr bwMode="auto">
          <a:xfrm>
            <a:off x="5382932" y="3143210"/>
            <a:ext cx="1527343" cy="773352"/>
          </a:xfrm>
          <a:custGeom>
            <a:avLst/>
            <a:gdLst>
              <a:gd name="T0" fmla="*/ 763 w 1861"/>
              <a:gd name="T1" fmla="*/ 185 h 796"/>
              <a:gd name="T2" fmla="*/ 534 w 1861"/>
              <a:gd name="T3" fmla="*/ 581 h 796"/>
              <a:gd name="T4" fmla="*/ 546 w 1861"/>
              <a:gd name="T5" fmla="*/ 563 h 796"/>
              <a:gd name="T6" fmla="*/ 594 w 1861"/>
              <a:gd name="T7" fmla="*/ 584 h 796"/>
              <a:gd name="T8" fmla="*/ 592 w 1861"/>
              <a:gd name="T9" fmla="*/ 619 h 796"/>
              <a:gd name="T10" fmla="*/ 580 w 1861"/>
              <a:gd name="T11" fmla="*/ 663 h 796"/>
              <a:gd name="T12" fmla="*/ 548 w 1861"/>
              <a:gd name="T13" fmla="*/ 650 h 796"/>
              <a:gd name="T14" fmla="*/ 536 w 1861"/>
              <a:gd name="T15" fmla="*/ 634 h 796"/>
              <a:gd name="T16" fmla="*/ 156 w 1861"/>
              <a:gd name="T17" fmla="*/ 6 h 796"/>
              <a:gd name="T18" fmla="*/ 1145 w 1861"/>
              <a:gd name="T19" fmla="*/ 210 h 796"/>
              <a:gd name="T20" fmla="*/ 713 w 1861"/>
              <a:gd name="T21" fmla="*/ 273 h 796"/>
              <a:gd name="T22" fmla="*/ 734 w 1861"/>
              <a:gd name="T23" fmla="*/ 312 h 796"/>
              <a:gd name="T24" fmla="*/ 761 w 1861"/>
              <a:gd name="T25" fmla="*/ 317 h 796"/>
              <a:gd name="T26" fmla="*/ 824 w 1861"/>
              <a:gd name="T27" fmla="*/ 271 h 796"/>
              <a:gd name="T28" fmla="*/ 1245 w 1861"/>
              <a:gd name="T29" fmla="*/ 429 h 796"/>
              <a:gd name="T30" fmla="*/ 1253 w 1861"/>
              <a:gd name="T31" fmla="*/ 440 h 796"/>
              <a:gd name="T32" fmla="*/ 1247 w 1861"/>
              <a:gd name="T33" fmla="*/ 490 h 796"/>
              <a:gd name="T34" fmla="*/ 1014 w 1861"/>
              <a:gd name="T35" fmla="*/ 419 h 796"/>
              <a:gd name="T36" fmla="*/ 1168 w 1861"/>
              <a:gd name="T37" fmla="*/ 548 h 796"/>
              <a:gd name="T38" fmla="*/ 1158 w 1861"/>
              <a:gd name="T39" fmla="*/ 575 h 796"/>
              <a:gd name="T40" fmla="*/ 928 w 1861"/>
              <a:gd name="T41" fmla="*/ 492 h 796"/>
              <a:gd name="T42" fmla="*/ 1097 w 1861"/>
              <a:gd name="T43" fmla="*/ 623 h 796"/>
              <a:gd name="T44" fmla="*/ 1074 w 1861"/>
              <a:gd name="T45" fmla="*/ 669 h 796"/>
              <a:gd name="T46" fmla="*/ 1005 w 1861"/>
              <a:gd name="T47" fmla="*/ 694 h 796"/>
              <a:gd name="T48" fmla="*/ 999 w 1861"/>
              <a:gd name="T49" fmla="*/ 723 h 796"/>
              <a:gd name="T50" fmla="*/ 978 w 1861"/>
              <a:gd name="T51" fmla="*/ 750 h 796"/>
              <a:gd name="T52" fmla="*/ 870 w 1861"/>
              <a:gd name="T53" fmla="*/ 665 h 796"/>
              <a:gd name="T54" fmla="*/ 849 w 1861"/>
              <a:gd name="T55" fmla="*/ 646 h 796"/>
              <a:gd name="T56" fmla="*/ 807 w 1861"/>
              <a:gd name="T57" fmla="*/ 634 h 796"/>
              <a:gd name="T58" fmla="*/ 776 w 1861"/>
              <a:gd name="T59" fmla="*/ 661 h 796"/>
              <a:gd name="T60" fmla="*/ 780 w 1861"/>
              <a:gd name="T61" fmla="*/ 604 h 796"/>
              <a:gd name="T62" fmla="*/ 738 w 1861"/>
              <a:gd name="T63" fmla="*/ 581 h 796"/>
              <a:gd name="T64" fmla="*/ 697 w 1861"/>
              <a:gd name="T65" fmla="*/ 590 h 796"/>
              <a:gd name="T66" fmla="*/ 690 w 1861"/>
              <a:gd name="T67" fmla="*/ 707 h 796"/>
              <a:gd name="T68" fmla="*/ 703 w 1861"/>
              <a:gd name="T69" fmla="*/ 732 h 796"/>
              <a:gd name="T70" fmla="*/ 749 w 1861"/>
              <a:gd name="T71" fmla="*/ 755 h 796"/>
              <a:gd name="T72" fmla="*/ 799 w 1861"/>
              <a:gd name="T73" fmla="*/ 715 h 796"/>
              <a:gd name="T74" fmla="*/ 803 w 1861"/>
              <a:gd name="T75" fmla="*/ 750 h 796"/>
              <a:gd name="T76" fmla="*/ 824 w 1861"/>
              <a:gd name="T77" fmla="*/ 769 h 796"/>
              <a:gd name="T78" fmla="*/ 849 w 1861"/>
              <a:gd name="T79" fmla="*/ 778 h 796"/>
              <a:gd name="T80" fmla="*/ 980 w 1861"/>
              <a:gd name="T81" fmla="*/ 796 h 796"/>
              <a:gd name="T82" fmla="*/ 1018 w 1861"/>
              <a:gd name="T83" fmla="*/ 778 h 796"/>
              <a:gd name="T84" fmla="*/ 1047 w 1861"/>
              <a:gd name="T85" fmla="*/ 730 h 796"/>
              <a:gd name="T86" fmla="*/ 1070 w 1861"/>
              <a:gd name="T87" fmla="*/ 719 h 796"/>
              <a:gd name="T88" fmla="*/ 1112 w 1861"/>
              <a:gd name="T89" fmla="*/ 698 h 796"/>
              <a:gd name="T90" fmla="*/ 1133 w 1861"/>
              <a:gd name="T91" fmla="*/ 663 h 796"/>
              <a:gd name="T92" fmla="*/ 1141 w 1861"/>
              <a:gd name="T93" fmla="*/ 638 h 796"/>
              <a:gd name="T94" fmla="*/ 1195 w 1861"/>
              <a:gd name="T95" fmla="*/ 602 h 796"/>
              <a:gd name="T96" fmla="*/ 1861 w 1861"/>
              <a:gd name="T97" fmla="*/ 452 h 796"/>
              <a:gd name="T98" fmla="*/ 617 w 1861"/>
              <a:gd name="T99" fmla="*/ 569 h 796"/>
              <a:gd name="T100" fmla="*/ 611 w 1861"/>
              <a:gd name="T101" fmla="*/ 652 h 796"/>
              <a:gd name="T102" fmla="*/ 619 w 1861"/>
              <a:gd name="T103" fmla="*/ 684 h 796"/>
              <a:gd name="T104" fmla="*/ 659 w 1861"/>
              <a:gd name="T105" fmla="*/ 702 h 796"/>
              <a:gd name="T106" fmla="*/ 678 w 1861"/>
              <a:gd name="T107" fmla="*/ 607 h 796"/>
              <a:gd name="T108" fmla="*/ 667 w 1861"/>
              <a:gd name="T109" fmla="*/ 586 h 796"/>
              <a:gd name="T110" fmla="*/ 617 w 1861"/>
              <a:gd name="T111" fmla="*/ 569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61" h="796">
                <a:moveTo>
                  <a:pt x="156" y="6"/>
                </a:moveTo>
                <a:lnTo>
                  <a:pt x="605" y="150"/>
                </a:lnTo>
                <a:lnTo>
                  <a:pt x="594" y="177"/>
                </a:lnTo>
                <a:lnTo>
                  <a:pt x="763" y="185"/>
                </a:lnTo>
                <a:lnTo>
                  <a:pt x="722" y="231"/>
                </a:lnTo>
                <a:lnTo>
                  <a:pt x="580" y="221"/>
                </a:lnTo>
                <a:lnTo>
                  <a:pt x="475" y="544"/>
                </a:lnTo>
                <a:lnTo>
                  <a:pt x="534" y="581"/>
                </a:lnTo>
                <a:lnTo>
                  <a:pt x="534" y="581"/>
                </a:lnTo>
                <a:lnTo>
                  <a:pt x="538" y="561"/>
                </a:lnTo>
                <a:lnTo>
                  <a:pt x="538" y="561"/>
                </a:lnTo>
                <a:lnTo>
                  <a:pt x="546" y="563"/>
                </a:lnTo>
                <a:lnTo>
                  <a:pt x="567" y="569"/>
                </a:lnTo>
                <a:lnTo>
                  <a:pt x="578" y="573"/>
                </a:lnTo>
                <a:lnTo>
                  <a:pt x="586" y="579"/>
                </a:lnTo>
                <a:lnTo>
                  <a:pt x="594" y="584"/>
                </a:lnTo>
                <a:lnTo>
                  <a:pt x="596" y="590"/>
                </a:lnTo>
                <a:lnTo>
                  <a:pt x="596" y="590"/>
                </a:lnTo>
                <a:lnTo>
                  <a:pt x="596" y="602"/>
                </a:lnTo>
                <a:lnTo>
                  <a:pt x="592" y="619"/>
                </a:lnTo>
                <a:lnTo>
                  <a:pt x="596" y="621"/>
                </a:lnTo>
                <a:lnTo>
                  <a:pt x="590" y="632"/>
                </a:lnTo>
                <a:lnTo>
                  <a:pt x="590" y="632"/>
                </a:lnTo>
                <a:lnTo>
                  <a:pt x="580" y="663"/>
                </a:lnTo>
                <a:lnTo>
                  <a:pt x="580" y="663"/>
                </a:lnTo>
                <a:lnTo>
                  <a:pt x="576" y="661"/>
                </a:lnTo>
                <a:lnTo>
                  <a:pt x="563" y="657"/>
                </a:lnTo>
                <a:lnTo>
                  <a:pt x="548" y="650"/>
                </a:lnTo>
                <a:lnTo>
                  <a:pt x="542" y="644"/>
                </a:lnTo>
                <a:lnTo>
                  <a:pt x="538" y="638"/>
                </a:lnTo>
                <a:lnTo>
                  <a:pt x="538" y="638"/>
                </a:lnTo>
                <a:lnTo>
                  <a:pt x="536" y="634"/>
                </a:lnTo>
                <a:lnTo>
                  <a:pt x="461" y="588"/>
                </a:lnTo>
                <a:lnTo>
                  <a:pt x="448" y="627"/>
                </a:lnTo>
                <a:lnTo>
                  <a:pt x="0" y="483"/>
                </a:lnTo>
                <a:lnTo>
                  <a:pt x="156" y="6"/>
                </a:lnTo>
                <a:lnTo>
                  <a:pt x="156" y="6"/>
                </a:lnTo>
                <a:close/>
                <a:moveTo>
                  <a:pt x="1260" y="133"/>
                </a:moveTo>
                <a:lnTo>
                  <a:pt x="1272" y="171"/>
                </a:lnTo>
                <a:lnTo>
                  <a:pt x="1145" y="210"/>
                </a:lnTo>
                <a:lnTo>
                  <a:pt x="1014" y="150"/>
                </a:lnTo>
                <a:lnTo>
                  <a:pt x="828" y="166"/>
                </a:lnTo>
                <a:lnTo>
                  <a:pt x="713" y="273"/>
                </a:lnTo>
                <a:lnTo>
                  <a:pt x="713" y="273"/>
                </a:lnTo>
                <a:lnTo>
                  <a:pt x="715" y="281"/>
                </a:lnTo>
                <a:lnTo>
                  <a:pt x="722" y="296"/>
                </a:lnTo>
                <a:lnTo>
                  <a:pt x="728" y="306"/>
                </a:lnTo>
                <a:lnTo>
                  <a:pt x="734" y="312"/>
                </a:lnTo>
                <a:lnTo>
                  <a:pt x="740" y="319"/>
                </a:lnTo>
                <a:lnTo>
                  <a:pt x="751" y="321"/>
                </a:lnTo>
                <a:lnTo>
                  <a:pt x="751" y="321"/>
                </a:lnTo>
                <a:lnTo>
                  <a:pt x="761" y="317"/>
                </a:lnTo>
                <a:lnTo>
                  <a:pt x="776" y="310"/>
                </a:lnTo>
                <a:lnTo>
                  <a:pt x="788" y="302"/>
                </a:lnTo>
                <a:lnTo>
                  <a:pt x="803" y="289"/>
                </a:lnTo>
                <a:lnTo>
                  <a:pt x="824" y="271"/>
                </a:lnTo>
                <a:lnTo>
                  <a:pt x="834" y="260"/>
                </a:lnTo>
                <a:lnTo>
                  <a:pt x="970" y="267"/>
                </a:lnTo>
                <a:lnTo>
                  <a:pt x="1245" y="429"/>
                </a:lnTo>
                <a:lnTo>
                  <a:pt x="1245" y="429"/>
                </a:lnTo>
                <a:lnTo>
                  <a:pt x="1245" y="429"/>
                </a:lnTo>
                <a:lnTo>
                  <a:pt x="1249" y="431"/>
                </a:lnTo>
                <a:lnTo>
                  <a:pt x="1249" y="431"/>
                </a:lnTo>
                <a:lnTo>
                  <a:pt x="1253" y="440"/>
                </a:lnTo>
                <a:lnTo>
                  <a:pt x="1256" y="450"/>
                </a:lnTo>
                <a:lnTo>
                  <a:pt x="1253" y="463"/>
                </a:lnTo>
                <a:lnTo>
                  <a:pt x="1251" y="477"/>
                </a:lnTo>
                <a:lnTo>
                  <a:pt x="1247" y="490"/>
                </a:lnTo>
                <a:lnTo>
                  <a:pt x="1241" y="502"/>
                </a:lnTo>
                <a:lnTo>
                  <a:pt x="1233" y="513"/>
                </a:lnTo>
                <a:lnTo>
                  <a:pt x="1224" y="517"/>
                </a:lnTo>
                <a:lnTo>
                  <a:pt x="1014" y="419"/>
                </a:lnTo>
                <a:lnTo>
                  <a:pt x="995" y="458"/>
                </a:lnTo>
                <a:lnTo>
                  <a:pt x="1168" y="540"/>
                </a:lnTo>
                <a:lnTo>
                  <a:pt x="1168" y="540"/>
                </a:lnTo>
                <a:lnTo>
                  <a:pt x="1168" y="548"/>
                </a:lnTo>
                <a:lnTo>
                  <a:pt x="1168" y="554"/>
                </a:lnTo>
                <a:lnTo>
                  <a:pt x="1168" y="554"/>
                </a:lnTo>
                <a:lnTo>
                  <a:pt x="1164" y="565"/>
                </a:lnTo>
                <a:lnTo>
                  <a:pt x="1158" y="575"/>
                </a:lnTo>
                <a:lnTo>
                  <a:pt x="1158" y="575"/>
                </a:lnTo>
                <a:lnTo>
                  <a:pt x="1149" y="586"/>
                </a:lnTo>
                <a:lnTo>
                  <a:pt x="1139" y="592"/>
                </a:lnTo>
                <a:lnTo>
                  <a:pt x="928" y="492"/>
                </a:lnTo>
                <a:lnTo>
                  <a:pt x="909" y="534"/>
                </a:lnTo>
                <a:lnTo>
                  <a:pt x="1095" y="619"/>
                </a:lnTo>
                <a:lnTo>
                  <a:pt x="1095" y="619"/>
                </a:lnTo>
                <a:lnTo>
                  <a:pt x="1097" y="623"/>
                </a:lnTo>
                <a:lnTo>
                  <a:pt x="1095" y="629"/>
                </a:lnTo>
                <a:lnTo>
                  <a:pt x="1091" y="646"/>
                </a:lnTo>
                <a:lnTo>
                  <a:pt x="1080" y="663"/>
                </a:lnTo>
                <a:lnTo>
                  <a:pt x="1074" y="669"/>
                </a:lnTo>
                <a:lnTo>
                  <a:pt x="1068" y="673"/>
                </a:lnTo>
                <a:lnTo>
                  <a:pt x="868" y="579"/>
                </a:lnTo>
                <a:lnTo>
                  <a:pt x="849" y="621"/>
                </a:lnTo>
                <a:lnTo>
                  <a:pt x="1005" y="694"/>
                </a:lnTo>
                <a:lnTo>
                  <a:pt x="1005" y="694"/>
                </a:lnTo>
                <a:lnTo>
                  <a:pt x="1005" y="700"/>
                </a:lnTo>
                <a:lnTo>
                  <a:pt x="1005" y="707"/>
                </a:lnTo>
                <a:lnTo>
                  <a:pt x="999" y="723"/>
                </a:lnTo>
                <a:lnTo>
                  <a:pt x="995" y="732"/>
                </a:lnTo>
                <a:lnTo>
                  <a:pt x="991" y="740"/>
                </a:lnTo>
                <a:lnTo>
                  <a:pt x="984" y="746"/>
                </a:lnTo>
                <a:lnTo>
                  <a:pt x="978" y="750"/>
                </a:lnTo>
                <a:lnTo>
                  <a:pt x="865" y="696"/>
                </a:lnTo>
                <a:lnTo>
                  <a:pt x="865" y="696"/>
                </a:lnTo>
                <a:lnTo>
                  <a:pt x="870" y="677"/>
                </a:lnTo>
                <a:lnTo>
                  <a:pt x="870" y="665"/>
                </a:lnTo>
                <a:lnTo>
                  <a:pt x="870" y="665"/>
                </a:lnTo>
                <a:lnTo>
                  <a:pt x="865" y="659"/>
                </a:lnTo>
                <a:lnTo>
                  <a:pt x="857" y="652"/>
                </a:lnTo>
                <a:lnTo>
                  <a:pt x="849" y="646"/>
                </a:lnTo>
                <a:lnTo>
                  <a:pt x="836" y="642"/>
                </a:lnTo>
                <a:lnTo>
                  <a:pt x="815" y="636"/>
                </a:lnTo>
                <a:lnTo>
                  <a:pt x="807" y="634"/>
                </a:lnTo>
                <a:lnTo>
                  <a:pt x="807" y="634"/>
                </a:lnTo>
                <a:lnTo>
                  <a:pt x="801" y="667"/>
                </a:lnTo>
                <a:lnTo>
                  <a:pt x="778" y="657"/>
                </a:lnTo>
                <a:lnTo>
                  <a:pt x="776" y="661"/>
                </a:lnTo>
                <a:lnTo>
                  <a:pt x="776" y="661"/>
                </a:lnTo>
                <a:lnTo>
                  <a:pt x="780" y="629"/>
                </a:lnTo>
                <a:lnTo>
                  <a:pt x="782" y="611"/>
                </a:lnTo>
                <a:lnTo>
                  <a:pt x="782" y="611"/>
                </a:lnTo>
                <a:lnTo>
                  <a:pt x="780" y="604"/>
                </a:lnTo>
                <a:lnTo>
                  <a:pt x="778" y="600"/>
                </a:lnTo>
                <a:lnTo>
                  <a:pt x="767" y="594"/>
                </a:lnTo>
                <a:lnTo>
                  <a:pt x="755" y="588"/>
                </a:lnTo>
                <a:lnTo>
                  <a:pt x="738" y="581"/>
                </a:lnTo>
                <a:lnTo>
                  <a:pt x="711" y="573"/>
                </a:lnTo>
                <a:lnTo>
                  <a:pt x="699" y="569"/>
                </a:lnTo>
                <a:lnTo>
                  <a:pt x="699" y="569"/>
                </a:lnTo>
                <a:lnTo>
                  <a:pt x="697" y="590"/>
                </a:lnTo>
                <a:lnTo>
                  <a:pt x="690" y="634"/>
                </a:lnTo>
                <a:lnTo>
                  <a:pt x="690" y="661"/>
                </a:lnTo>
                <a:lnTo>
                  <a:pt x="688" y="684"/>
                </a:lnTo>
                <a:lnTo>
                  <a:pt x="690" y="707"/>
                </a:lnTo>
                <a:lnTo>
                  <a:pt x="692" y="715"/>
                </a:lnTo>
                <a:lnTo>
                  <a:pt x="694" y="721"/>
                </a:lnTo>
                <a:lnTo>
                  <a:pt x="694" y="721"/>
                </a:lnTo>
                <a:lnTo>
                  <a:pt x="703" y="732"/>
                </a:lnTo>
                <a:lnTo>
                  <a:pt x="711" y="740"/>
                </a:lnTo>
                <a:lnTo>
                  <a:pt x="722" y="746"/>
                </a:lnTo>
                <a:lnTo>
                  <a:pt x="732" y="750"/>
                </a:lnTo>
                <a:lnTo>
                  <a:pt x="749" y="755"/>
                </a:lnTo>
                <a:lnTo>
                  <a:pt x="757" y="757"/>
                </a:lnTo>
                <a:lnTo>
                  <a:pt x="757" y="757"/>
                </a:lnTo>
                <a:lnTo>
                  <a:pt x="767" y="700"/>
                </a:lnTo>
                <a:lnTo>
                  <a:pt x="799" y="715"/>
                </a:lnTo>
                <a:lnTo>
                  <a:pt x="799" y="715"/>
                </a:lnTo>
                <a:lnTo>
                  <a:pt x="799" y="736"/>
                </a:lnTo>
                <a:lnTo>
                  <a:pt x="801" y="744"/>
                </a:lnTo>
                <a:lnTo>
                  <a:pt x="803" y="750"/>
                </a:lnTo>
                <a:lnTo>
                  <a:pt x="803" y="750"/>
                </a:lnTo>
                <a:lnTo>
                  <a:pt x="809" y="757"/>
                </a:lnTo>
                <a:lnTo>
                  <a:pt x="815" y="763"/>
                </a:lnTo>
                <a:lnTo>
                  <a:pt x="824" y="769"/>
                </a:lnTo>
                <a:lnTo>
                  <a:pt x="830" y="771"/>
                </a:lnTo>
                <a:lnTo>
                  <a:pt x="845" y="775"/>
                </a:lnTo>
                <a:lnTo>
                  <a:pt x="849" y="778"/>
                </a:lnTo>
                <a:lnTo>
                  <a:pt x="849" y="778"/>
                </a:lnTo>
                <a:lnTo>
                  <a:pt x="857" y="742"/>
                </a:lnTo>
                <a:lnTo>
                  <a:pt x="966" y="794"/>
                </a:lnTo>
                <a:lnTo>
                  <a:pt x="974" y="796"/>
                </a:lnTo>
                <a:lnTo>
                  <a:pt x="980" y="796"/>
                </a:lnTo>
                <a:lnTo>
                  <a:pt x="980" y="796"/>
                </a:lnTo>
                <a:lnTo>
                  <a:pt x="995" y="792"/>
                </a:lnTo>
                <a:lnTo>
                  <a:pt x="1005" y="786"/>
                </a:lnTo>
                <a:lnTo>
                  <a:pt x="1018" y="778"/>
                </a:lnTo>
                <a:lnTo>
                  <a:pt x="1026" y="767"/>
                </a:lnTo>
                <a:lnTo>
                  <a:pt x="1034" y="755"/>
                </a:lnTo>
                <a:lnTo>
                  <a:pt x="1041" y="742"/>
                </a:lnTo>
                <a:lnTo>
                  <a:pt x="1047" y="730"/>
                </a:lnTo>
                <a:lnTo>
                  <a:pt x="1049" y="715"/>
                </a:lnTo>
                <a:lnTo>
                  <a:pt x="1055" y="719"/>
                </a:lnTo>
                <a:lnTo>
                  <a:pt x="1064" y="721"/>
                </a:lnTo>
                <a:lnTo>
                  <a:pt x="1070" y="719"/>
                </a:lnTo>
                <a:lnTo>
                  <a:pt x="1070" y="719"/>
                </a:lnTo>
                <a:lnTo>
                  <a:pt x="1085" y="715"/>
                </a:lnTo>
                <a:lnTo>
                  <a:pt x="1099" y="707"/>
                </a:lnTo>
                <a:lnTo>
                  <a:pt x="1112" y="698"/>
                </a:lnTo>
                <a:lnTo>
                  <a:pt x="1120" y="686"/>
                </a:lnTo>
                <a:lnTo>
                  <a:pt x="1120" y="686"/>
                </a:lnTo>
                <a:lnTo>
                  <a:pt x="1126" y="675"/>
                </a:lnTo>
                <a:lnTo>
                  <a:pt x="1133" y="663"/>
                </a:lnTo>
                <a:lnTo>
                  <a:pt x="1137" y="650"/>
                </a:lnTo>
                <a:lnTo>
                  <a:pt x="1139" y="638"/>
                </a:lnTo>
                <a:lnTo>
                  <a:pt x="1141" y="638"/>
                </a:lnTo>
                <a:lnTo>
                  <a:pt x="1141" y="638"/>
                </a:lnTo>
                <a:lnTo>
                  <a:pt x="1158" y="632"/>
                </a:lnTo>
                <a:lnTo>
                  <a:pt x="1172" y="623"/>
                </a:lnTo>
                <a:lnTo>
                  <a:pt x="1185" y="613"/>
                </a:lnTo>
                <a:lnTo>
                  <a:pt x="1195" y="602"/>
                </a:lnTo>
                <a:lnTo>
                  <a:pt x="1195" y="600"/>
                </a:lnTo>
                <a:lnTo>
                  <a:pt x="1381" y="554"/>
                </a:lnTo>
                <a:lnTo>
                  <a:pt x="1391" y="584"/>
                </a:lnTo>
                <a:lnTo>
                  <a:pt x="1861" y="452"/>
                </a:lnTo>
                <a:lnTo>
                  <a:pt x="1731" y="0"/>
                </a:lnTo>
                <a:lnTo>
                  <a:pt x="1260" y="133"/>
                </a:lnTo>
                <a:lnTo>
                  <a:pt x="1260" y="133"/>
                </a:lnTo>
                <a:close/>
                <a:moveTo>
                  <a:pt x="617" y="569"/>
                </a:moveTo>
                <a:lnTo>
                  <a:pt x="617" y="569"/>
                </a:lnTo>
                <a:lnTo>
                  <a:pt x="615" y="584"/>
                </a:lnTo>
                <a:lnTo>
                  <a:pt x="613" y="615"/>
                </a:lnTo>
                <a:lnTo>
                  <a:pt x="611" y="652"/>
                </a:lnTo>
                <a:lnTo>
                  <a:pt x="611" y="667"/>
                </a:lnTo>
                <a:lnTo>
                  <a:pt x="615" y="677"/>
                </a:lnTo>
                <a:lnTo>
                  <a:pt x="615" y="677"/>
                </a:lnTo>
                <a:lnTo>
                  <a:pt x="619" y="684"/>
                </a:lnTo>
                <a:lnTo>
                  <a:pt x="626" y="690"/>
                </a:lnTo>
                <a:lnTo>
                  <a:pt x="640" y="698"/>
                </a:lnTo>
                <a:lnTo>
                  <a:pt x="653" y="702"/>
                </a:lnTo>
                <a:lnTo>
                  <a:pt x="659" y="702"/>
                </a:lnTo>
                <a:lnTo>
                  <a:pt x="659" y="702"/>
                </a:lnTo>
                <a:lnTo>
                  <a:pt x="669" y="657"/>
                </a:lnTo>
                <a:lnTo>
                  <a:pt x="676" y="621"/>
                </a:lnTo>
                <a:lnTo>
                  <a:pt x="678" y="607"/>
                </a:lnTo>
                <a:lnTo>
                  <a:pt x="678" y="598"/>
                </a:lnTo>
                <a:lnTo>
                  <a:pt x="678" y="598"/>
                </a:lnTo>
                <a:lnTo>
                  <a:pt x="674" y="592"/>
                </a:lnTo>
                <a:lnTo>
                  <a:pt x="667" y="586"/>
                </a:lnTo>
                <a:lnTo>
                  <a:pt x="657" y="581"/>
                </a:lnTo>
                <a:lnTo>
                  <a:pt x="646" y="577"/>
                </a:lnTo>
                <a:lnTo>
                  <a:pt x="628" y="571"/>
                </a:lnTo>
                <a:lnTo>
                  <a:pt x="617" y="569"/>
                </a:lnTo>
                <a:lnTo>
                  <a:pt x="617" y="5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4619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816">
        <p14:flythrough/>
      </p:transition>
    </mc:Choice>
    <mc:Fallback xmlns="">
      <p:transition spd="slow" advTm="48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30" grpId="0"/>
      <p:bldP spid="31" grpId="0"/>
      <p:bldP spid="34" grpId="0" animBg="1"/>
      <p:bldP spid="3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84B540C-8C81-452F-A647-8055B5CAF2D2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_PLAYERS_CUSTOMIZATION" val="UEsDBBQAAgAIAHa4w0T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E0W20iBzn2SKSsAAKVOAAAXAAAAdW5pdmVyc2FsL3VuaXZlcnNhbC5wbmftfAlUU1e7Nh2srbZabSqiDJ/IkEhICqjIlHy1RARUTBAhQKAaIs4IyBCBYGstyhSBkKgM0SBF5hKUMZBaa0ISJaIFpAFSTWKUAJGEKWS6CWrVDuu/6//vXeu/d7nEBTnn7Pd59vO++93vPmfnnN25w+eTRasWmZiYfOK71RtlYvJ+ponJu2MffmA44vMF0dHw6514lM9mk7pu86eGD+9Hf7n9SxOTBuJizZ4Fhs8fHduKjjcxWXLT+P8ddszVKBOTHe6+3l/uSo4YG4ohJkSjYV/DPrP6aenXP6/eTlopPN/p8gPj3ge2tDPvLL9+8OKloPdsrqzbeu38vz8M2rYzK+/Mxg9ONX269v1fUDTH07uPEZjxykFcwtTFhDujF/Bt8utEFzdnF5kwojH68Uhjd52X8vssROdMhxzD0Ch4ptCOyXs3mpnaIwZmJolRk7CnJ+8tcFT6IUmFvd3GY6PB7pfzvkJODskJzYOfGg6c1Pq7Hgdm6uR6Xf2g8YqTyrzcJ59ExBkF+Lc7zTVV6iEEBb9r+HQMdm9Zx+XQdwx//qRCAkouac62MVVFTFC/8dDg54iej1AA45/1GWGgTEu8OC9Y9Ys97PKTlm/USIBENplHTL0STpFQamXilkjNI1NeApvbCmYyyble/DXsljGlQdCT6CE/5CTLtXPikSnhoWlEa3I6L2w4buKn95aa7xI0jhEACNXFW/1M3VSwI5+NJoz2Q9TD063QLJqV7qEVrFgwO/sDogdTDDXwuD3Sl0mbupW4KMNK3WDlMYi5Fr5DTvgcoZqrySKnenLPSxTVbbJHOJJ3bxsWaPC7ye8Lx2uAmYBlIhrsdM9S7d2lFk05pGXY9hoeGztEZyTr1UI9V9FV4o/FwCJg4y08G3nFzuSZdmHaAztiEa7sfTMeq5NdKsC0RiKQpYKENetLmyUKzwqRkq9cXyoqxjbx+vHm0Bh2q7SVOx3gNfWrA9uSfXYifDebo/BrWk1kktofVGHZQcwMMrurtUbeZBD+ZEd7AaUUAWkLXJ4t1OfTcfikHro3ty12DzxijpQ1M1o0w05EN4OTWYl4OAsr1QIWYQXm0aQvReaK5LJP3R8PspqSHhr6jc+W9ANjlKp9+FImmKfGw1gEUBpdHkKZCQTnKC3Yd+LJWlYDmy3aJJLlSa+5d+OqaEB2BOFIfHbsaDVhqSPTai+GbPDwT24tvTSgaX/rh8TBW3lZihoryWZIV0bDkT7pu16mEtGjtK5baU1hEB4bdFmh2/Q4hDLms+acKGfMWl1LLEwjejW3H4dn0VKHWBae+CK+F6/flgM8bq3eN5CcPugEUG1i31a6dury6hFkIvaXWVhlbvyF4v42IJeO6zEFlccZyeTQQQIof7XBad2cEsYk+PRPivE85PvibwmOsvh+NtB0S8+5rCnchItY1CCci6UIoosknTJiBpZ/JK1YYIQHgEWHCptBh+ipqTpVeGBVthTI3zPMb5sYzMFugXXHkpP2IqYtygWoJiP+aKPOfd/AnGqV4BNegmqTTEmwTBotiue0RqO7EzAwoyrDQwNyIHfBTEsBdvB6IzhEoXsQzbDgsUrs8vbuG/3M7XFIE2EQB/oRAkAl1sjBnDnSO+xiwYNpyCCftp9Bla6RbIV1K5BXwPLOs55LBwiHXYetWLFr+b3JT9FTGqnaWlYtCt+nTcgxT0H7ITr19NEq4VduxNg6t/rDBcrI8YUGMVKSohFISFtj6mBh3vK9+Bud4CVxX3aCl7GGgKKVZe93LUhtsiAWYrPvfV3TXgPkOtFhghyij1Pc7dYcovxnLSRToXqsNF8QQibSgDIyf/swv7NsE0+NxdQQPXIbCTp2v2xjJm3kUBExPndo5u4mYeq4KJXlxJoxghdnGQZ+3AQMco8SN1FC/5c8WpuMDgDzKDU8hCqkGWyHWi95l1Cz2lSDZTZA1NIJ1px5euuRK1+vZHOmRcXGuIiDZ9Ik/WB+LMzS1pdMlH6tUklbLSPvF0f25VjvD7F0RWyHWeIe9imZMEN41h8KTxx9MGcZWhqT69XEmeZhTeajs5B2RpAAz7Q25rMNr/LSwn/4c5kx8S2cv9xkCQBh/GU+nw9MNu2cv+bYJaAxA/7+b+T7RoAbq3Uqql5lPGTyn7j8G9qHRiLv/Wdxzv96PwCeNjEYz8cwnv282NTa+sKCCx9d+KT3dssio42fvoPpVfxIxuQ9/xnIUoQ34dzt72+fOZh4fN7kZ3OGXC5PoXxnbV2/fZ/3Bg93I+DJj86eOV65z8fHSOmLNcvyIL2jT+ax7Wys75VftLB4btnbu21XY1nZPI1zZ7ZS/rC6fNlT1J3cXGNXvt5sbY2pGuhBGjlv2+p9xf8tyH81SLxYJaUykzUTbOjwXF+zJUN1J6Yz+X7R8HFU3A6RJq7OLXrA55XRHXBQuGXqsxv0YjecWzSuB/YKPG4OP/swg2e97wO3pAvwVwgV1MDUCwNBkkEi57MAz1i5l9vpV10pJlS9u8+uf7sfDTtd0P6KMOdpNIZx+7G7mW1PwkxB+/bXT6DbwBJolmFOC5xpOqFV3Hbhm3eXu7NbDpINFxusBLxxcSm4JLQqPrs6CrMckwBvhb/SwU1bs5j08FdUCfZ4pR+tetR+Bvo66yrvs4H+CbkNhTw/2rn7vq8ZrViHfGRsFk6uzQeKj78uQaUfadP1XdKVQW3/dEYWXm6zyK3kDQmW2+5w7HVjOQc7nt28w/5vSDjFlfyTPU6C/z/QMw9cfrp4x+u+Czq7vII8Yh7z9yCuayoK/oir/PsBQbRfKg26Fv2tddH2rqdX/ghP8WRgITD2YGX3hN3fs1wK1xxrZaz9W4CtuaCsv2+1tt/xH87wwivA+X/b65r4XvrWv+0fUrIOl/e3gojox//hDNYh7B/OlPFw/2RtXSXX+k0P9y3gPpsVEYWCR1N8wyBAlmLDN8j+TBOHdy6TRaFXcN4QthGM2Xd8KPvPFy+0Sn22QcIDx42zbf7Mg+g1HYL++fa/pBBlxWuWlBolP9Lz2U/v4ZbFc+O63xyl8TaneR5CVTf9nBvCLdi2h/C/Pj8ehUaqf+uHlJ4YqezflOGp1ygz+BtiqrOnOEHNBa+H1pikgW3ZbsyJk6uWGvS75cL3jI+pvu/XrdqY/630TgxBeUtEhBNiONUFbLwsTHgiGc7n4HA7ydEdxbtfBywDhtot8FuUTwJWnBeAcZaE2YdZRkcO+9Tv4NLtS5MfPdP1WSAyafe3vQZfvi4z356aqvjRM+lzieQAaBsdLCB6HFJstFo6cNSm3G/aTNZny4vDjD9B11mxV8mULWtVm6QbmnybutcSC/h7asLsZXEMCcw3txXM7WNjLOM9g9eqwhVuOVNlh1ehCUedSgNah17JNxiB2rULgeTmgAPOLmttt4urQGbmIX/0nHtSloHNnip7xsG4yw3LtaUy1pAvFuNHSi1OGIDLowV55q5xjMMFU2XgVdKiZlB4m7ILKxUxMDCWs1v/aPu28fVcJx/FyrK7nNbsNBZ2n3arZXQNP5Z+lMFwlG7odpKxpVT+V0ddX7m4mUL6vCwZ7Yd3isgv/NZGAJZf9Z1w7iNmK9ZypstqfOmebA7dUKX+LG4ZIACcRKlb6EcsY2xkPgboOdKGMF8QOW0Lyw0CF0pUjlnVNrZ3N1VMhDv2S2cH7NmYdIhvd0LHtqOlr5KSwN8vE7AatI5MTwV4lWlC9o0WjH0P2Igmi49w8wYxBbSotBqAHS+t8ciwHRrud8GGx44tkLSGSzxZsVAe8HsWxstNKBHZioq3VF7vDiGzuWqekiN1n67vrjhBkDx+FcqtHdl7sQ5BeXnE+Ipu+qdnSeC1Zcc4Ta1Ye7YZO1RuiqZEaZPhnDZcbKMnZdyzDgWw5VEu4qgSaV52/Cop02h8VdL62vIoFGCI+Yb3Qo/bIoKirnyMpoDwrUFXPkVT1oC2xiX1tKyNVtHrbKDCVUmTUdqgLFqtcmtdKMAQ3hgEvr17U8Vg2jWYfsLN1o0i4T3IHy2I7xKQkDLKz0HqrjuBr7JwilsTkEvgUQ5JxujbOG2xGTvyKadyfraTbId1J/pm5h+GwyzZZhyCjAa8dQ/4NcSDKK5CIJ0j6E2e8jyJU+CktyWcHtlnb4jSRvAp1LkcJd+JTjB3sL2vaM0TvFYEjNna3qF/V5mvKP/NTrJlUf5WVQOj0V4thlxoIKC/u7LNF+/ch2tHTtrgayRst3E6w/ejgiMszFdh0jwt2SrGls2L7U/ysOXFh1L1c263E8s8M2t4sLX44uLoPkl8fSaoFf+2vHwL8p8Bmfx5MXSwHQBYhj/ivPaPtk+eVlA7Z8eTmCny/J3e4oWcw13ZV1+2r4SmPlxsCu2cfdTh/9WyvKyb27oOX93HCvqvXMK92fDrvcbbXdBOQw0fYVzRLVSMGG/X1Xu64kt1WqG+I9WyXuRCVd2+lQHXPMzyscSLH7kSRK4QyxNPLg9xpa7i+G5phJf9aMa8NRQIJp5TTTcz0yYm7wdQ+AekafKUSPTV4qzmjrEjGdJLJ44+WPhc9k6NBCqs9hKfNw9cIVlCq/J082ltv3oi9zz1ueAgd/E+Du+ecT1J4ct/k+vG5eTTHDf1AzZsNyz49vYXObFELEnpVbZP/vJZAAnBaeXx7lZJs1pBLycDo6CSeM9Rrelu4S+GKTcCFn3b/2U6Fc94BfFjxfWpQQs+ElIo4iD+aiXq5cyruq/qjTeX6oK76x4Zb+BxpbluL80W8SII07lJjDKwz+w7ULjA9HmXcu/0d05fz6owFAj/kkONxZMVGa687TJDToXLJHiPXCRnWhTbR2y4/YAQpZ3owgmCmixjHPgw9eihUhE2/exUjO5xjGVE/pRBQa0fTzQkJ8zswUS18/qC6DB2Td8nPHa4FdTwT96m8Cju41u8oPukjYOxMhQVRdDhyR9cO7hlRNiJmCy56Rfo6b7mzqnhfHl0h2cMhR3CmzZUeg8eahkdYKw6byJ20UUcRFBHn0oO41C5kXA2CFm194rLout8wnSjRCGJVeri+V5JIZ3bLNNJHlSN2F7uWFsw5da9m4X9ATDHDe6Mi3m6VHF5adqTwnj3LQTK/TkVdsfzcYGxB51F0a4A/fKcsx/tB7gEO2bStZtY7y31PBYy8+zmUiYdnDQlPkKWjuE4cyvNrKSMuOB7Bkly2GHcVsuiCiphzuAcnSYlKPM4OSnK0f9yApLkkbEFpn0aYLWIuhLRDbxI14a45uY1Y9F9Pvn3DoAjVyV9koM6COZjbYxjKGcczJXHhcKSXnj8crVd+R3gd6WpCk6KP5OaWiwBpeRXr0Dwstuz+hZs9ysC8wW8/CknZ1iupGQH5UiSAN2pAUtCg86E36ID/Z42RsAyacgPy21WCbwXFQFcOW0M39YC8VicCpipWMmT+POcD7R6UmOmw5jiMXdFezErnj34PJW0HWQNeZd9HBo9uIxE+31XJi12h2jmE0yTobIaszOgjOb5WIIW51WvPH23JSWaUXMIDXCU21WNi82S5lIny6zSehV1QD8VaYay5R0ShZ7z7sFBPGnKtbVgPyjpoiPT50LB80ETfAd4uCrfHr3CC3kkZUAhhhiQKu4nM3hN1YPr8Sq0bjAl6LvwXuB3qE/Lz58lrefRgFuqsOG7P0xAIAs9xx9Aynswmlxal9suYfVtxAvV9rFoQLzUQ4hPTidt6U0UFVOOXmRoRu2gHlm4NSSPb/MZjFECABGWBKht5mP8efeAvD4BJtivaURdiH+eC4/3ZtNw2sW0glRPQnrP7GezeD0gkzbRXsji3YUIxpuUHfI0+TPpcPVycRX59E6YJe52MiiULF1Slld1yYw9+9NC2LMqCQZ5jZGy31EQxZxyCtxrK2PeS8wmHe6dcVDufD4M3M1w/jrnAWfVJh5lwV3gni3IvOyxqnvSukxalHmZAacRgqo7hAHkLI+OAlsxM4CIe7OBs3mUb2xFtoew+MErQK50A91zvEUGEgbzxoh5+Ue0HdzwFz7cgbLM9sgw3sv4qrWg2YhRfhdIsJZD4XURv/V+jigcLcgm+vRZ2Ys8q8fWiR64crbLa9CmCKfx33xZCtIGXnsOXag4hNQOX6oDthkGYC27/cCXG1Mfu1BBzOgLp567sH97RGgTOG1LJZ3gFkqH4FF9u2yR+XAsVQRenGGT/o4Dz0EUICTOA+EHDY4F62t0DZwSz6B34oJEM8sc0113+l1G3q5Jj75L9/ZDPdrFDAaiLCUrZctBAqIomDXtRoy1v7+VWyZYd/aRMT2rvHjmL4rZ9jtHVthLH1vIk33ePKrZK40ne3Cr5GE7XuTnuBm03vpAHYTpUjnXKZl8kRqTqHCdCA7x//RETIpAwH39cg70mzq/T+seY63UIaoO3oHA55l2PGB4qi6p0PZDLyi86EUYx6XnwzGRhf8KvwPX3ISThMxiyIslqU7cKi11WGwwM8G2gjLT3TAvCj8tT67plpNsP+wwzFFXNDrJ8ReMZqBU7Wg0b/l31ROKxtaX8z+9ezGUcSy5VXw/AI7pzqne+WJiF9ON9y5NqXqNlPdquo9y0BvmQkz3f0PFcXd3BEElyTImb1O+18zgrXSdNP1djwLqmCZbGp3m8IeFa4X6uXp926whoSdM3POHDoVZW6f4EZqULqXUqdrX7MWxvzkzCh/in/iD1REE0ibOcp7usR8/R+R14b2NDH+6sRuAsJYum68cFoYhAWeLfeY9bn74zw2eSo0r/VuBAV4JE1IDw/rZX+xhsROnDdPr8Iq0F40kTZm0+lSJQ32yVwGbj7jeFaGA65VwU3m6Xg21TJvsuUfVcKiDgjiP+SJlSVNcAQ14+rZQNya0hOyOX1O0uI9xp2RpvU/clyXxnLA8Lxs4VtXKnZmKhqsHggsvqWB8DAI9UxmQNjJ8jzff3d+/dnAFZaI+lGxOuBB++/HPU1MtjU/8I+fuXb66fMCfxb+PQ9ylbx0hPH5J0Q6BJAT4jQND7XkUpoet6Y+tv+dMyXdxMMuwGDA0sREiIGrZbeHmFVdCDdOstIGaNj2gSLZuNC7oPUhUnsfZPs7MbND4OtRzcQqLhpGkxb8yOkY3b0SgIIk+sQVjgeJs8dEzXW0NY1tzi7KE4cAKE79YUtYjw4QjSm4tAHI2uvUlM1LNrRvthMJglWUnN/E1QdC6XFrCHtK79jIy0wUoIFKqJUcvTfn3oxTZ7SdRH0hEDem5JWyzWzvzsdntFw0rYWq2h6P3vhxjZJ4May4sWoHgJINC/EoGe1zGV4YOD7mI9ybivyxyjm6FmTLKgFwdj0KWaMHV+c4gNUS+mzsBEUREfS9Wuwr7w6Beq0+P0m1qaS/EZa9AgPaQkxblZFNO27YmW0CXhYUOO5EWPwTzbo0ng8LyF4umFsQ1MUf3blJXkELtTu9KmgDHcTl81qxbVT6ViLRz9L+37mXvDhukug/wkIlpCeG/1kXakbN+C5/94euqzJKa1Umry7cZqEVhmsw4sfTD5klpTiXx4bDOrmwzxN3ZCCtfJxL1ck3W4eZw5vwgPHmq1jwMUE7yzSugnCr/9Wysz90WLJCZvj+cwaJ7c5sG0gcX5DUPJAG+5N3bb5O0MCfuAMlblCxbfsA8Bv+wOL42t3UQKoguGh//OE9dmBrwOPoAYHNYE9f6xWgwLlhvPQFmkU0rZR5nyKYtvM12HB0Ws6iI5COClB9u12i9OcBYFsxtugXYrS675BdnWea9iuPUz4tjSNykK2XOvmJAvvx+aswSVUQ3v0sR/QXEIetlHD6gbfXesbZVfQS9wlH+a9iWV+NRGU1CUAq9z77oJDDTu3vtCwFpwOVuxPlssOlBJm2r2POlmzKt85Rn/g8NuMZKbqI2Jk027GNNZ4ujPeGysD+S1eXa+af0kfq5/qVJq03UJOqEpibmf9ZKLAE/ccsUqntk+Hk0k66fgRLG+gljj47EpKz+olUDlka7wwUqM/krS2H46YFoqHElY7yn9umDyr+k3KWEZ6ckp21/hKrQQr9X+fTWkPcxS0VjZ+EfDH/zS/jyo9H7r+7d7XfovWXzY8DrCu8yLZhYC1esHQ2fSogWNr3GoxJitxbxs2vnxCeJI2VW2v2qv57/CnktJpOmvPYGpJNZJi0tEFBS8Xr+r8ri7ASMFdGeeB55JW0TCrPte9p+IQAhPfB6B0f2OgMQ6h+A7n9mehn4myuiB//ba70ubzv/MaKnE5TZ/ad+RgEzp7cjj5e+pfyW8v8GymPnaU8i9VORkaJA6tyvDrI+QRJB3ZzeHk644NmXMqwsvammeA0vhM/eOHVwCGfMH8G57YN6CuEpZUkfL7rpr/3y+AHohxoH53wraSsPsOlV8K6YryLGD4jSRrFWHlf7MPta+XTzUNiwE9sL8Vfyzdgs2kE8OIs8iFemMGdSMvJxg7UumeTU4jH6dlQhdMBO1ghhm/H6b90JKWXfVkhE2QlocoIonKVYo37cInrgb7zFcCsaprxwc6NMBGkOs5T/+jeCHpXl0pCdNvgiHCjEWuLvRzZMFmEZ+bZQC54aTX7XnjPNY58huegnA/THH0iNhX7ElKKpIS2/Ga9BPvF2XlRCTBWvzWDzdKIQ0ZKra9TENMrpncP8abctTWa8xoBuR6KbofSo+s79HzoZO3Pni0yKTUyg2KZsk29P/l6cedk6Sh9qPFuUiwLJgxHIzIsS+RK/hy6LSgCbZAlOMMstDxsJ6apkLL7bniNo0M/F7hj4G4c2RZ7Y2Fce4nvDmUz0SETpolT0nWbqGolkX2tR9CBovd+FKmAoJAvXE4jDH+2F8WYobEueMrawgV8p+GvUDNXT9oNkKJMc+v7R+AsA79a1oNNImGGRCfDlCbHXwCdYG0skBiNQh0yIWrPvx7/GQ3ukoSvFpK9EIsbHjpKA4YAty1yyKYk5CnuoB29oK565LpPlL2BhfECFW3pcCPye5Mqwbqyms6z8sMt4+KrTO8nSiSohkqQ0k1ISOPQad9zfCZpJq/U4wGoDePCc7RB+iy7mHXbNLAK48YgZg7Hr81H7Br8hiSDpkT0PYDx2EyjVsDI8aom9su6stW1ALgUFVOdqAz/G4fugFKk5S3rNk2l2+K8xkwvKPC98m6jeUn5L+f8XyleAe5kEDTudoWlrjHndkOfk3a8kC/5SzUpOWWm+xiM/GvUn9DX/qToeCnrfg/KntUCbwbaGfStGPx1DMT3/06CisYQ68d9T0lsUMOeqmXul3uRX3cDmWz9cLZz9wGOqh0iYHA4OFatfO0kzKpVX8+rZI9vb6Ctr9Kt9Dbln56Wn73gF89m8klElf9Bzt5v3Jcf9j24d3zbvmvyEV49yzs8Hh43slbudkEZfb+17S+gtof8XQgInRE9BAAw/0Z3UqXxkXLTfmH+mc0dGiS7FPw6VNgzCYgz1SSqh/47xplxyO6yCR6aGvmnXWMfeWGjlCbAAwazlFZtOeBUoW3ZUNg7Cbt1R8uHpyeklrh1Pt88Mt4eS2XecfN65Hk4Yiu8QvilFs2wFwrjvZYnEdxjSCIahzl35+OxUifuAnJ6AVSkeGJ8oOaizZ3zIxM8ohVB88ejqsk9Dj+p/+SyAMdIiSh5IRAMc+WmtWuelcM2zW+8t9XzGdVImdqSqHnCCclPgf5KZPYwk0dZCvwyzl/gtyqsJcGpkCPbX+B/ITzDeI40EpSh0IaVHLNM1EzdhoIOKZHSpKGpoq+VatdiJrqenmvlO5BsqX4UOuI81jS8iFhx2tYQSN2TSSNvx6cXYaTNpyzYyTn+YmZrNI0dOtcy4vOmdxG1IUlw0YB3IDXU1m2abdBvMKyY5D9jFNPJbbtr59pBoNracOHxu4WZ7TieekZdaHFU06pqv9VHRt/lRJLxHdCGwwoDs0c10n7EhXicwJE1reaIIibbacobww5sBZCie+jgl7qBdqJNXPuaqD5WZcwQJVZKBaFViVGox+2wezmj1MsBJlFuG3OrYbEWMtMB6RpCl2usJZHYLVx3sNa7d9mYIYpqBfj0o7aORibjahG8at/nlkWzW4tMHP7qWahbGLZFYIHjZxPiKnYuqDNbj0PTt3S7EVsghRez4v7hzOJaolq+lg4kphTP1JwbVF94M5vajyPV+xbHRO/LzozXjVAYJDC3hCqbaJpx/ZFCv2PhWXoso9Ti55aPjaOR6y+jRgnlVcq+D0+kYSzmdbid196tOzeXtPYjPdWMmVJLEm9ClyjAYC8f7GzCPx+XRoA2ofVe8zwIsylb6bXEjJfDuAX1jXabDhpddCy8V5Qj9r0HSyVYVXZwJdgOZvZoTS5Ze1DaCpeub+ILYXLxH7gVlCCzCr3Yqto8TX5AgcjMjxg4oxOvYHdQ/Bblg1gJBr3+bp94S+t9MyBf5C0GrFeq1HfXXumYC3+7TeQvyFuQtyFuQtyBvQd6CvAX5nwty17ihSY7a6S2+znm1o/iycR/lo3ahdrzDf/OyPCubxjUutJftr3Q+Ow0NZ8w+ypqBfILwhixxWdN4+aJZ8OX/wg3GrxrGzBr3BRuvM/m/tvGiYe66zPkdy6kakRUzWZ4iTJmoS+qQPbqcYenu5lZfHNntIg1LszSaW0Lun+jdMAmO001UpM9V9Lf18ZsGokcjLVJWuOnbR93rMIC0qerIjmS1QBhROlrJVT1mVPONXxmeHjVuJOIMi2M/a+3jS3endfsP7GuyFK1TbOjgStMx/ZBM3bOl+h89bwRSlHUwatFclw8sbmdtmPp05OzpLChhIqserXNNV7qaEj0VXTfUQr2uv0Y67jn1a2C95wx19hf7iOtHVQmcRF6Cv+pizlinbqqeeXAohNBbL8MJ1zZPrBxKlBNm2l3h/KJQnVW2YJb4a0PSJ6VcvEEY7bkiu6MiYUfFyPwWPjwUV3RQ6NXVP90Uk92aiFx/aPFzUl0LZlYLZ1k3byVdJ4x9s9Ay+Q6dtA1dirImzGakzz5L7LBIWstPW0TzlMbgeWERoCwUK7seoXlA1D4ot42c5glGi8ZYbamRV1I5bRO6OKHflFfcamLDdQys3xwu5KGZg/KmwamSM27TQd+LKosNwg0uVVldMH57TxXT71UJmyk/SPXi9M9u1FdMXc+ijVzZh0yDsbmnEyAPlBtNh3s3+oPMqrJmB7+kMzbxG+riPI9C+Gr6cc7QelCGQte2zRd0vj5oOKDVtXNf2f5VAol6z+Ae8iMcfoZvfAtCIe7+sYGZrgZiHn8Pg2lgJZ3QpgYjerQtn02se6VV+3B1euP49qlWaJB6dHtnX6+U8DGiJ4/lf7wudPTK/pCI0UiWBWImoNNOVo9ZVMjAmCbj0wfHCpyjARtA4ayNTp1WqJ9r5Eu47LBIAa/TJzctm0GV3z/ajlzpSBlqamdkRXdhdxE7jq+TGoI4yZHZ/sPczIhlEFWPus4fFruLmwiRebQn37MQKdePgpIOg+VPrl4pXplUe2ymqn4ImNlX7jscSXF0arJiOVWPtVs/psvzimCsoGZZt9yuispu3+k1bbCEuWq52sRknML4+ACfSdlfe2IJuSptGgj9shqml6EAQ3db9tf3OdZCf6WglkR15D/RVXUm1kcjd1nAAYjg4HkTONXdDNiuo+mf92LfMyhDl0YOh1eWnjI4qWPuPlx7X+HWsgTR80lO1vTBoXOUzzBN2/1omqPnR5LuH2tWKBpwbs0aCwQaFhGxgidEXiONsf2b92p0l8Cr2auaCD49fTNd261EVQJQJuFcEckb6bXRGBABMFWUKuZXr+rSDGM0qAelsGDY0uCpts8RsvCEoe27qPztmHKg30fHB6gWAaovCGef/dh5UnpUjN+xx7lzoyo02xmI2NYJASm2XHDNLGNYnObGUc2j0T9dKUaPN0IOkdvkeVjLtUJKvxsl0CETpuIEkHnN+zZPPfDvhcnCp1v6nxO53q5zYFZUnYAYZQML33NVHbqdSVvNRcy0mDBvz+HgN5M5A6FJnkcDSmWMaw5bnNb3lRebyeJM+SGdGlxfmfcqgSMzsexXjoIxtG6PIqGezDZEHjZX8XSdlB60e2jXlDL5wsfXjbdo71G1PLLPcwLGDGtqfB8J+mhK0LzumHYO9We+/guM2rizmTsXDgX3p02WWXXMDgm1Q/0aAb71Dmr8Nyv21fHf+Q10SEy/zL03vmHX2H1Oqzg+HLJaep6/1kqq7GIX1vCVlBkKHytuQZceokpgh9iepje3G8Ptw5b4Xj7W9tQXiDtdcUOzyYxaQ4TuGnNRDPAJ08MpQmjWUUX63ir2ByYn20nC7YFawWQVhAf0V8RM8RR8vYY/FquAn2okaFLStfIx487ODEnZd625I6qQqumn2WDeRZIrDydKPxbMmSPt5yjmrMuRzqXEWvEE/U5DrjYNkWn9e3cQnHhzd5/AUbi7ih1RNe3L0vd0CfI0GSMP6FdPHDYxaXHQK6B6lK590j0fGeG9iCahIwGOvCySu3E37B4VMDlfEtvH0l/CDNcWpBVoVqe2jgUF8Tmo6wHRNlRhSCIaub4vmAVTMeLTnDLpCWs2lgprpeMrVcNXSwsc/2DAmhs5Un5i1BB9U0fqD2hdGKIHlEtBxE8Mg1WyUcdF0yEgFgZmfO7+6D5VN2nADcivpWMHcY3g01tAQR02Y+uqpFGVv1U03p4tJoIy93oSseqp+JVJQQBJStmJHU3AzJMewVrPJWFmsurmwpEGSlXaOhWxv8EWuWsepXzO9WmCLWg9KuQX4EkFfGcjAR115cmZqY2iTUFkSVfL4gOaohQAKCnBJ/16gD1HejGeJ6V4nIQ4ZPahKV5l5v7kJKDjUBAS0BtPRyCvPTTumoUYN9XedP0FRcZhri99FtrLF/1Y2NB5IqzSMqXyN2mVojHSsf41eAx5Iuu8T56TX6nNAj8CvEch5GLxi4jlkqHNZV9zDZleXI7GahOeq2vPwRP5HlQpDtGjUGanRvCwjpFx5ClewinaE32YtEp2lDaXug70jeLO3O+nlkYwpF7y1tla4VxtsKo3UtubRdU9pcIOl33xbcSUctNhXE398PMIaM3U+DicSkuj9OCSLF54ACM/EayS35NtJScBcpyjViJYLS77SXYylM1Tbm5sxnZdjldEYpOO97VhHNsbRlRJVKqlaGadRBTl6SoSSQiFpG0c4ACZST2wki8/Yop44XxaYUyqaLUpXN0ITwGeUuScuACfPQXfdLjgSGNAAvh3tSGx7nGQjZFjHHqxhonhOOunHWQccvixaGr6eb4oDEgbCZQw/evXDqwD9SGQ2ZTsWv3IQBA3V1LiS+kwl1U9D4qCbD4W77MzroS2X3Oj+HA7uKtPf19Vl0lLjdnF56xA9PiNr5wzvpeDbl4VJRgNtFg82zkibXDW1f/y+siM/5zH/J58uZTITgdWjVXPD8zJ4ZnOZk3z0yDbMFtEECCHkmNb5umriJGYHzoyairaQYtKC75ncBnb6DJ0aXyd3qfP4LF4c9T7EhUnfhkers7me9gKNiUOIpAk+dkRlaGQXGH8CvNNf24fbqfUPl1hD9WN8nWjj6z0E1YXbhu/6HXT/+PW8A/Cp5RxFoagwjn/q9nv/Mt0FnwdnEWubKqdn4ruuTJVd8rSzY5fufRg3eE4zLkjZOYhICo1SgU8p9DhyOryTWY8n7NxNc+ThpjRx/eJ+JYsER29VGNFvRnaxInPn+mHbljN9qV+Qc6RzvxQPnBOfjo1YBffUMFeOxeJKhH6XoN8q7illTF1slMMZoTegalwMGVqeMzwFcuKO6vMH/ZWUSmyqwTL5qiruK27ZU0vEn9/HlWfUDX2PMFNQw15RsIMmKl7nv3H46nqcFV4+C3ZbkCHZRU/+mk04XH0kiQXsP+l9emyvWt4ZIE4sY46e5aafCfx9uV1W5Kvj0gl7q8m46Dyh1ZJ7o6BR8KeT3JW+lk2L71sHD3lCTZUGQPGL42R+TeDQJkrLJN//yb4838jP1/cMDzukz7pwxvblBbk9HN1EBzaj9R6Dp+eTxh1j+j5wMqm+ueTfIYVoUWTNBIRxL9hQIuQ1BdbqPMbv0ReuwR0D/hr43FDpw31LjPVWM32yB0ubp8yN/LopXROlj+f1TdP3WvU7MhPaPhR54WIOLGxuWrlc+1arPR53Dfql7LX6hdLL5W4QGKoeDNppzUX1CMUtF4SqZM4lG8ejqznQxu7qZxI8tLbZS8lUqwaGIlWbMRIEloq4gxF+DH4IDFdX/rtSHxk1fRAkYCxxFigysYOBauYGqrqdvQS01sy66vKQPhUoKlBnPRd5E+Lm5jqdmbKdtDP1dpBvjZcZYjEpDTZodwS9lXLlKe7ut+br4Pe/WGuWRYhTlLsos6gmiqnh7JSc6r56hBDbb7viE39b3Va427gW/W6kXry6Z22gn3UkZCfloqv05MmrCrNle71N70KlYb1hXqPnFn/ZF3/XEpn4whEF22sVM2YnDrlL2kqXiRMU0dLYogscE7rNTesNDf2FB0uSqvCGl+sJHPUfxVPxPUE1U/NhJIl8W1ZenTaGA04PqLvEp7G6qDpmVRNJ40htovpt+2p18/VW0XkFyT4GdcxO4a29U8Exw4d0sbrNfWiq7Qn4akjgdS2+bd2zTaq/NHkhF6YccHTiPr7d/10KkvkJIf51ZPV0zPDzxQ8KMXhnT8+dsjT6sM/mn8p2lafye+z9FZJnxvPFtcf/4pzGeinm0nXv3zXmp/9eoUfkpRqwO5IflpO4ZYYzT4gHv/3028J57Ky9Au3vIshne3/Ntp43Bexw7tu89ff/gdQSwMEFAACAAgATRbbSM2INdtNAAAAagAAABsAAAB1bml2ZXJzYWwvdW5pdmVyc2FsLnBuZy54bWyzsa/IzVEoSy0qzszPs1Uy1DNQsrfj5bIpKEoty0wtV6gAigEFIUBJodJWycQIwS3PTCnJsFWyMDNAiGWkZqZnlNgqmZmYwgX1gUYCAFBLAQIAABQAAgAIAHa4w0TOggk37AIAAIgIAAAUAAAAAAAAAAEAAAAAAAAAAAB1bml2ZXJzYWwvcGxheWVyLnhtbFBLAQIAABQAAgAIAE0W20iBzn2SKSsAAKVOAAAXAAAAAAAAAAAAAAAAAB4DAAB1bml2ZXJzYWwvdW5pdmVyc2FsLnBuZ1BLAQIAABQAAgAIAE0W20jNiDXbTQAAAGoAAAAbAAAAAAAAAAEAAAAAAHwuAAB1bml2ZXJzYWwvdW5pdmVyc2FsLnBuZy54bWxQSwUGAAAAAAMAAwDQAAAAAi8AAAAA"/>
  <p:tag name="ISPRING_PRESENTATION_TITLE" val="IOS风格商务模版.pptx [恢复]"/>
  <p:tag name="ISPRING_RESOURCE_PATHS_HASH_PRESENTER" val="e94ec5c33be1339277e96ef383465b5dcd2978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PATH" val="Repositor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681</Words>
  <Application>Microsoft Office PowerPoint</Application>
  <PresentationFormat>自定义</PresentationFormat>
  <Paragraphs>220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ios</dc:title>
  <dc:creator>Administrator</dc:creator>
  <cp:keywords>www.1ppt.com</cp:keywords>
  <cp:lastModifiedBy>Windows User</cp:lastModifiedBy>
  <cp:revision>143</cp:revision>
  <dcterms:created xsi:type="dcterms:W3CDTF">2016-06-27T05:18:46Z</dcterms:created>
  <dcterms:modified xsi:type="dcterms:W3CDTF">2018-04-26T15:02:05Z</dcterms:modified>
</cp:coreProperties>
</file>